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7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4" r:id="rId9"/>
    <p:sldId id="262" r:id="rId10"/>
  </p:sldIdLst>
  <p:sldSz cx="9144000" cy="6858000" type="screen4x3"/>
  <p:notesSz cx="6858000" cy="9144000"/>
  <p:embeddedFontLst>
    <p:embeddedFont>
      <p:font typeface="Hiragino Kaku Gothic Pro W3" panose="020B0300000000000000" pitchFamily="34" charset="-128"/>
      <p:regular r:id="rId12"/>
    </p:embeddedFont>
    <p:embeddedFont>
      <p:font typeface="Hiragino Kaku Gothic Pro W6" panose="020B0300000000000000" pitchFamily="34" charset="-128"/>
      <p:regular r:id="rId13"/>
      <p:bold r:id="rId14"/>
    </p:embeddedFont>
    <p:embeddedFont>
      <p:font typeface="Cambria Math" panose="02040503050406030204" pitchFamily="18" charset="0"/>
      <p:regular r:id="rId15"/>
    </p:embeddedFont>
    <p:embeddedFont>
      <p:font typeface="游ゴシック" panose="020B0400000000000000" pitchFamily="34" charset="-128"/>
      <p:regular r:id="rId16"/>
      <p:bold r:id="rId1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1E219C"/>
    <a:srgbClr val="CBE4CB"/>
    <a:srgbClr val="B4C7E7"/>
    <a:srgbClr val="FFF2CC"/>
    <a:srgbClr val="FFFFFF"/>
    <a:srgbClr val="C7E8F1"/>
    <a:srgbClr val="000000"/>
    <a:srgbClr val="3437C1"/>
    <a:srgbClr val="FF37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7A132B-3274-42FB-958E-5DB358ADE650}" v="1746" dt="2022-10-28T17:18:09.9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淡色スタイル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91"/>
    <p:restoredTop sz="96255"/>
  </p:normalViewPr>
  <p:slideViewPr>
    <p:cSldViewPr snapToGrid="0" snapToObjects="1">
      <p:cViewPr varScale="1">
        <p:scale>
          <a:sx n="120" d="100"/>
          <a:sy n="120" d="100"/>
        </p:scale>
        <p:origin x="12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有吉 優聖" userId="3d7c3c32163f5198" providerId="LiveId" clId="{D4C88B4A-7565-47C3-B09E-2898A2FAA682}"/>
    <pc:docChg chg="undo custSel addSld modSld">
      <pc:chgData name="有吉 優聖" userId="3d7c3c32163f5198" providerId="LiveId" clId="{D4C88B4A-7565-47C3-B09E-2898A2FAA682}" dt="2022-09-25T18:55:06.923" v="4091" actId="20577"/>
      <pc:docMkLst>
        <pc:docMk/>
      </pc:docMkLst>
      <pc:sldChg chg="modSp mod">
        <pc:chgData name="有吉 優聖" userId="3d7c3c32163f5198" providerId="LiveId" clId="{D4C88B4A-7565-47C3-B09E-2898A2FAA682}" dt="2022-09-21T04:57:17.896" v="98" actId="948"/>
        <pc:sldMkLst>
          <pc:docMk/>
          <pc:sldMk cId="2188855104" sldId="257"/>
        </pc:sldMkLst>
        <pc:spChg chg="mod">
          <ac:chgData name="有吉 優聖" userId="3d7c3c32163f5198" providerId="LiveId" clId="{D4C88B4A-7565-47C3-B09E-2898A2FAA682}" dt="2022-09-21T04:56:41.506" v="97" actId="14100"/>
          <ac:spMkLst>
            <pc:docMk/>
            <pc:sldMk cId="2188855104" sldId="257"/>
            <ac:spMk id="3" creationId="{B5A25B83-10C7-A8BB-1880-A77D30B81A63}"/>
          </ac:spMkLst>
        </pc:spChg>
        <pc:spChg chg="mod">
          <ac:chgData name="有吉 優聖" userId="3d7c3c32163f5198" providerId="LiveId" clId="{D4C88B4A-7565-47C3-B09E-2898A2FAA682}" dt="2022-09-21T04:57:17.896" v="98" actId="948"/>
          <ac:spMkLst>
            <pc:docMk/>
            <pc:sldMk cId="2188855104" sldId="257"/>
            <ac:spMk id="14" creationId="{32516FB9-EA99-F632-A672-50C6408B3C02}"/>
          </ac:spMkLst>
        </pc:spChg>
        <pc:spChg chg="mod">
          <ac:chgData name="有吉 優聖" userId="3d7c3c32163f5198" providerId="LiveId" clId="{D4C88B4A-7565-47C3-B09E-2898A2FAA682}" dt="2022-09-20T15:51:22.302" v="7" actId="1076"/>
          <ac:spMkLst>
            <pc:docMk/>
            <pc:sldMk cId="2188855104" sldId="257"/>
            <ac:spMk id="17" creationId="{940E35E7-7904-29DC-8978-96D33B7D2465}"/>
          </ac:spMkLst>
        </pc:spChg>
      </pc:sldChg>
      <pc:sldChg chg="addSp delSp modSp mod delAnim modAnim">
        <pc:chgData name="有吉 優聖" userId="3d7c3c32163f5198" providerId="LiveId" clId="{D4C88B4A-7565-47C3-B09E-2898A2FAA682}" dt="2022-09-25T18:22:17.818" v="3935" actId="20577"/>
        <pc:sldMkLst>
          <pc:docMk/>
          <pc:sldMk cId="2075493888" sldId="258"/>
        </pc:sldMkLst>
        <pc:spChg chg="mod">
          <ac:chgData name="有吉 優聖" userId="3d7c3c32163f5198" providerId="LiveId" clId="{D4C88B4A-7565-47C3-B09E-2898A2FAA682}" dt="2022-09-25T18:07:58.542" v="3860" actId="1076"/>
          <ac:spMkLst>
            <pc:docMk/>
            <pc:sldMk cId="2075493888" sldId="258"/>
            <ac:spMk id="3" creationId="{759BBEF8-F52F-D9CB-D8C9-0FC16AA4FA13}"/>
          </ac:spMkLst>
        </pc:spChg>
        <pc:spChg chg="mod">
          <ac:chgData name="有吉 優聖" userId="3d7c3c32163f5198" providerId="LiveId" clId="{D4C88B4A-7565-47C3-B09E-2898A2FAA682}" dt="2022-09-25T13:54:32.094" v="100" actId="6549"/>
          <ac:spMkLst>
            <pc:docMk/>
            <pc:sldMk cId="2075493888" sldId="258"/>
            <ac:spMk id="5" creationId="{96B2C12E-A888-C2F7-2516-C05C1F2DD80C}"/>
          </ac:spMkLst>
        </pc:spChg>
        <pc:spChg chg="mod">
          <ac:chgData name="有吉 優聖" userId="3d7c3c32163f5198" providerId="LiveId" clId="{D4C88B4A-7565-47C3-B09E-2898A2FAA682}" dt="2022-09-25T18:22:17.818" v="3935" actId="20577"/>
          <ac:spMkLst>
            <pc:docMk/>
            <pc:sldMk cId="2075493888" sldId="258"/>
            <ac:spMk id="8" creationId="{6A62BBDE-C902-427C-A7B6-DE01F4A04ED9}"/>
          </ac:spMkLst>
        </pc:spChg>
        <pc:spChg chg="add mod">
          <ac:chgData name="有吉 優聖" userId="3d7c3c32163f5198" providerId="LiveId" clId="{D4C88B4A-7565-47C3-B09E-2898A2FAA682}" dt="2022-09-25T18:10:06.319" v="3865" actId="20577"/>
          <ac:spMkLst>
            <pc:docMk/>
            <pc:sldMk cId="2075493888" sldId="258"/>
            <ac:spMk id="14" creationId="{F3DDE9D5-75CC-0C63-E424-35C349CF36E3}"/>
          </ac:spMkLst>
        </pc:spChg>
        <pc:spChg chg="mod">
          <ac:chgData name="有吉 優聖" userId="3d7c3c32163f5198" providerId="LiveId" clId="{D4C88B4A-7565-47C3-B09E-2898A2FAA682}" dt="2022-09-25T13:55:09.064" v="106"/>
          <ac:spMkLst>
            <pc:docMk/>
            <pc:sldMk cId="2075493888" sldId="258"/>
            <ac:spMk id="16" creationId="{4ABE540D-96B9-013B-D566-DE77CD213F5F}"/>
          </ac:spMkLst>
        </pc:spChg>
        <pc:spChg chg="mod">
          <ac:chgData name="有吉 優聖" userId="3d7c3c32163f5198" providerId="LiveId" clId="{D4C88B4A-7565-47C3-B09E-2898A2FAA682}" dt="2022-09-25T13:55:09.064" v="106"/>
          <ac:spMkLst>
            <pc:docMk/>
            <pc:sldMk cId="2075493888" sldId="258"/>
            <ac:spMk id="17" creationId="{91EA3D2F-6CA6-7EAE-F759-3321D025E943}"/>
          </ac:spMkLst>
        </pc:spChg>
        <pc:spChg chg="mod">
          <ac:chgData name="有吉 優聖" userId="3d7c3c32163f5198" providerId="LiveId" clId="{D4C88B4A-7565-47C3-B09E-2898A2FAA682}" dt="2022-09-25T13:55:09.064" v="106"/>
          <ac:spMkLst>
            <pc:docMk/>
            <pc:sldMk cId="2075493888" sldId="258"/>
            <ac:spMk id="18" creationId="{6DCE4113-42DA-61E2-2E30-1FF2FFB1B23A}"/>
          </ac:spMkLst>
        </pc:spChg>
        <pc:spChg chg="add mod">
          <ac:chgData name="有吉 優聖" userId="3d7c3c32163f5198" providerId="LiveId" clId="{D4C88B4A-7565-47C3-B09E-2898A2FAA682}" dt="2022-09-25T13:56:10.443" v="124" actId="1076"/>
          <ac:spMkLst>
            <pc:docMk/>
            <pc:sldMk cId="2075493888" sldId="258"/>
            <ac:spMk id="20" creationId="{216C8C5B-A008-0F17-1DD3-960E1DDE09E3}"/>
          </ac:spMkLst>
        </pc:spChg>
        <pc:spChg chg="add mod">
          <ac:chgData name="有吉 優聖" userId="3d7c3c32163f5198" providerId="LiveId" clId="{D4C88B4A-7565-47C3-B09E-2898A2FAA682}" dt="2022-09-25T13:56:21.567" v="126" actId="1076"/>
          <ac:spMkLst>
            <pc:docMk/>
            <pc:sldMk cId="2075493888" sldId="258"/>
            <ac:spMk id="21" creationId="{951767B5-2D46-4183-E68C-C909F7A5884C}"/>
          </ac:spMkLst>
        </pc:spChg>
        <pc:spChg chg="add del mod">
          <ac:chgData name="有吉 優聖" userId="3d7c3c32163f5198" providerId="LiveId" clId="{D4C88B4A-7565-47C3-B09E-2898A2FAA682}" dt="2022-09-25T13:56:31.687" v="128"/>
          <ac:spMkLst>
            <pc:docMk/>
            <pc:sldMk cId="2075493888" sldId="258"/>
            <ac:spMk id="22" creationId="{DAB719CC-003B-E06A-D38E-28B64D7B9DDF}"/>
          </ac:spMkLst>
        </pc:spChg>
        <pc:spChg chg="add mod">
          <ac:chgData name="有吉 優聖" userId="3d7c3c32163f5198" providerId="LiveId" clId="{D4C88B4A-7565-47C3-B09E-2898A2FAA682}" dt="2022-09-25T13:56:38.788" v="129"/>
          <ac:spMkLst>
            <pc:docMk/>
            <pc:sldMk cId="2075493888" sldId="258"/>
            <ac:spMk id="23" creationId="{F54DEA59-8F42-1E9D-1A84-D6E0FDDAA713}"/>
          </ac:spMkLst>
        </pc:spChg>
        <pc:grpChg chg="del">
          <ac:chgData name="有吉 優聖" userId="3d7c3c32163f5198" providerId="LiveId" clId="{D4C88B4A-7565-47C3-B09E-2898A2FAA682}" dt="2022-09-25T13:54:29.459" v="99" actId="478"/>
          <ac:grpSpMkLst>
            <pc:docMk/>
            <pc:sldMk cId="2075493888" sldId="258"/>
            <ac:grpSpMk id="12" creationId="{3D0BE863-E0C9-C175-3C9F-FB2BEB6B1208}"/>
          </ac:grpSpMkLst>
        </pc:grpChg>
        <pc:grpChg chg="del">
          <ac:chgData name="有吉 優聖" userId="3d7c3c32163f5198" providerId="LiveId" clId="{D4C88B4A-7565-47C3-B09E-2898A2FAA682}" dt="2022-09-25T13:54:36.044" v="101" actId="478"/>
          <ac:grpSpMkLst>
            <pc:docMk/>
            <pc:sldMk cId="2075493888" sldId="258"/>
            <ac:grpSpMk id="13" creationId="{AA65FC90-24F6-B99F-F7E3-1B46680BB905}"/>
          </ac:grpSpMkLst>
        </pc:grpChg>
        <pc:grpChg chg="add mod">
          <ac:chgData name="有吉 優聖" userId="3d7c3c32163f5198" providerId="LiveId" clId="{D4C88B4A-7565-47C3-B09E-2898A2FAA682}" dt="2022-09-25T13:56:06.736" v="123" actId="1076"/>
          <ac:grpSpMkLst>
            <pc:docMk/>
            <pc:sldMk cId="2075493888" sldId="258"/>
            <ac:grpSpMk id="15" creationId="{B9472644-7F1D-9B61-04D9-59699BF810EE}"/>
          </ac:grpSpMkLst>
        </pc:grpChg>
      </pc:sldChg>
      <pc:sldChg chg="addSp delSp modSp mod modAnim">
        <pc:chgData name="有吉 優聖" userId="3d7c3c32163f5198" providerId="LiveId" clId="{D4C88B4A-7565-47C3-B09E-2898A2FAA682}" dt="2022-09-25T18:31:34.567" v="3971" actId="1076"/>
        <pc:sldMkLst>
          <pc:docMk/>
          <pc:sldMk cId="3298321826" sldId="260"/>
        </pc:sldMkLst>
        <pc:spChg chg="mod">
          <ac:chgData name="有吉 優聖" userId="3d7c3c32163f5198" providerId="LiveId" clId="{D4C88B4A-7565-47C3-B09E-2898A2FAA682}" dt="2022-09-25T14:26:29.984" v="549" actId="20577"/>
          <ac:spMkLst>
            <pc:docMk/>
            <pc:sldMk cId="3298321826" sldId="260"/>
            <ac:spMk id="2" creationId="{8991F008-6051-6CAA-C29B-126FC7281043}"/>
          </ac:spMkLst>
        </pc:spChg>
        <pc:spChg chg="mod">
          <ac:chgData name="有吉 優聖" userId="3d7c3c32163f5198" providerId="LiveId" clId="{D4C88B4A-7565-47C3-B09E-2898A2FAA682}" dt="2022-09-25T14:46:31.020" v="944" actId="1076"/>
          <ac:spMkLst>
            <pc:docMk/>
            <pc:sldMk cId="3298321826" sldId="260"/>
            <ac:spMk id="3" creationId="{8E67B16B-8423-BD8D-4FFE-F525EF80A8BA}"/>
          </ac:spMkLst>
        </pc:spChg>
        <pc:spChg chg="mod">
          <ac:chgData name="有吉 優聖" userId="3d7c3c32163f5198" providerId="LiveId" clId="{D4C88B4A-7565-47C3-B09E-2898A2FAA682}" dt="2022-09-25T14:46:48.725" v="947" actId="14100"/>
          <ac:spMkLst>
            <pc:docMk/>
            <pc:sldMk cId="3298321826" sldId="260"/>
            <ac:spMk id="4" creationId="{9EE96FA7-E13E-5A27-194B-A6ADA6286510}"/>
          </ac:spMkLst>
        </pc:spChg>
        <pc:spChg chg="mod">
          <ac:chgData name="有吉 優聖" userId="3d7c3c32163f5198" providerId="LiveId" clId="{D4C88B4A-7565-47C3-B09E-2898A2FAA682}" dt="2022-09-25T18:24:31.701" v="3936" actId="164"/>
          <ac:spMkLst>
            <pc:docMk/>
            <pc:sldMk cId="3298321826" sldId="260"/>
            <ac:spMk id="6" creationId="{B3291965-3F87-067D-5B90-B76B01AF30B3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7" creationId="{780CE8C0-0968-3936-3816-28BCD4DE00E0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8" creationId="{62D12E04-640E-2542-EA81-D8D5BCED3A39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9" creationId="{6EF1A0F3-1068-30EB-4134-97A9B9912E75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10" creationId="{192818BD-60F2-4C1C-766D-5ECAEE25C415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11" creationId="{8103E86B-5C4A-4696-92CE-6C09209A80F5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12" creationId="{192E13DD-A5AA-C22F-381F-6C103950900C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13" creationId="{D31A455F-C3A7-2D41-EC36-CE9FE68CD1B7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14" creationId="{61A43C50-D4E7-3198-C934-F489FE2A9300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15" creationId="{40C39860-1864-7721-5349-4E4504B7A487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16" creationId="{4D617103-44DB-5B0A-4868-3DEC78EC4CC4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17" creationId="{C8679C3A-35FC-4E71-5F17-8C6B197E45C4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18" creationId="{0F4A5F78-5816-3A31-6A6A-C157CC2CF82B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19" creationId="{84C36404-9A0F-0B4F-EFAE-5DD16CC8C29C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20" creationId="{5B67CC31-5D2D-51B1-EEAE-B8FF1E1E69C7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21" creationId="{00D7E3F9-5DB9-799C-1346-407ED02B62DE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22" creationId="{CA2998E4-FA89-C7EF-4E75-352495C57735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23" creationId="{CE18F17F-E4BD-B5F0-7ACC-B508A28CDA84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24" creationId="{560E9E88-D364-FBDC-9CC0-0FCB0CD2CC30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25" creationId="{EA893F3F-E031-B011-D295-FDA6CCF22256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26" creationId="{CF61D15D-5661-E7B8-3071-6537070C4116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27" creationId="{ADCA86CA-C656-E8B6-EA5A-7F4D9DC618B0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28" creationId="{3C86B344-8E2B-DD18-4E22-CA60CDF30187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29" creationId="{E59E7721-F969-493F-A11D-F633D07DFB62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30" creationId="{E68C9996-2201-3A7D-8D77-B080F7D25034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31" creationId="{E264581C-4283-4628-B112-92093E180B1B}"/>
          </ac:spMkLst>
        </pc:spChg>
        <pc:spChg chg="del mod topLvl">
          <ac:chgData name="有吉 優聖" userId="3d7c3c32163f5198" providerId="LiveId" clId="{D4C88B4A-7565-47C3-B09E-2898A2FAA682}" dt="2022-09-25T13:58:15.670" v="138" actId="478"/>
          <ac:spMkLst>
            <pc:docMk/>
            <pc:sldMk cId="3298321826" sldId="260"/>
            <ac:spMk id="32" creationId="{D46DCE0C-D7B5-3904-0F2A-0F3FEF3C4451}"/>
          </ac:spMkLst>
        </pc:spChg>
        <pc:spChg chg="del mod topLvl">
          <ac:chgData name="有吉 優聖" userId="3d7c3c32163f5198" providerId="LiveId" clId="{D4C88B4A-7565-47C3-B09E-2898A2FAA682}" dt="2022-09-25T13:58:19.843" v="140" actId="478"/>
          <ac:spMkLst>
            <pc:docMk/>
            <pc:sldMk cId="3298321826" sldId="260"/>
            <ac:spMk id="33" creationId="{1A8C4510-4108-89FD-B826-DC4D6D33BD3E}"/>
          </ac:spMkLst>
        </pc:spChg>
        <pc:spChg chg="del mod topLvl">
          <ac:chgData name="有吉 優聖" userId="3d7c3c32163f5198" providerId="LiveId" clId="{D4C88B4A-7565-47C3-B09E-2898A2FAA682}" dt="2022-09-25T13:58:17.851" v="139" actId="478"/>
          <ac:spMkLst>
            <pc:docMk/>
            <pc:sldMk cId="3298321826" sldId="260"/>
            <ac:spMk id="34" creationId="{5FB074BA-E573-EE98-40A3-2FF8DFF138A3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35" creationId="{4CDCA11A-4D36-4D2C-448E-65255F952714}"/>
          </ac:spMkLst>
        </pc:spChg>
        <pc:spChg chg="del mod topLvl">
          <ac:chgData name="有吉 優聖" userId="3d7c3c32163f5198" providerId="LiveId" clId="{D4C88B4A-7565-47C3-B09E-2898A2FAA682}" dt="2022-09-25T13:58:27.223" v="143" actId="478"/>
          <ac:spMkLst>
            <pc:docMk/>
            <pc:sldMk cId="3298321826" sldId="260"/>
            <ac:spMk id="36" creationId="{02E3C49D-D70C-FC48-7240-5AE86A6B030A}"/>
          </ac:spMkLst>
        </pc:spChg>
        <pc:spChg chg="del mod topLvl">
          <ac:chgData name="有吉 優聖" userId="3d7c3c32163f5198" providerId="LiveId" clId="{D4C88B4A-7565-47C3-B09E-2898A2FAA682}" dt="2022-09-25T13:58:25.257" v="142" actId="478"/>
          <ac:spMkLst>
            <pc:docMk/>
            <pc:sldMk cId="3298321826" sldId="260"/>
            <ac:spMk id="37" creationId="{443925B8-4EBE-E250-1F26-B1E0872CC6EC}"/>
          </ac:spMkLst>
        </pc:spChg>
        <pc:spChg chg="del mod topLvl">
          <ac:chgData name="有吉 優聖" userId="3d7c3c32163f5198" providerId="LiveId" clId="{D4C88B4A-7565-47C3-B09E-2898A2FAA682}" dt="2022-09-25T13:58:29.105" v="144" actId="478"/>
          <ac:spMkLst>
            <pc:docMk/>
            <pc:sldMk cId="3298321826" sldId="260"/>
            <ac:spMk id="38" creationId="{4D78C61D-0B9B-27DA-46B5-7979D4F93F4A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39" creationId="{F9A633BA-D357-B6C4-8549-B56DCB05F94C}"/>
          </ac:spMkLst>
        </pc:spChg>
        <pc:spChg chg="del mod topLvl">
          <ac:chgData name="有吉 優聖" userId="3d7c3c32163f5198" providerId="LiveId" clId="{D4C88B4A-7565-47C3-B09E-2898A2FAA682}" dt="2022-09-25T13:58:22.512" v="141" actId="478"/>
          <ac:spMkLst>
            <pc:docMk/>
            <pc:sldMk cId="3298321826" sldId="260"/>
            <ac:spMk id="40" creationId="{28DB131B-526C-8061-A704-576102CF2C1C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41" creationId="{84E4F64D-8DB5-DB85-33B4-41F75E040D7B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42" creationId="{D4056D4F-8052-B651-C36D-A75B2E8F602E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43" creationId="{1DC04256-0B5E-4250-8EF2-EDE875816AC1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44" creationId="{BAF001B3-A69F-E035-2B9C-C523C331B06F}"/>
          </ac:spMkLst>
        </pc:spChg>
        <pc:spChg chg="del mod topLvl">
          <ac:chgData name="有吉 優聖" userId="3d7c3c32163f5198" providerId="LiveId" clId="{D4C88B4A-7565-47C3-B09E-2898A2FAA682}" dt="2022-09-25T14:01:23.909" v="188" actId="478"/>
          <ac:spMkLst>
            <pc:docMk/>
            <pc:sldMk cId="3298321826" sldId="260"/>
            <ac:spMk id="45" creationId="{211D39B8-71A5-CBBB-F324-7F124C11ACC9}"/>
          </ac:spMkLst>
        </pc:spChg>
        <pc:spChg chg="del mod topLvl">
          <ac:chgData name="有吉 優聖" userId="3d7c3c32163f5198" providerId="LiveId" clId="{D4C88B4A-7565-47C3-B09E-2898A2FAA682}" dt="2022-09-25T14:01:17.303" v="185" actId="478"/>
          <ac:spMkLst>
            <pc:docMk/>
            <pc:sldMk cId="3298321826" sldId="260"/>
            <ac:spMk id="46" creationId="{09F196C9-EDFC-C810-7DF6-2652AEB26D8E}"/>
          </ac:spMkLst>
        </pc:spChg>
        <pc:spChg chg="del mod topLvl">
          <ac:chgData name="有吉 優聖" userId="3d7c3c32163f5198" providerId="LiveId" clId="{D4C88B4A-7565-47C3-B09E-2898A2FAA682}" dt="2022-09-25T13:57:58.491" v="134" actId="478"/>
          <ac:spMkLst>
            <pc:docMk/>
            <pc:sldMk cId="3298321826" sldId="260"/>
            <ac:spMk id="47" creationId="{6335BAAC-FB37-3E4E-5C5D-C41022249942}"/>
          </ac:spMkLst>
        </pc:spChg>
        <pc:spChg chg="del mod topLvl">
          <ac:chgData name="有吉 優聖" userId="3d7c3c32163f5198" providerId="LiveId" clId="{D4C88B4A-7565-47C3-B09E-2898A2FAA682}" dt="2022-09-25T13:57:52.050" v="133" actId="478"/>
          <ac:spMkLst>
            <pc:docMk/>
            <pc:sldMk cId="3298321826" sldId="260"/>
            <ac:spMk id="48" creationId="{6C7C9FDB-19D3-F7BD-3E4D-989E305BB4B1}"/>
          </ac:spMkLst>
        </pc:spChg>
        <pc:spChg chg="del mod topLvl">
          <ac:chgData name="有吉 優聖" userId="3d7c3c32163f5198" providerId="LiveId" clId="{D4C88B4A-7565-47C3-B09E-2898A2FAA682}" dt="2022-09-25T14:01:21.620" v="187" actId="478"/>
          <ac:spMkLst>
            <pc:docMk/>
            <pc:sldMk cId="3298321826" sldId="260"/>
            <ac:spMk id="49" creationId="{2B2EB738-7E12-9697-B939-73A710F30DCC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50" creationId="{0494539B-9CAA-7FE9-98A8-42E5EB3F3AE7}"/>
          </ac:spMkLst>
        </pc:spChg>
        <pc:spChg chg="del mod topLvl">
          <ac:chgData name="有吉 優聖" userId="3d7c3c32163f5198" providerId="LiveId" clId="{D4C88B4A-7565-47C3-B09E-2898A2FAA682}" dt="2022-09-25T14:01:19.285" v="186" actId="478"/>
          <ac:spMkLst>
            <pc:docMk/>
            <pc:sldMk cId="3298321826" sldId="260"/>
            <ac:spMk id="51" creationId="{6EB6BE1D-A4E4-77DD-5C5F-03A06876C054}"/>
          </ac:spMkLst>
        </pc:spChg>
        <pc:spChg chg="del mod topLvl">
          <ac:chgData name="有吉 優聖" userId="3d7c3c32163f5198" providerId="LiveId" clId="{D4C88B4A-7565-47C3-B09E-2898A2FAA682}" dt="2022-09-25T14:01:25.770" v="189" actId="478"/>
          <ac:spMkLst>
            <pc:docMk/>
            <pc:sldMk cId="3298321826" sldId="260"/>
            <ac:spMk id="52" creationId="{5E5E3ABF-E7AB-87AC-7633-935B79C2D9F5}"/>
          </ac:spMkLst>
        </pc:spChg>
        <pc:spChg chg="del mod topLvl">
          <ac:chgData name="有吉 優聖" userId="3d7c3c32163f5198" providerId="LiveId" clId="{D4C88B4A-7565-47C3-B09E-2898A2FAA682}" dt="2022-09-25T13:58:07.794" v="136" actId="478"/>
          <ac:spMkLst>
            <pc:docMk/>
            <pc:sldMk cId="3298321826" sldId="260"/>
            <ac:spMk id="53" creationId="{896160AE-CA32-A447-E859-940A5420C383}"/>
          </ac:spMkLst>
        </pc:spChg>
        <pc:spChg chg="del mod topLvl">
          <ac:chgData name="有吉 優聖" userId="3d7c3c32163f5198" providerId="LiveId" clId="{D4C88B4A-7565-47C3-B09E-2898A2FAA682}" dt="2022-09-25T14:01:27.933" v="190" actId="478"/>
          <ac:spMkLst>
            <pc:docMk/>
            <pc:sldMk cId="3298321826" sldId="260"/>
            <ac:spMk id="54" creationId="{7CE7CDE3-2F32-A60C-4BB6-E31F0AE4A531}"/>
          </ac:spMkLst>
        </pc:spChg>
        <pc:spChg chg="del mod topLvl">
          <ac:chgData name="有吉 優聖" userId="3d7c3c32163f5198" providerId="LiveId" clId="{D4C88B4A-7565-47C3-B09E-2898A2FAA682}" dt="2022-09-25T14:01:29.539" v="191" actId="478"/>
          <ac:spMkLst>
            <pc:docMk/>
            <pc:sldMk cId="3298321826" sldId="260"/>
            <ac:spMk id="55" creationId="{2F254D40-93D0-DB01-2885-4700DD6C0E5A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56" creationId="{95790E58-6D80-0AAA-F6CE-0FA8D023587A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57" creationId="{12DA1AFF-15B1-DE84-D453-5BE8D7622056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58" creationId="{9BC5615A-6790-6FED-A719-AFAF8B8F11C4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59" creationId="{547F5768-D22D-3EC7-9C5A-953C1565A9D9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60" creationId="{583A47BE-8D83-B3E6-9D92-B9642ABB83F6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61" creationId="{A0F78D75-C6E1-0492-4947-EDA1E9447DE6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62" creationId="{3A52D2B6-E1EA-0513-951F-796F56749F24}"/>
          </ac:spMkLst>
        </pc:spChg>
        <pc:spChg chg="del mod topLvl">
          <ac:chgData name="有吉 優聖" userId="3d7c3c32163f5198" providerId="LiveId" clId="{D4C88B4A-7565-47C3-B09E-2898A2FAA682}" dt="2022-09-25T13:58:40.942" v="149" actId="478"/>
          <ac:spMkLst>
            <pc:docMk/>
            <pc:sldMk cId="3298321826" sldId="260"/>
            <ac:spMk id="63" creationId="{D3AF6265-A0AD-2179-34F5-5FFB0AB53FF3}"/>
          </ac:spMkLst>
        </pc:spChg>
        <pc:spChg chg="del mod topLvl">
          <ac:chgData name="有吉 優聖" userId="3d7c3c32163f5198" providerId="LiveId" clId="{D4C88B4A-7565-47C3-B09E-2898A2FAA682}" dt="2022-09-25T13:58:42.917" v="150" actId="478"/>
          <ac:spMkLst>
            <pc:docMk/>
            <pc:sldMk cId="3298321826" sldId="260"/>
            <ac:spMk id="64" creationId="{20D05652-327D-A9E7-D4A3-46655757388E}"/>
          </ac:spMkLst>
        </pc:spChg>
        <pc:spChg chg="del mod topLvl">
          <ac:chgData name="有吉 優聖" userId="3d7c3c32163f5198" providerId="LiveId" clId="{D4C88B4A-7565-47C3-B09E-2898A2FAA682}" dt="2022-09-25T13:58:44.563" v="151" actId="478"/>
          <ac:spMkLst>
            <pc:docMk/>
            <pc:sldMk cId="3298321826" sldId="260"/>
            <ac:spMk id="65" creationId="{1EC0079C-77C8-9AB1-3D6C-7E25397DC200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66" creationId="{2584AA07-E3A5-53AD-2753-5E37D698D290}"/>
          </ac:spMkLst>
        </pc:spChg>
        <pc:spChg chg="del mod topLvl">
          <ac:chgData name="有吉 優聖" userId="3d7c3c32163f5198" providerId="LiveId" clId="{D4C88B4A-7565-47C3-B09E-2898A2FAA682}" dt="2022-09-25T13:58:36.863" v="147" actId="478"/>
          <ac:spMkLst>
            <pc:docMk/>
            <pc:sldMk cId="3298321826" sldId="260"/>
            <ac:spMk id="67" creationId="{B338915A-B258-AC42-8B28-AFE55FEFD8DA}"/>
          </ac:spMkLst>
        </pc:spChg>
        <pc:spChg chg="del mod topLvl">
          <ac:chgData name="有吉 優聖" userId="3d7c3c32163f5198" providerId="LiveId" clId="{D4C88B4A-7565-47C3-B09E-2898A2FAA682}" dt="2022-09-25T13:58:32.388" v="145" actId="478"/>
          <ac:spMkLst>
            <pc:docMk/>
            <pc:sldMk cId="3298321826" sldId="260"/>
            <ac:spMk id="68" creationId="{19FCD54A-D10E-2C23-2A3F-F790802932EE}"/>
          </ac:spMkLst>
        </pc:spChg>
        <pc:spChg chg="del mod topLvl">
          <ac:chgData name="有吉 優聖" userId="3d7c3c32163f5198" providerId="LiveId" clId="{D4C88B4A-7565-47C3-B09E-2898A2FAA682}" dt="2022-09-25T13:58:38.930" v="148" actId="478"/>
          <ac:spMkLst>
            <pc:docMk/>
            <pc:sldMk cId="3298321826" sldId="260"/>
            <ac:spMk id="69" creationId="{D4F26919-1102-6445-9141-3845C1707231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70" creationId="{144D0911-10B1-759F-0C3A-DF9E2CD9A1F2}"/>
          </ac:spMkLst>
        </pc:spChg>
        <pc:spChg chg="del mod topLvl">
          <ac:chgData name="有吉 優聖" userId="3d7c3c32163f5198" providerId="LiveId" clId="{D4C88B4A-7565-47C3-B09E-2898A2FAA682}" dt="2022-09-25T13:58:35.050" v="146" actId="478"/>
          <ac:spMkLst>
            <pc:docMk/>
            <pc:sldMk cId="3298321826" sldId="260"/>
            <ac:spMk id="71" creationId="{F23CB9B6-76A6-43A7-7D80-2D0BE65693ED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72" creationId="{5E2E85C8-C6FE-EE39-9570-C4CB010AF969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73" creationId="{214F3DE3-2E2C-FF7A-D5EE-24A2E00C9572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74" creationId="{DA738C96-8E34-3F68-BDDE-47A560A46E69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75" creationId="{35316076-26CC-8293-484D-DF1EDAA83EDA}"/>
          </ac:spMkLst>
        </pc:spChg>
        <pc:spChg chg="del mod topLvl">
          <ac:chgData name="有吉 優聖" userId="3d7c3c32163f5198" providerId="LiveId" clId="{D4C88B4A-7565-47C3-B09E-2898A2FAA682}" dt="2022-09-25T13:58:48.746" v="153" actId="478"/>
          <ac:spMkLst>
            <pc:docMk/>
            <pc:sldMk cId="3298321826" sldId="260"/>
            <ac:spMk id="76" creationId="{80E4441C-A13B-C3DE-2963-50DC31E7388F}"/>
          </ac:spMkLst>
        </pc:spChg>
        <pc:spChg chg="del mod topLvl">
          <ac:chgData name="有吉 優聖" userId="3d7c3c32163f5198" providerId="LiveId" clId="{D4C88B4A-7565-47C3-B09E-2898A2FAA682}" dt="2022-09-25T13:58:52.514" v="154" actId="478"/>
          <ac:spMkLst>
            <pc:docMk/>
            <pc:sldMk cId="3298321826" sldId="260"/>
            <ac:spMk id="77" creationId="{F5A3F7C5-38BD-47DC-4655-280E935B6796}"/>
          </ac:spMkLst>
        </pc:spChg>
        <pc:spChg chg="del mod topLvl">
          <ac:chgData name="有吉 優聖" userId="3d7c3c32163f5198" providerId="LiveId" clId="{D4C88B4A-7565-47C3-B09E-2898A2FAA682}" dt="2022-09-25T13:58:04.296" v="135" actId="478"/>
          <ac:spMkLst>
            <pc:docMk/>
            <pc:sldMk cId="3298321826" sldId="260"/>
            <ac:spMk id="78" creationId="{EBDFFB6F-A176-D8B3-2D0F-99CDFD7A24F5}"/>
          </ac:spMkLst>
        </pc:spChg>
        <pc:spChg chg="del mod topLvl">
          <ac:chgData name="有吉 優聖" userId="3d7c3c32163f5198" providerId="LiveId" clId="{D4C88B4A-7565-47C3-B09E-2898A2FAA682}" dt="2022-09-25T13:58:46.492" v="152" actId="478"/>
          <ac:spMkLst>
            <pc:docMk/>
            <pc:sldMk cId="3298321826" sldId="260"/>
            <ac:spMk id="79" creationId="{71FC813E-AE75-80E5-4BB6-660CB82E6119}"/>
          </ac:spMkLst>
        </pc:spChg>
        <pc:spChg chg="del mod topLvl">
          <ac:chgData name="有吉 優聖" userId="3d7c3c32163f5198" providerId="LiveId" clId="{D4C88B4A-7565-47C3-B09E-2898A2FAA682}" dt="2022-09-25T13:58:54.048" v="155" actId="478"/>
          <ac:spMkLst>
            <pc:docMk/>
            <pc:sldMk cId="3298321826" sldId="260"/>
            <ac:spMk id="80" creationId="{B86EDCFF-9059-C698-DC61-3756E03C23B8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81" creationId="{FEB1EC74-AFFF-192B-01BD-689B1D43925C}"/>
          </ac:spMkLst>
        </pc:spChg>
        <pc:spChg chg="del mod topLvl">
          <ac:chgData name="有吉 優聖" userId="3d7c3c32163f5198" providerId="LiveId" clId="{D4C88B4A-7565-47C3-B09E-2898A2FAA682}" dt="2022-09-25T13:58:55.797" v="156" actId="478"/>
          <ac:spMkLst>
            <pc:docMk/>
            <pc:sldMk cId="3298321826" sldId="260"/>
            <ac:spMk id="82" creationId="{B1A659A4-C644-A8E5-FFE2-D1C28C414CF7}"/>
          </ac:spMkLst>
        </pc:spChg>
        <pc:spChg chg="del mod topLvl">
          <ac:chgData name="有吉 優聖" userId="3d7c3c32163f5198" providerId="LiveId" clId="{D4C88B4A-7565-47C3-B09E-2898A2FAA682}" dt="2022-09-25T13:58:56.622" v="157" actId="478"/>
          <ac:spMkLst>
            <pc:docMk/>
            <pc:sldMk cId="3298321826" sldId="260"/>
            <ac:spMk id="83" creationId="{B228422B-2AEF-0B77-402D-7481D3C3224D}"/>
          </ac:spMkLst>
        </pc:spChg>
        <pc:spChg chg="del mod topLvl">
          <ac:chgData name="有吉 優聖" userId="3d7c3c32163f5198" providerId="LiveId" clId="{D4C88B4A-7565-47C3-B09E-2898A2FAA682}" dt="2022-09-25T13:58:10.487" v="137" actId="478"/>
          <ac:spMkLst>
            <pc:docMk/>
            <pc:sldMk cId="3298321826" sldId="260"/>
            <ac:spMk id="84" creationId="{56FAE782-75D7-7C03-1E35-05857E4335C2}"/>
          </ac:spMkLst>
        </pc:spChg>
        <pc:spChg chg="del mod topLvl">
          <ac:chgData name="有吉 優聖" userId="3d7c3c32163f5198" providerId="LiveId" clId="{D4C88B4A-7565-47C3-B09E-2898A2FAA682}" dt="2022-09-25T13:58:58.562" v="158" actId="478"/>
          <ac:spMkLst>
            <pc:docMk/>
            <pc:sldMk cId="3298321826" sldId="260"/>
            <ac:spMk id="85" creationId="{277BCCBD-ACBA-443E-E9F9-95391315520F}"/>
          </ac:spMkLst>
        </pc:spChg>
        <pc:spChg chg="del mod topLvl">
          <ac:chgData name="有吉 優聖" userId="3d7c3c32163f5198" providerId="LiveId" clId="{D4C88B4A-7565-47C3-B09E-2898A2FAA682}" dt="2022-09-25T13:58:59.332" v="159" actId="478"/>
          <ac:spMkLst>
            <pc:docMk/>
            <pc:sldMk cId="3298321826" sldId="260"/>
            <ac:spMk id="86" creationId="{99A3BAF7-61BF-94A1-FF51-60C28E012A86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87" creationId="{823C5A2F-9477-D1F6-1A6A-7111E1CCD44C}"/>
          </ac:spMkLst>
        </pc:spChg>
        <pc:spChg chg="mod topLvl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88" creationId="{ACE70E34-664A-0EE9-3517-DF16F10E5AE7}"/>
          </ac:spMkLst>
        </pc:spChg>
        <pc:spChg chg="mod">
          <ac:chgData name="有吉 優聖" userId="3d7c3c32163f5198" providerId="LiveId" clId="{D4C88B4A-7565-47C3-B09E-2898A2FAA682}" dt="2022-09-25T18:24:31.701" v="3936" actId="164"/>
          <ac:spMkLst>
            <pc:docMk/>
            <pc:sldMk cId="3298321826" sldId="260"/>
            <ac:spMk id="89" creationId="{D74E3B93-F9CC-32ED-8516-B6B5CB79F9B8}"/>
          </ac:spMkLst>
        </pc:spChg>
        <pc:spChg chg="mod">
          <ac:chgData name="有吉 優聖" userId="3d7c3c32163f5198" providerId="LiveId" clId="{D4C88B4A-7565-47C3-B09E-2898A2FAA682}" dt="2022-09-25T18:24:31.701" v="3936" actId="164"/>
          <ac:spMkLst>
            <pc:docMk/>
            <pc:sldMk cId="3298321826" sldId="260"/>
            <ac:spMk id="90" creationId="{B94F8715-767A-17EF-EE30-BE8A62B988B8}"/>
          </ac:spMkLst>
        </pc:spChg>
        <pc:spChg chg="mod">
          <ac:chgData name="有吉 優聖" userId="3d7c3c32163f5198" providerId="LiveId" clId="{D4C88B4A-7565-47C3-B09E-2898A2FAA682}" dt="2022-09-25T18:24:31.701" v="3936" actId="164"/>
          <ac:spMkLst>
            <pc:docMk/>
            <pc:sldMk cId="3298321826" sldId="260"/>
            <ac:spMk id="91" creationId="{3E1F6FD8-828B-32A5-1268-4A165DE7E8D8}"/>
          </ac:spMkLst>
        </pc:spChg>
        <pc:spChg chg="mod">
          <ac:chgData name="有吉 優聖" userId="3d7c3c32163f5198" providerId="LiveId" clId="{D4C88B4A-7565-47C3-B09E-2898A2FAA682}" dt="2022-09-25T18:24:31.701" v="3936" actId="164"/>
          <ac:spMkLst>
            <pc:docMk/>
            <pc:sldMk cId="3298321826" sldId="260"/>
            <ac:spMk id="92" creationId="{3D468BEE-2FB1-8FE1-5C3B-E2BC09C257E9}"/>
          </ac:spMkLst>
        </pc:spChg>
        <pc:spChg chg="add del mod">
          <ac:chgData name="有吉 優聖" userId="3d7c3c32163f5198" providerId="LiveId" clId="{D4C88B4A-7565-47C3-B09E-2898A2FAA682}" dt="2022-09-25T14:01:15.400" v="184" actId="478"/>
          <ac:spMkLst>
            <pc:docMk/>
            <pc:sldMk cId="3298321826" sldId="260"/>
            <ac:spMk id="93" creationId="{B21E25C4-A288-AE84-9336-A2F10AB41BBC}"/>
          </ac:spMkLst>
        </pc:spChg>
        <pc:spChg chg="add del mod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94" creationId="{6721FF6F-A5C8-9FAD-1A61-3086E0FF4E82}"/>
          </ac:spMkLst>
        </pc:spChg>
        <pc:spChg chg="mod">
          <ac:chgData name="有吉 優聖" userId="3d7c3c32163f5198" providerId="LiveId" clId="{D4C88B4A-7565-47C3-B09E-2898A2FAA682}" dt="2022-09-25T14:46:35.480" v="945" actId="14100"/>
          <ac:spMkLst>
            <pc:docMk/>
            <pc:sldMk cId="3298321826" sldId="260"/>
            <ac:spMk id="95" creationId="{C7ECEE9A-BD50-EECC-ABEA-BCE0B1A70B4F}"/>
          </ac:spMkLst>
        </pc:spChg>
        <pc:spChg chg="add mod">
          <ac:chgData name="有吉 優聖" userId="3d7c3c32163f5198" providerId="LiveId" clId="{D4C88B4A-7565-47C3-B09E-2898A2FAA682}" dt="2022-09-25T18:31:08.347" v="3966" actId="20577"/>
          <ac:spMkLst>
            <pc:docMk/>
            <pc:sldMk cId="3298321826" sldId="260"/>
            <ac:spMk id="96" creationId="{F04FE9C3-D9E3-BCAD-873A-C297F7D50541}"/>
          </ac:spMkLst>
        </pc:spChg>
        <pc:spChg chg="add mod">
          <ac:chgData name="有吉 優聖" userId="3d7c3c32163f5198" providerId="LiveId" clId="{D4C88B4A-7565-47C3-B09E-2898A2FAA682}" dt="2022-09-25T18:31:34.567" v="3971" actId="1076"/>
          <ac:spMkLst>
            <pc:docMk/>
            <pc:sldMk cId="3298321826" sldId="260"/>
            <ac:spMk id="99" creationId="{E8CF9522-5189-5BBA-EF20-442FFCE15A33}"/>
          </ac:spMkLst>
        </pc:spChg>
        <pc:spChg chg="add mod">
          <ac:chgData name="有吉 優聖" userId="3d7c3c32163f5198" providerId="LiveId" clId="{D4C88B4A-7565-47C3-B09E-2898A2FAA682}" dt="2022-09-25T18:31:20.381" v="3969"/>
          <ac:spMkLst>
            <pc:docMk/>
            <pc:sldMk cId="3298321826" sldId="260"/>
            <ac:spMk id="100" creationId="{F126440F-B468-1F8B-DFA3-1BFD1DDC048F}"/>
          </ac:spMkLst>
        </pc:spChg>
        <pc:spChg chg="add mod">
          <ac:chgData name="有吉 優聖" userId="3d7c3c32163f5198" providerId="LiveId" clId="{D4C88B4A-7565-47C3-B09E-2898A2FAA682}" dt="2022-09-25T18:24:31.701" v="3936" actId="164"/>
          <ac:spMkLst>
            <pc:docMk/>
            <pc:sldMk cId="3298321826" sldId="260"/>
            <ac:spMk id="102" creationId="{B22B26E7-3E29-487F-04EE-F9F58B687112}"/>
          </ac:spMkLst>
        </pc:spChg>
        <pc:spChg chg="add mod">
          <ac:chgData name="有吉 優聖" userId="3d7c3c32163f5198" providerId="LiveId" clId="{D4C88B4A-7565-47C3-B09E-2898A2FAA682}" dt="2022-09-25T18:24:31.701" v="3936" actId="164"/>
          <ac:spMkLst>
            <pc:docMk/>
            <pc:sldMk cId="3298321826" sldId="260"/>
            <ac:spMk id="104" creationId="{A6650F4F-42B5-FA76-FF22-B98F8786F46A}"/>
          </ac:spMkLst>
        </pc:spChg>
        <pc:spChg chg="add mod">
          <ac:chgData name="有吉 優聖" userId="3d7c3c32163f5198" providerId="LiveId" clId="{D4C88B4A-7565-47C3-B09E-2898A2FAA682}" dt="2022-09-25T18:24:31.701" v="3936" actId="164"/>
          <ac:spMkLst>
            <pc:docMk/>
            <pc:sldMk cId="3298321826" sldId="260"/>
            <ac:spMk id="105" creationId="{525FE449-EA0C-984F-D330-94FB2A6D8276}"/>
          </ac:spMkLst>
        </pc:spChg>
        <pc:spChg chg="add mod">
          <ac:chgData name="有吉 優聖" userId="3d7c3c32163f5198" providerId="LiveId" clId="{D4C88B4A-7565-47C3-B09E-2898A2FAA682}" dt="2022-09-25T18:24:31.701" v="3936" actId="164"/>
          <ac:spMkLst>
            <pc:docMk/>
            <pc:sldMk cId="3298321826" sldId="260"/>
            <ac:spMk id="106" creationId="{1BC43E9A-584B-834E-E979-31608023D501}"/>
          </ac:spMkLst>
        </pc:spChg>
        <pc:spChg chg="mod">
          <ac:chgData name="有吉 優聖" userId="3d7c3c32163f5198" providerId="LiveId" clId="{D4C88B4A-7565-47C3-B09E-2898A2FAA682}" dt="2022-09-25T14:24:12.339" v="457" actId="1076"/>
          <ac:spMkLst>
            <pc:docMk/>
            <pc:sldMk cId="3298321826" sldId="260"/>
            <ac:spMk id="107" creationId="{8E531AD7-445B-CA64-687D-2B8DF7DB378B}"/>
          </ac:spMkLst>
        </pc:spChg>
        <pc:spChg chg="mod">
          <ac:chgData name="有吉 優聖" userId="3d7c3c32163f5198" providerId="LiveId" clId="{D4C88B4A-7565-47C3-B09E-2898A2FAA682}" dt="2022-09-25T14:46:42.880" v="946" actId="1076"/>
          <ac:spMkLst>
            <pc:docMk/>
            <pc:sldMk cId="3298321826" sldId="260"/>
            <ac:spMk id="108" creationId="{0EE9ACC5-3FB1-1A57-3E0D-CBAC4A20460A}"/>
          </ac:spMkLst>
        </pc:spChg>
        <pc:spChg chg="add mod">
          <ac:chgData name="有吉 優聖" userId="3d7c3c32163f5198" providerId="LiveId" clId="{D4C88B4A-7565-47C3-B09E-2898A2FAA682}" dt="2022-09-25T18:24:31.701" v="3936" actId="164"/>
          <ac:spMkLst>
            <pc:docMk/>
            <pc:sldMk cId="3298321826" sldId="260"/>
            <ac:spMk id="111" creationId="{AAFDEBAC-204A-EF41-1752-1ECFC68681B9}"/>
          </ac:spMkLst>
        </pc:spChg>
        <pc:spChg chg="mod">
          <ac:chgData name="有吉 優聖" userId="3d7c3c32163f5198" providerId="LiveId" clId="{D4C88B4A-7565-47C3-B09E-2898A2FAA682}" dt="2022-09-25T14:24:36.839" v="460" actId="1076"/>
          <ac:spMkLst>
            <pc:docMk/>
            <pc:sldMk cId="3298321826" sldId="260"/>
            <ac:spMk id="112" creationId="{C2722DDD-8838-9051-E898-6D4B299E7790}"/>
          </ac:spMkLst>
        </pc:spChg>
        <pc:spChg chg="add mod">
          <ac:chgData name="有吉 優聖" userId="3d7c3c32163f5198" providerId="LiveId" clId="{D4C88B4A-7565-47C3-B09E-2898A2FAA682}" dt="2022-09-25T18:24:31.701" v="3936" actId="164"/>
          <ac:spMkLst>
            <pc:docMk/>
            <pc:sldMk cId="3298321826" sldId="260"/>
            <ac:spMk id="113" creationId="{51498900-BE42-C6A2-2D0F-7161234E1AB2}"/>
          </ac:spMkLst>
        </pc:spChg>
        <pc:spChg chg="add mod">
          <ac:chgData name="有吉 優聖" userId="3d7c3c32163f5198" providerId="LiveId" clId="{D4C88B4A-7565-47C3-B09E-2898A2FAA682}" dt="2022-09-25T18:24:31.701" v="3936" actId="164"/>
          <ac:spMkLst>
            <pc:docMk/>
            <pc:sldMk cId="3298321826" sldId="260"/>
            <ac:spMk id="114" creationId="{646FE96D-3D4E-A156-F4F7-5088D753469C}"/>
          </ac:spMkLst>
        </pc:spChg>
        <pc:spChg chg="add mod">
          <ac:chgData name="有吉 優聖" userId="3d7c3c32163f5198" providerId="LiveId" clId="{D4C88B4A-7565-47C3-B09E-2898A2FAA682}" dt="2022-09-25T18:24:31.701" v="3936" actId="164"/>
          <ac:spMkLst>
            <pc:docMk/>
            <pc:sldMk cId="3298321826" sldId="260"/>
            <ac:spMk id="115" creationId="{383C3C9F-CE29-494F-B25D-279DCF327453}"/>
          </ac:spMkLst>
        </pc:spChg>
        <pc:spChg chg="add mod ord">
          <ac:chgData name="有吉 優聖" userId="3d7c3c32163f5198" providerId="LiveId" clId="{D4C88B4A-7565-47C3-B09E-2898A2FAA682}" dt="2022-09-25T14:24:29.666" v="459" actId="14100"/>
          <ac:spMkLst>
            <pc:docMk/>
            <pc:sldMk cId="3298321826" sldId="260"/>
            <ac:spMk id="117" creationId="{046E0AF2-89E5-E61B-577D-A49AB1C561D2}"/>
          </ac:spMkLst>
        </pc:spChg>
        <pc:spChg chg="add mod">
          <ac:chgData name="有吉 優聖" userId="3d7c3c32163f5198" providerId="LiveId" clId="{D4C88B4A-7565-47C3-B09E-2898A2FAA682}" dt="2022-09-25T14:26:42.809" v="550" actId="207"/>
          <ac:spMkLst>
            <pc:docMk/>
            <pc:sldMk cId="3298321826" sldId="260"/>
            <ac:spMk id="118" creationId="{51DC3EFC-E286-EEEC-E5B3-9029EFE296F0}"/>
          </ac:spMkLst>
        </pc:spChg>
        <pc:grpChg chg="add mod">
          <ac:chgData name="有吉 優聖" userId="3d7c3c32163f5198" providerId="LiveId" clId="{D4C88B4A-7565-47C3-B09E-2898A2FAA682}" dt="2022-09-25T18:31:08.347" v="3966" actId="20577"/>
          <ac:grpSpMkLst>
            <pc:docMk/>
            <pc:sldMk cId="3298321826" sldId="260"/>
            <ac:grpSpMk id="116" creationId="{8CB23E27-2B6F-A207-6382-D6C07D05294B}"/>
          </ac:grpSpMkLst>
        </pc:grpChg>
        <pc:grpChg chg="add mod">
          <ac:chgData name="有吉 優聖" userId="3d7c3c32163f5198" providerId="LiveId" clId="{D4C88B4A-7565-47C3-B09E-2898A2FAA682}" dt="2022-09-25T18:24:31.701" v="3936" actId="164"/>
          <ac:grpSpMkLst>
            <pc:docMk/>
            <pc:sldMk cId="3298321826" sldId="260"/>
            <ac:grpSpMk id="119" creationId="{EE355485-42EC-B483-87CB-1D0205347A8B}"/>
          </ac:grpSpMkLst>
        </pc:grpChg>
        <pc:grpChg chg="del">
          <ac:chgData name="有吉 優聖" userId="3d7c3c32163f5198" providerId="LiveId" clId="{D4C88B4A-7565-47C3-B09E-2898A2FAA682}" dt="2022-09-25T13:57:40.876" v="132" actId="165"/>
          <ac:grpSpMkLst>
            <pc:docMk/>
            <pc:sldMk cId="3298321826" sldId="260"/>
            <ac:grpSpMk id="139" creationId="{2B35AC88-08EE-12AA-289B-2593B52EC23A}"/>
          </ac:grpSpMkLst>
        </pc:grpChg>
        <pc:cxnChg chg="del mod">
          <ac:chgData name="有吉 優聖" userId="3d7c3c32163f5198" providerId="LiveId" clId="{D4C88B4A-7565-47C3-B09E-2898A2FAA682}" dt="2022-09-25T14:09:37.673" v="283" actId="478"/>
          <ac:cxnSpMkLst>
            <pc:docMk/>
            <pc:sldMk cId="3298321826" sldId="260"/>
            <ac:cxnSpMk id="97" creationId="{7D18C19A-BAF8-8C6F-53DA-F916F3C4A2D5}"/>
          </ac:cxnSpMkLst>
        </pc:cxnChg>
        <pc:cxnChg chg="del mod">
          <ac:chgData name="有吉 優聖" userId="3d7c3c32163f5198" providerId="LiveId" clId="{D4C88B4A-7565-47C3-B09E-2898A2FAA682}" dt="2022-09-25T14:09:34.853" v="282" actId="478"/>
          <ac:cxnSpMkLst>
            <pc:docMk/>
            <pc:sldMk cId="3298321826" sldId="260"/>
            <ac:cxnSpMk id="98" creationId="{6E29BADB-942F-6F12-9789-49CA0762E4F9}"/>
          </ac:cxnSpMkLst>
        </pc:cxnChg>
        <pc:cxnChg chg="del">
          <ac:chgData name="有吉 優聖" userId="3d7c3c32163f5198" providerId="LiveId" clId="{D4C88B4A-7565-47C3-B09E-2898A2FAA682}" dt="2022-09-25T14:09:39.514" v="284" actId="478"/>
          <ac:cxnSpMkLst>
            <pc:docMk/>
            <pc:sldMk cId="3298321826" sldId="260"/>
            <ac:cxnSpMk id="101" creationId="{40CDAF0F-76CA-1B1D-23CE-54FA85847B48}"/>
          </ac:cxnSpMkLst>
        </pc:cxnChg>
        <pc:cxnChg chg="del mod">
          <ac:chgData name="有吉 優聖" userId="3d7c3c32163f5198" providerId="LiveId" clId="{D4C88B4A-7565-47C3-B09E-2898A2FAA682}" dt="2022-09-25T14:09:41.621" v="285" actId="478"/>
          <ac:cxnSpMkLst>
            <pc:docMk/>
            <pc:sldMk cId="3298321826" sldId="260"/>
            <ac:cxnSpMk id="103" creationId="{FDACFBF9-23AA-12B1-18C7-F9483EF45C49}"/>
          </ac:cxnSpMkLst>
        </pc:cxnChg>
      </pc:sldChg>
      <pc:sldChg chg="addSp delSp modSp mod addAnim delAnim modAnim">
        <pc:chgData name="有吉 優聖" userId="3d7c3c32163f5198" providerId="LiveId" clId="{D4C88B4A-7565-47C3-B09E-2898A2FAA682}" dt="2022-09-25T18:38:42.788" v="4001"/>
        <pc:sldMkLst>
          <pc:docMk/>
          <pc:sldMk cId="61988910" sldId="261"/>
        </pc:sldMkLst>
        <pc:spChg chg="del mod topLvl">
          <ac:chgData name="有吉 優聖" userId="3d7c3c32163f5198" providerId="LiveId" clId="{D4C88B4A-7565-47C3-B09E-2898A2FAA682}" dt="2022-09-25T14:32:56.040" v="632" actId="478"/>
          <ac:spMkLst>
            <pc:docMk/>
            <pc:sldMk cId="61988910" sldId="261"/>
            <ac:spMk id="6" creationId="{A1D290BA-F473-8A64-8447-FF8FB7FA4005}"/>
          </ac:spMkLst>
        </pc:spChg>
        <pc:spChg chg="del mod topLvl">
          <ac:chgData name="有吉 優聖" userId="3d7c3c32163f5198" providerId="LiveId" clId="{D4C88B4A-7565-47C3-B09E-2898A2FAA682}" dt="2022-09-25T14:32:56.040" v="632" actId="478"/>
          <ac:spMkLst>
            <pc:docMk/>
            <pc:sldMk cId="61988910" sldId="261"/>
            <ac:spMk id="7" creationId="{31690B7E-5FA7-AE21-9A5D-DB37CAFD038C}"/>
          </ac:spMkLst>
        </pc:spChg>
        <pc:spChg chg="add del mod topLvl">
          <ac:chgData name="有吉 優聖" userId="3d7c3c32163f5198" providerId="LiveId" clId="{D4C88B4A-7565-47C3-B09E-2898A2FAA682}" dt="2022-09-25T14:32:44.694" v="630" actId="478"/>
          <ac:spMkLst>
            <pc:docMk/>
            <pc:sldMk cId="61988910" sldId="261"/>
            <ac:spMk id="8" creationId="{51598248-609B-6CE0-6A16-C4ECBE1FBFD0}"/>
          </ac:spMkLst>
        </pc:spChg>
        <pc:spChg chg="add del mod topLvl">
          <ac:chgData name="有吉 優聖" userId="3d7c3c32163f5198" providerId="LiveId" clId="{D4C88B4A-7565-47C3-B09E-2898A2FAA682}" dt="2022-09-25T14:32:44.694" v="630" actId="478"/>
          <ac:spMkLst>
            <pc:docMk/>
            <pc:sldMk cId="61988910" sldId="261"/>
            <ac:spMk id="9" creationId="{C93E9286-3B57-F9BB-5389-6EC593C50D82}"/>
          </ac:spMkLst>
        </pc:spChg>
        <pc:spChg chg="add del mod topLvl">
          <ac:chgData name="有吉 優聖" userId="3d7c3c32163f5198" providerId="LiveId" clId="{D4C88B4A-7565-47C3-B09E-2898A2FAA682}" dt="2022-09-25T14:32:44.694" v="630" actId="478"/>
          <ac:spMkLst>
            <pc:docMk/>
            <pc:sldMk cId="61988910" sldId="261"/>
            <ac:spMk id="10" creationId="{5729E195-C781-8315-3CA0-38B161A14BAA}"/>
          </ac:spMkLst>
        </pc:spChg>
        <pc:spChg chg="add del mod topLvl">
          <ac:chgData name="有吉 優聖" userId="3d7c3c32163f5198" providerId="LiveId" clId="{D4C88B4A-7565-47C3-B09E-2898A2FAA682}" dt="2022-09-25T14:32:44.694" v="630" actId="478"/>
          <ac:spMkLst>
            <pc:docMk/>
            <pc:sldMk cId="61988910" sldId="261"/>
            <ac:spMk id="11" creationId="{D4C5829C-B2EE-C8C4-BBD0-FCD4B49A9DB8}"/>
          </ac:spMkLst>
        </pc:spChg>
        <pc:spChg chg="add del mod topLvl">
          <ac:chgData name="有吉 優聖" userId="3d7c3c32163f5198" providerId="LiveId" clId="{D4C88B4A-7565-47C3-B09E-2898A2FAA682}" dt="2022-09-25T14:32:44.694" v="630" actId="478"/>
          <ac:spMkLst>
            <pc:docMk/>
            <pc:sldMk cId="61988910" sldId="261"/>
            <ac:spMk id="12" creationId="{365AF15A-34B2-3B3B-E527-80999656A14C}"/>
          </ac:spMkLst>
        </pc:spChg>
        <pc:spChg chg="add del mod topLvl">
          <ac:chgData name="有吉 優聖" userId="3d7c3c32163f5198" providerId="LiveId" clId="{D4C88B4A-7565-47C3-B09E-2898A2FAA682}" dt="2022-09-25T14:32:44.694" v="630" actId="478"/>
          <ac:spMkLst>
            <pc:docMk/>
            <pc:sldMk cId="61988910" sldId="261"/>
            <ac:spMk id="13" creationId="{046CBF80-F39D-B254-40B6-FA4922EEB2E6}"/>
          </ac:spMkLst>
        </pc:spChg>
        <pc:spChg chg="del mod topLvl">
          <ac:chgData name="有吉 優聖" userId="3d7c3c32163f5198" providerId="LiveId" clId="{D4C88B4A-7565-47C3-B09E-2898A2FAA682}" dt="2022-09-25T14:32:56.040" v="632" actId="478"/>
          <ac:spMkLst>
            <pc:docMk/>
            <pc:sldMk cId="61988910" sldId="261"/>
            <ac:spMk id="14" creationId="{EBEB5701-1464-2A7B-AF57-BF6615C614A8}"/>
          </ac:spMkLst>
        </pc:spChg>
        <pc:spChg chg="del mod topLvl">
          <ac:chgData name="有吉 優聖" userId="3d7c3c32163f5198" providerId="LiveId" clId="{D4C88B4A-7565-47C3-B09E-2898A2FAA682}" dt="2022-09-25T14:32:56.040" v="632" actId="478"/>
          <ac:spMkLst>
            <pc:docMk/>
            <pc:sldMk cId="61988910" sldId="261"/>
            <ac:spMk id="15" creationId="{8D62AE5B-FEAC-7E34-36B8-EAEDB1124B33}"/>
          </ac:spMkLst>
        </pc:spChg>
        <pc:spChg chg="del mod topLvl">
          <ac:chgData name="有吉 優聖" userId="3d7c3c32163f5198" providerId="LiveId" clId="{D4C88B4A-7565-47C3-B09E-2898A2FAA682}" dt="2022-09-25T14:32:56.040" v="632" actId="478"/>
          <ac:spMkLst>
            <pc:docMk/>
            <pc:sldMk cId="61988910" sldId="261"/>
            <ac:spMk id="16" creationId="{4ACA8809-D321-D106-8962-E64F22F13DD7}"/>
          </ac:spMkLst>
        </pc:spChg>
        <pc:spChg chg="del mod topLvl">
          <ac:chgData name="有吉 優聖" userId="3d7c3c32163f5198" providerId="LiveId" clId="{D4C88B4A-7565-47C3-B09E-2898A2FAA682}" dt="2022-09-25T14:32:48.491" v="631" actId="478"/>
          <ac:spMkLst>
            <pc:docMk/>
            <pc:sldMk cId="61988910" sldId="261"/>
            <ac:spMk id="17" creationId="{6F6E8781-7970-7969-DF63-8585C333518F}"/>
          </ac:spMkLst>
        </pc:spChg>
        <pc:spChg chg="add del mod topLvl">
          <ac:chgData name="有吉 優聖" userId="3d7c3c32163f5198" providerId="LiveId" clId="{D4C88B4A-7565-47C3-B09E-2898A2FAA682}" dt="2022-09-25T14:32:44.694" v="630" actId="478"/>
          <ac:spMkLst>
            <pc:docMk/>
            <pc:sldMk cId="61988910" sldId="261"/>
            <ac:spMk id="18" creationId="{979B5455-EE95-D449-09F5-4154178F4BCC}"/>
          </ac:spMkLst>
        </pc:spChg>
        <pc:spChg chg="add del mod topLvl">
          <ac:chgData name="有吉 優聖" userId="3d7c3c32163f5198" providerId="LiveId" clId="{D4C88B4A-7565-47C3-B09E-2898A2FAA682}" dt="2022-09-25T14:32:44.694" v="630" actId="478"/>
          <ac:spMkLst>
            <pc:docMk/>
            <pc:sldMk cId="61988910" sldId="261"/>
            <ac:spMk id="19" creationId="{F62A1D60-D749-484B-8D30-5FF4E16FD3B8}"/>
          </ac:spMkLst>
        </pc:spChg>
        <pc:spChg chg="add del mod topLvl">
          <ac:chgData name="有吉 優聖" userId="3d7c3c32163f5198" providerId="LiveId" clId="{D4C88B4A-7565-47C3-B09E-2898A2FAA682}" dt="2022-09-25T14:32:44.694" v="630" actId="478"/>
          <ac:spMkLst>
            <pc:docMk/>
            <pc:sldMk cId="61988910" sldId="261"/>
            <ac:spMk id="20" creationId="{7867E76E-D8E4-4849-771F-2D51F73F628B}"/>
          </ac:spMkLst>
        </pc:spChg>
        <pc:spChg chg="del mod topLvl">
          <ac:chgData name="有吉 優聖" userId="3d7c3c32163f5198" providerId="LiveId" clId="{D4C88B4A-7565-47C3-B09E-2898A2FAA682}" dt="2022-09-25T14:31:53.154" v="619" actId="478"/>
          <ac:spMkLst>
            <pc:docMk/>
            <pc:sldMk cId="61988910" sldId="261"/>
            <ac:spMk id="21" creationId="{ADD7FABD-B01E-6F18-823C-856BA8A68C02}"/>
          </ac:spMkLst>
        </pc:spChg>
        <pc:spChg chg="add del mod topLvl">
          <ac:chgData name="有吉 優聖" userId="3d7c3c32163f5198" providerId="LiveId" clId="{D4C88B4A-7565-47C3-B09E-2898A2FAA682}" dt="2022-09-25T14:32:44.694" v="630" actId="478"/>
          <ac:spMkLst>
            <pc:docMk/>
            <pc:sldMk cId="61988910" sldId="261"/>
            <ac:spMk id="22" creationId="{6F440A49-5135-4BBC-EBD0-1E2887F001F4}"/>
          </ac:spMkLst>
        </pc:spChg>
        <pc:spChg chg="del mod topLvl">
          <ac:chgData name="有吉 優聖" userId="3d7c3c32163f5198" providerId="LiveId" clId="{D4C88B4A-7565-47C3-B09E-2898A2FAA682}" dt="2022-09-25T14:32:02.623" v="623" actId="478"/>
          <ac:spMkLst>
            <pc:docMk/>
            <pc:sldMk cId="61988910" sldId="261"/>
            <ac:spMk id="23" creationId="{ABEF979B-F4F9-729F-98C8-B97CAA8795F6}"/>
          </ac:spMkLst>
        </pc:spChg>
        <pc:spChg chg="add del mod topLvl">
          <ac:chgData name="有吉 優聖" userId="3d7c3c32163f5198" providerId="LiveId" clId="{D4C88B4A-7565-47C3-B09E-2898A2FAA682}" dt="2022-09-25T14:32:44.694" v="630" actId="478"/>
          <ac:spMkLst>
            <pc:docMk/>
            <pc:sldMk cId="61988910" sldId="261"/>
            <ac:spMk id="24" creationId="{5607179D-A645-90F7-909A-465BFFF5F56D}"/>
          </ac:spMkLst>
        </pc:spChg>
        <pc:spChg chg="del mod topLvl">
          <ac:chgData name="有吉 優聖" userId="3d7c3c32163f5198" providerId="LiveId" clId="{D4C88B4A-7565-47C3-B09E-2898A2FAA682}" dt="2022-09-25T14:32:56.040" v="632" actId="478"/>
          <ac:spMkLst>
            <pc:docMk/>
            <pc:sldMk cId="61988910" sldId="261"/>
            <ac:spMk id="25" creationId="{69707A7B-05EF-B352-82AF-E815BD69181C}"/>
          </ac:spMkLst>
        </pc:spChg>
        <pc:spChg chg="del mod topLvl">
          <ac:chgData name="有吉 優聖" userId="3d7c3c32163f5198" providerId="LiveId" clId="{D4C88B4A-7565-47C3-B09E-2898A2FAA682}" dt="2022-09-25T14:32:56.040" v="632" actId="478"/>
          <ac:spMkLst>
            <pc:docMk/>
            <pc:sldMk cId="61988910" sldId="261"/>
            <ac:spMk id="26" creationId="{6002E24B-7BD3-9C6E-211D-EC6C2B892ED5}"/>
          </ac:spMkLst>
        </pc:spChg>
        <pc:spChg chg="del mod topLvl">
          <ac:chgData name="有吉 優聖" userId="3d7c3c32163f5198" providerId="LiveId" clId="{D4C88B4A-7565-47C3-B09E-2898A2FAA682}" dt="2022-09-25T14:32:48.491" v="631" actId="478"/>
          <ac:spMkLst>
            <pc:docMk/>
            <pc:sldMk cId="61988910" sldId="261"/>
            <ac:spMk id="27" creationId="{DDD2CC56-B556-9D78-4381-A133E855DC49}"/>
          </ac:spMkLst>
        </pc:spChg>
        <pc:spChg chg="add del mod topLvl">
          <ac:chgData name="有吉 優聖" userId="3d7c3c32163f5198" providerId="LiveId" clId="{D4C88B4A-7565-47C3-B09E-2898A2FAA682}" dt="2022-09-25T14:32:44.694" v="630" actId="478"/>
          <ac:spMkLst>
            <pc:docMk/>
            <pc:sldMk cId="61988910" sldId="261"/>
            <ac:spMk id="28" creationId="{34811357-A010-A5AA-7D4D-3F3C6A7A6BB7}"/>
          </ac:spMkLst>
        </pc:spChg>
        <pc:spChg chg="add del mod topLvl">
          <ac:chgData name="有吉 優聖" userId="3d7c3c32163f5198" providerId="LiveId" clId="{D4C88B4A-7565-47C3-B09E-2898A2FAA682}" dt="2022-09-25T14:32:44.694" v="630" actId="478"/>
          <ac:spMkLst>
            <pc:docMk/>
            <pc:sldMk cId="61988910" sldId="261"/>
            <ac:spMk id="29" creationId="{B0B9D52D-98AD-FF46-CCBC-0AD4EC41F933}"/>
          </ac:spMkLst>
        </pc:spChg>
        <pc:spChg chg="add del mod topLvl">
          <ac:chgData name="有吉 優聖" userId="3d7c3c32163f5198" providerId="LiveId" clId="{D4C88B4A-7565-47C3-B09E-2898A2FAA682}" dt="2022-09-25T14:32:44.694" v="630" actId="478"/>
          <ac:spMkLst>
            <pc:docMk/>
            <pc:sldMk cId="61988910" sldId="261"/>
            <ac:spMk id="30" creationId="{4D1E8FD2-CB97-C035-2892-CADDE331E6BD}"/>
          </ac:spMkLst>
        </pc:spChg>
        <pc:spChg chg="del mod topLvl">
          <ac:chgData name="有吉 優聖" userId="3d7c3c32163f5198" providerId="LiveId" clId="{D4C88B4A-7565-47C3-B09E-2898A2FAA682}" dt="2022-09-25T14:31:55.090" v="620" actId="478"/>
          <ac:spMkLst>
            <pc:docMk/>
            <pc:sldMk cId="61988910" sldId="261"/>
            <ac:spMk id="31" creationId="{D35452C1-EEBC-F167-960A-9490811001DE}"/>
          </ac:spMkLst>
        </pc:spChg>
        <pc:spChg chg="add del mod topLvl">
          <ac:chgData name="有吉 優聖" userId="3d7c3c32163f5198" providerId="LiveId" clId="{D4C88B4A-7565-47C3-B09E-2898A2FAA682}" dt="2022-09-25T14:32:44.694" v="630" actId="478"/>
          <ac:spMkLst>
            <pc:docMk/>
            <pc:sldMk cId="61988910" sldId="261"/>
            <ac:spMk id="32" creationId="{EAB5FB57-F285-5244-6C3A-AECFC4D1EE7E}"/>
          </ac:spMkLst>
        </pc:spChg>
        <pc:spChg chg="del mod topLvl">
          <ac:chgData name="有吉 優聖" userId="3d7c3c32163f5198" providerId="LiveId" clId="{D4C88B4A-7565-47C3-B09E-2898A2FAA682}" dt="2022-09-25T14:32:05.046" v="624" actId="478"/>
          <ac:spMkLst>
            <pc:docMk/>
            <pc:sldMk cId="61988910" sldId="261"/>
            <ac:spMk id="33" creationId="{5147FF99-2F2B-514A-4CB0-6F488D9E2F6A}"/>
          </ac:spMkLst>
        </pc:spChg>
        <pc:spChg chg="add del mod topLvl">
          <ac:chgData name="有吉 優聖" userId="3d7c3c32163f5198" providerId="LiveId" clId="{D4C88B4A-7565-47C3-B09E-2898A2FAA682}" dt="2022-09-25T14:32:44.694" v="630" actId="478"/>
          <ac:spMkLst>
            <pc:docMk/>
            <pc:sldMk cId="61988910" sldId="261"/>
            <ac:spMk id="34" creationId="{9EA24714-6A63-A67F-B89F-854FCFCA188B}"/>
          </ac:spMkLst>
        </pc:spChg>
        <pc:spChg chg="del mod topLvl">
          <ac:chgData name="有吉 優聖" userId="3d7c3c32163f5198" providerId="LiveId" clId="{D4C88B4A-7565-47C3-B09E-2898A2FAA682}" dt="2022-09-25T14:32:56.040" v="632" actId="478"/>
          <ac:spMkLst>
            <pc:docMk/>
            <pc:sldMk cId="61988910" sldId="261"/>
            <ac:spMk id="35" creationId="{AB159778-F980-B9B0-B86A-0694B432CE5F}"/>
          </ac:spMkLst>
        </pc:spChg>
        <pc:spChg chg="del mod topLvl">
          <ac:chgData name="有吉 優聖" userId="3d7c3c32163f5198" providerId="LiveId" clId="{D4C88B4A-7565-47C3-B09E-2898A2FAA682}" dt="2022-09-25T14:32:56.040" v="632" actId="478"/>
          <ac:spMkLst>
            <pc:docMk/>
            <pc:sldMk cId="61988910" sldId="261"/>
            <ac:spMk id="36" creationId="{F60D0294-37B7-DFC7-7049-5F4B443EDFB6}"/>
          </ac:spMkLst>
        </pc:spChg>
        <pc:spChg chg="del mod topLvl">
          <ac:chgData name="有吉 優聖" userId="3d7c3c32163f5198" providerId="LiveId" clId="{D4C88B4A-7565-47C3-B09E-2898A2FAA682}" dt="2022-09-25T14:32:48.491" v="631" actId="478"/>
          <ac:spMkLst>
            <pc:docMk/>
            <pc:sldMk cId="61988910" sldId="261"/>
            <ac:spMk id="37" creationId="{5AC48E97-13D6-6FAF-9487-B8D68E202CC0}"/>
          </ac:spMkLst>
        </pc:spChg>
        <pc:spChg chg="add del mod topLvl">
          <ac:chgData name="有吉 優聖" userId="3d7c3c32163f5198" providerId="LiveId" clId="{D4C88B4A-7565-47C3-B09E-2898A2FAA682}" dt="2022-09-25T14:32:44.694" v="630" actId="478"/>
          <ac:spMkLst>
            <pc:docMk/>
            <pc:sldMk cId="61988910" sldId="261"/>
            <ac:spMk id="38" creationId="{A9C24F14-160D-387C-F91A-DEC42783BCDC}"/>
          </ac:spMkLst>
        </pc:spChg>
        <pc:spChg chg="add del mod topLvl">
          <ac:chgData name="有吉 優聖" userId="3d7c3c32163f5198" providerId="LiveId" clId="{D4C88B4A-7565-47C3-B09E-2898A2FAA682}" dt="2022-09-25T14:32:44.694" v="630" actId="478"/>
          <ac:spMkLst>
            <pc:docMk/>
            <pc:sldMk cId="61988910" sldId="261"/>
            <ac:spMk id="39" creationId="{90DC1C00-8358-17D3-8260-B63140A8FAC2}"/>
          </ac:spMkLst>
        </pc:spChg>
        <pc:spChg chg="add del mod topLvl">
          <ac:chgData name="有吉 優聖" userId="3d7c3c32163f5198" providerId="LiveId" clId="{D4C88B4A-7565-47C3-B09E-2898A2FAA682}" dt="2022-09-25T14:32:44.694" v="630" actId="478"/>
          <ac:spMkLst>
            <pc:docMk/>
            <pc:sldMk cId="61988910" sldId="261"/>
            <ac:spMk id="40" creationId="{F0CF6658-9156-98C1-085D-045B5B62BDA6}"/>
          </ac:spMkLst>
        </pc:spChg>
        <pc:spChg chg="del mod topLvl">
          <ac:chgData name="有吉 優聖" userId="3d7c3c32163f5198" providerId="LiveId" clId="{D4C88B4A-7565-47C3-B09E-2898A2FAA682}" dt="2022-09-25T14:31:57.108" v="621" actId="478"/>
          <ac:spMkLst>
            <pc:docMk/>
            <pc:sldMk cId="61988910" sldId="261"/>
            <ac:spMk id="41" creationId="{D78B27A8-4E81-4750-B75C-99686C01A8E8}"/>
          </ac:spMkLst>
        </pc:spChg>
        <pc:spChg chg="add del mod topLvl">
          <ac:chgData name="有吉 優聖" userId="3d7c3c32163f5198" providerId="LiveId" clId="{D4C88B4A-7565-47C3-B09E-2898A2FAA682}" dt="2022-09-25T14:32:44.694" v="630" actId="478"/>
          <ac:spMkLst>
            <pc:docMk/>
            <pc:sldMk cId="61988910" sldId="261"/>
            <ac:spMk id="42" creationId="{18B7BDE2-2AEA-DDF8-8BB1-14038F2E9142}"/>
          </ac:spMkLst>
        </pc:spChg>
        <pc:spChg chg="del mod topLvl">
          <ac:chgData name="有吉 優聖" userId="3d7c3c32163f5198" providerId="LiveId" clId="{D4C88B4A-7565-47C3-B09E-2898A2FAA682}" dt="2022-09-25T14:32:06.978" v="625" actId="478"/>
          <ac:spMkLst>
            <pc:docMk/>
            <pc:sldMk cId="61988910" sldId="261"/>
            <ac:spMk id="43" creationId="{0CA8F88D-E2B9-A76A-BC5E-E848596FF658}"/>
          </ac:spMkLst>
        </pc:spChg>
        <pc:spChg chg="add del mod topLvl">
          <ac:chgData name="有吉 優聖" userId="3d7c3c32163f5198" providerId="LiveId" clId="{D4C88B4A-7565-47C3-B09E-2898A2FAA682}" dt="2022-09-25T14:32:44.694" v="630" actId="478"/>
          <ac:spMkLst>
            <pc:docMk/>
            <pc:sldMk cId="61988910" sldId="261"/>
            <ac:spMk id="44" creationId="{03F36FDD-7223-3FB2-33A4-63D71652E362}"/>
          </ac:spMkLst>
        </pc:spChg>
        <pc:spChg chg="del mod topLvl">
          <ac:chgData name="有吉 優聖" userId="3d7c3c32163f5198" providerId="LiveId" clId="{D4C88B4A-7565-47C3-B09E-2898A2FAA682}" dt="2022-09-25T14:32:56.040" v="632" actId="478"/>
          <ac:spMkLst>
            <pc:docMk/>
            <pc:sldMk cId="61988910" sldId="261"/>
            <ac:spMk id="45" creationId="{0C326624-82F0-DF68-71D9-C62F2850FC7E}"/>
          </ac:spMkLst>
        </pc:spChg>
        <pc:spChg chg="del mod topLvl">
          <ac:chgData name="有吉 優聖" userId="3d7c3c32163f5198" providerId="LiveId" clId="{D4C88B4A-7565-47C3-B09E-2898A2FAA682}" dt="2022-09-25T14:32:56.040" v="632" actId="478"/>
          <ac:spMkLst>
            <pc:docMk/>
            <pc:sldMk cId="61988910" sldId="261"/>
            <ac:spMk id="46" creationId="{48648C51-6BDC-9E57-1B1E-0CA7299157E8}"/>
          </ac:spMkLst>
        </pc:spChg>
        <pc:spChg chg="del mod topLvl">
          <ac:chgData name="有吉 優聖" userId="3d7c3c32163f5198" providerId="LiveId" clId="{D4C88B4A-7565-47C3-B09E-2898A2FAA682}" dt="2022-09-25T14:32:48.491" v="631" actId="478"/>
          <ac:spMkLst>
            <pc:docMk/>
            <pc:sldMk cId="61988910" sldId="261"/>
            <ac:spMk id="47" creationId="{5B396B04-674D-E171-77D8-6CBB78EC3714}"/>
          </ac:spMkLst>
        </pc:spChg>
        <pc:spChg chg="add del mod topLvl">
          <ac:chgData name="有吉 優聖" userId="3d7c3c32163f5198" providerId="LiveId" clId="{D4C88B4A-7565-47C3-B09E-2898A2FAA682}" dt="2022-09-25T14:32:44.694" v="630" actId="478"/>
          <ac:spMkLst>
            <pc:docMk/>
            <pc:sldMk cId="61988910" sldId="261"/>
            <ac:spMk id="48" creationId="{4BEB427C-C25F-1021-6CB7-314610E4F8F6}"/>
          </ac:spMkLst>
        </pc:spChg>
        <pc:spChg chg="add del mod topLvl">
          <ac:chgData name="有吉 優聖" userId="3d7c3c32163f5198" providerId="LiveId" clId="{D4C88B4A-7565-47C3-B09E-2898A2FAA682}" dt="2022-09-25T14:32:44.694" v="630" actId="478"/>
          <ac:spMkLst>
            <pc:docMk/>
            <pc:sldMk cId="61988910" sldId="261"/>
            <ac:spMk id="49" creationId="{07B20E1F-C737-ABA9-7AAE-09762D2C582B}"/>
          </ac:spMkLst>
        </pc:spChg>
        <pc:spChg chg="add del mod topLvl">
          <ac:chgData name="有吉 優聖" userId="3d7c3c32163f5198" providerId="LiveId" clId="{D4C88B4A-7565-47C3-B09E-2898A2FAA682}" dt="2022-09-25T14:32:44.694" v="630" actId="478"/>
          <ac:spMkLst>
            <pc:docMk/>
            <pc:sldMk cId="61988910" sldId="261"/>
            <ac:spMk id="50" creationId="{E7AD5B1D-6A3D-EFD7-0942-5C4EB1BFAB80}"/>
          </ac:spMkLst>
        </pc:spChg>
        <pc:spChg chg="del mod topLvl">
          <ac:chgData name="有吉 優聖" userId="3d7c3c32163f5198" providerId="LiveId" clId="{D4C88B4A-7565-47C3-B09E-2898A2FAA682}" dt="2022-09-25T14:31:59.926" v="622" actId="478"/>
          <ac:spMkLst>
            <pc:docMk/>
            <pc:sldMk cId="61988910" sldId="261"/>
            <ac:spMk id="51" creationId="{044611FF-BBA5-04B6-C8A3-58A986C98C4E}"/>
          </ac:spMkLst>
        </pc:spChg>
        <pc:spChg chg="add del mod topLvl">
          <ac:chgData name="有吉 優聖" userId="3d7c3c32163f5198" providerId="LiveId" clId="{D4C88B4A-7565-47C3-B09E-2898A2FAA682}" dt="2022-09-25T14:32:44.694" v="630" actId="478"/>
          <ac:spMkLst>
            <pc:docMk/>
            <pc:sldMk cId="61988910" sldId="261"/>
            <ac:spMk id="52" creationId="{485A3C98-F1D0-430A-8AEB-6FF965A6577A}"/>
          </ac:spMkLst>
        </pc:spChg>
        <pc:spChg chg="del mod topLvl">
          <ac:chgData name="有吉 優聖" userId="3d7c3c32163f5198" providerId="LiveId" clId="{D4C88B4A-7565-47C3-B09E-2898A2FAA682}" dt="2022-09-25T14:32:09.288" v="626" actId="478"/>
          <ac:spMkLst>
            <pc:docMk/>
            <pc:sldMk cId="61988910" sldId="261"/>
            <ac:spMk id="53" creationId="{8ED2703C-7B98-3526-9112-BF6E6CC40838}"/>
          </ac:spMkLst>
        </pc:spChg>
        <pc:spChg chg="add del mod topLvl">
          <ac:chgData name="有吉 優聖" userId="3d7c3c32163f5198" providerId="LiveId" clId="{D4C88B4A-7565-47C3-B09E-2898A2FAA682}" dt="2022-09-25T14:32:44.694" v="630" actId="478"/>
          <ac:spMkLst>
            <pc:docMk/>
            <pc:sldMk cId="61988910" sldId="261"/>
            <ac:spMk id="54" creationId="{04E5F709-FC4F-4427-277B-1E64F8CE96B4}"/>
          </ac:spMkLst>
        </pc:spChg>
        <pc:spChg chg="del mod topLvl">
          <ac:chgData name="有吉 優聖" userId="3d7c3c32163f5198" providerId="LiveId" clId="{D4C88B4A-7565-47C3-B09E-2898A2FAA682}" dt="2022-09-25T14:32:58.973" v="633" actId="478"/>
          <ac:spMkLst>
            <pc:docMk/>
            <pc:sldMk cId="61988910" sldId="261"/>
            <ac:spMk id="55" creationId="{073B1CBE-F4B3-CCEE-8AB0-04F6D948AA01}"/>
          </ac:spMkLst>
        </pc:spChg>
        <pc:spChg chg="add mod ord">
          <ac:chgData name="有吉 優聖" userId="3d7c3c32163f5198" providerId="LiveId" clId="{D4C88B4A-7565-47C3-B09E-2898A2FAA682}" dt="2022-09-25T14:41:11.733" v="819" actId="14100"/>
          <ac:spMkLst>
            <pc:docMk/>
            <pc:sldMk cId="61988910" sldId="261"/>
            <ac:spMk id="107" creationId="{344E0DFF-DE1F-3D31-256A-FAF88246AEE8}"/>
          </ac:spMkLst>
        </pc:spChg>
        <pc:spChg chg="add del mod">
          <ac:chgData name="有吉 優聖" userId="3d7c3c32163f5198" providerId="LiveId" clId="{D4C88B4A-7565-47C3-B09E-2898A2FAA682}" dt="2022-09-25T14:34:56.815" v="653"/>
          <ac:spMkLst>
            <pc:docMk/>
            <pc:sldMk cId="61988910" sldId="261"/>
            <ac:spMk id="109" creationId="{09DF1B80-9B65-C75E-1D8A-5835A45E282D}"/>
          </ac:spMkLst>
        </pc:spChg>
        <pc:spChg chg="add del mod">
          <ac:chgData name="有吉 優聖" userId="3d7c3c32163f5198" providerId="LiveId" clId="{D4C88B4A-7565-47C3-B09E-2898A2FAA682}" dt="2022-09-25T14:36:40.922" v="689" actId="478"/>
          <ac:spMkLst>
            <pc:docMk/>
            <pc:sldMk cId="61988910" sldId="261"/>
            <ac:spMk id="111" creationId="{35C9C5F1-08A1-B797-102C-610224DE6815}"/>
          </ac:spMkLst>
        </pc:spChg>
        <pc:spChg chg="add mod">
          <ac:chgData name="有吉 優聖" userId="3d7c3c32163f5198" providerId="LiveId" clId="{D4C88B4A-7565-47C3-B09E-2898A2FAA682}" dt="2022-09-25T14:44:47.068" v="896" actId="14100"/>
          <ac:spMkLst>
            <pc:docMk/>
            <pc:sldMk cId="61988910" sldId="261"/>
            <ac:spMk id="114" creationId="{14DF1875-48DC-B87A-4F00-01AD5D31FE9F}"/>
          </ac:spMkLst>
        </pc:spChg>
        <pc:spChg chg="mod">
          <ac:chgData name="有吉 優聖" userId="3d7c3c32163f5198" providerId="LiveId" clId="{D4C88B4A-7565-47C3-B09E-2898A2FAA682}" dt="2022-09-25T14:43:24.211" v="840" actId="1076"/>
          <ac:spMkLst>
            <pc:docMk/>
            <pc:sldMk cId="61988910" sldId="261"/>
            <ac:spMk id="190" creationId="{F6461423-3B8C-66AB-8570-42763113C447}"/>
          </ac:spMkLst>
        </pc:spChg>
        <pc:spChg chg="mod">
          <ac:chgData name="有吉 優聖" userId="3d7c3c32163f5198" providerId="LiveId" clId="{D4C88B4A-7565-47C3-B09E-2898A2FAA682}" dt="2022-09-25T14:43:30.945" v="841" actId="1076"/>
          <ac:spMkLst>
            <pc:docMk/>
            <pc:sldMk cId="61988910" sldId="261"/>
            <ac:spMk id="191" creationId="{20EA9FA3-0F40-9816-BFB7-860E03E1BE84}"/>
          </ac:spMkLst>
        </pc:spChg>
        <pc:spChg chg="add del mod">
          <ac:chgData name="有吉 優聖" userId="3d7c3c32163f5198" providerId="LiveId" clId="{D4C88B4A-7565-47C3-B09E-2898A2FAA682}" dt="2022-09-25T14:32:44.694" v="630" actId="478"/>
          <ac:spMkLst>
            <pc:docMk/>
            <pc:sldMk cId="61988910" sldId="261"/>
            <ac:spMk id="198" creationId="{0C32C7CA-612D-5445-701E-553F66809B56}"/>
          </ac:spMkLst>
        </pc:spChg>
        <pc:spChg chg="del mod">
          <ac:chgData name="有吉 優聖" userId="3d7c3c32163f5198" providerId="LiveId" clId="{D4C88B4A-7565-47C3-B09E-2898A2FAA682}" dt="2022-09-25T14:35:18.372" v="657" actId="478"/>
          <ac:spMkLst>
            <pc:docMk/>
            <pc:sldMk cId="61988910" sldId="261"/>
            <ac:spMk id="199" creationId="{E792D1D2-E55C-C08D-194E-1B1E56376C04}"/>
          </ac:spMkLst>
        </pc:spChg>
        <pc:grpChg chg="del mod">
          <ac:chgData name="有吉 優聖" userId="3d7c3c32163f5198" providerId="LiveId" clId="{D4C88B4A-7565-47C3-B09E-2898A2FAA682}" dt="2022-09-25T14:29:13.389" v="604" actId="165"/>
          <ac:grpSpMkLst>
            <pc:docMk/>
            <pc:sldMk cId="61988910" sldId="261"/>
            <ac:grpSpMk id="5" creationId="{64EA038F-D00E-3931-36F8-D5A30F8A0C3D}"/>
          </ac:grpSpMkLst>
        </pc:grpChg>
        <pc:grpChg chg="del mod">
          <ac:chgData name="有吉 優聖" userId="3d7c3c32163f5198" providerId="LiveId" clId="{D4C88B4A-7565-47C3-B09E-2898A2FAA682}" dt="2022-09-25T14:33:02.780" v="634" actId="478"/>
          <ac:grpSpMkLst>
            <pc:docMk/>
            <pc:sldMk cId="61988910" sldId="261"/>
            <ac:grpSpMk id="56" creationId="{CC2F1224-F72D-1A62-EA5F-05BD27326AB6}"/>
          </ac:grpSpMkLst>
        </pc:grpChg>
        <pc:graphicFrameChg chg="add mod modGraphic">
          <ac:chgData name="有吉 優聖" userId="3d7c3c32163f5198" providerId="LiveId" clId="{D4C88B4A-7565-47C3-B09E-2898A2FAA682}" dt="2022-09-25T18:31:55.267" v="3977"/>
          <ac:graphicFrameMkLst>
            <pc:docMk/>
            <pc:sldMk cId="61988910" sldId="261"/>
            <ac:graphicFrameMk id="108" creationId="{28E3C9FF-B08F-9F78-9E25-705A910AD14D}"/>
          </ac:graphicFrameMkLst>
        </pc:graphicFrameChg>
        <pc:graphicFrameChg chg="add del mod">
          <ac:chgData name="有吉 優聖" userId="3d7c3c32163f5198" providerId="LiveId" clId="{D4C88B4A-7565-47C3-B09E-2898A2FAA682}" dt="2022-09-25T14:36:38.892" v="688" actId="478"/>
          <ac:graphicFrameMkLst>
            <pc:docMk/>
            <pc:sldMk cId="61988910" sldId="261"/>
            <ac:graphicFrameMk id="110" creationId="{17814BF5-9DF9-7ABB-967D-E15EF2554DCC}"/>
          </ac:graphicFrameMkLst>
        </pc:graphicFrameChg>
        <pc:graphicFrameChg chg="add del mod">
          <ac:chgData name="有吉 優聖" userId="3d7c3c32163f5198" providerId="LiveId" clId="{D4C88B4A-7565-47C3-B09E-2898A2FAA682}" dt="2022-09-25T14:42:50.211" v="834" actId="478"/>
          <ac:graphicFrameMkLst>
            <pc:docMk/>
            <pc:sldMk cId="61988910" sldId="261"/>
            <ac:graphicFrameMk id="112" creationId="{34FA66D2-0658-FBBB-49D2-0C389AFBDEFE}"/>
          </ac:graphicFrameMkLst>
        </pc:graphicFrameChg>
        <pc:graphicFrameChg chg="add mod modGraphic">
          <ac:chgData name="有吉 優聖" userId="3d7c3c32163f5198" providerId="LiveId" clId="{D4C88B4A-7565-47C3-B09E-2898A2FAA682}" dt="2022-09-25T18:32:06.432" v="3983"/>
          <ac:graphicFrameMkLst>
            <pc:docMk/>
            <pc:sldMk cId="61988910" sldId="261"/>
            <ac:graphicFrameMk id="113" creationId="{30042096-17BC-EED3-4154-7DFA751DFBD4}"/>
          </ac:graphicFrameMkLst>
        </pc:graphicFrameChg>
      </pc:sldChg>
      <pc:sldChg chg="modSp mod">
        <pc:chgData name="有吉 優聖" userId="3d7c3c32163f5198" providerId="LiveId" clId="{D4C88B4A-7565-47C3-B09E-2898A2FAA682}" dt="2022-09-25T15:19:06.047" v="1162" actId="20577"/>
        <pc:sldMkLst>
          <pc:docMk/>
          <pc:sldMk cId="384025472" sldId="262"/>
        </pc:sldMkLst>
        <pc:spChg chg="mod">
          <ac:chgData name="有吉 優聖" userId="3d7c3c32163f5198" providerId="LiveId" clId="{D4C88B4A-7565-47C3-B09E-2898A2FAA682}" dt="2022-09-25T15:19:06.047" v="1162" actId="20577"/>
          <ac:spMkLst>
            <pc:docMk/>
            <pc:sldMk cId="384025472" sldId="262"/>
            <ac:spMk id="3" creationId="{2929F941-1F26-4C83-3EC1-81DE72B26EE6}"/>
          </ac:spMkLst>
        </pc:spChg>
        <pc:spChg chg="mod">
          <ac:chgData name="有吉 優聖" userId="3d7c3c32163f5198" providerId="LiveId" clId="{D4C88B4A-7565-47C3-B09E-2898A2FAA682}" dt="2022-09-21T04:31:14.879" v="8" actId="20577"/>
          <ac:spMkLst>
            <pc:docMk/>
            <pc:sldMk cId="384025472" sldId="262"/>
            <ac:spMk id="5" creationId="{0EBE32E2-7C6B-15A8-3C91-D4B2F540FC72}"/>
          </ac:spMkLst>
        </pc:spChg>
        <pc:cxnChg chg="mod">
          <ac:chgData name="有吉 優聖" userId="3d7c3c32163f5198" providerId="LiveId" clId="{D4C88B4A-7565-47C3-B09E-2898A2FAA682}" dt="2022-09-25T15:18:45.121" v="1110" actId="14100"/>
          <ac:cxnSpMkLst>
            <pc:docMk/>
            <pc:sldMk cId="384025472" sldId="262"/>
            <ac:cxnSpMk id="8" creationId="{6FE95E17-1868-4FD7-E491-1E8F2028FD45}"/>
          </ac:cxnSpMkLst>
        </pc:cxnChg>
      </pc:sldChg>
      <pc:sldChg chg="addSp delSp modSp new mod modAnim">
        <pc:chgData name="有吉 優聖" userId="3d7c3c32163f5198" providerId="LiveId" clId="{D4C88B4A-7565-47C3-B09E-2898A2FAA682}" dt="2022-09-25T18:44:08.336" v="4021" actId="20577"/>
        <pc:sldMkLst>
          <pc:docMk/>
          <pc:sldMk cId="768743169" sldId="263"/>
        </pc:sldMkLst>
        <pc:spChg chg="mod">
          <ac:chgData name="有吉 優聖" userId="3d7c3c32163f5198" providerId="LiveId" clId="{D4C88B4A-7565-47C3-B09E-2898A2FAA682}" dt="2022-09-25T17:00:17.769" v="2098" actId="20577"/>
          <ac:spMkLst>
            <pc:docMk/>
            <pc:sldMk cId="768743169" sldId="263"/>
            <ac:spMk id="2" creationId="{9B820978-9BAB-0C11-FB02-B4222475E407}"/>
          </ac:spMkLst>
        </pc:spChg>
        <pc:spChg chg="add del mod">
          <ac:chgData name="有吉 優聖" userId="3d7c3c32163f5198" providerId="LiveId" clId="{D4C88B4A-7565-47C3-B09E-2898A2FAA682}" dt="2022-09-25T18:44:08.336" v="4021" actId="20577"/>
          <ac:spMkLst>
            <pc:docMk/>
            <pc:sldMk cId="768743169" sldId="263"/>
            <ac:spMk id="3" creationId="{AB5455E2-E844-D73C-CEF6-041794B4A44A}"/>
          </ac:spMkLst>
        </pc:spChg>
        <pc:spChg chg="add del mod">
          <ac:chgData name="有吉 優聖" userId="3d7c3c32163f5198" providerId="LiveId" clId="{D4C88B4A-7565-47C3-B09E-2898A2FAA682}" dt="2022-09-25T15:20:45.408" v="1231"/>
          <ac:spMkLst>
            <pc:docMk/>
            <pc:sldMk cId="768743169" sldId="263"/>
            <ac:spMk id="5" creationId="{9DA7F061-3774-8555-87F6-BB86C6B85F20}"/>
          </ac:spMkLst>
        </pc:spChg>
        <pc:spChg chg="add del mod">
          <ac:chgData name="有吉 優聖" userId="3d7c3c32163f5198" providerId="LiveId" clId="{D4C88B4A-7565-47C3-B09E-2898A2FAA682}" dt="2022-09-25T16:07:04.538" v="1297" actId="478"/>
          <ac:spMkLst>
            <pc:docMk/>
            <pc:sldMk cId="768743169" sldId="263"/>
            <ac:spMk id="6" creationId="{8284B9DA-4EAD-F713-5580-CD9F63C437BD}"/>
          </ac:spMkLst>
        </pc:spChg>
        <pc:spChg chg="add del mod">
          <ac:chgData name="有吉 優聖" userId="3d7c3c32163f5198" providerId="LiveId" clId="{D4C88B4A-7565-47C3-B09E-2898A2FAA682}" dt="2022-09-25T16:07:14.921" v="1301" actId="478"/>
          <ac:spMkLst>
            <pc:docMk/>
            <pc:sldMk cId="768743169" sldId="263"/>
            <ac:spMk id="7" creationId="{657B11C6-CE14-8294-1BB9-42AA4B140158}"/>
          </ac:spMkLst>
        </pc:spChg>
        <pc:spChg chg="add del mod">
          <ac:chgData name="有吉 優聖" userId="3d7c3c32163f5198" providerId="LiveId" clId="{D4C88B4A-7565-47C3-B09E-2898A2FAA682}" dt="2022-09-25T16:31:07.676" v="1495"/>
          <ac:spMkLst>
            <pc:docMk/>
            <pc:sldMk cId="768743169" sldId="263"/>
            <ac:spMk id="9" creationId="{952A1FAB-79B7-44CC-8BC4-CBDD0AFEF158}"/>
          </ac:spMkLst>
        </pc:spChg>
        <pc:spChg chg="add del mod">
          <ac:chgData name="有吉 優聖" userId="3d7c3c32163f5198" providerId="LiveId" clId="{D4C88B4A-7565-47C3-B09E-2898A2FAA682}" dt="2022-09-25T16:31:07.676" v="1495"/>
          <ac:spMkLst>
            <pc:docMk/>
            <pc:sldMk cId="768743169" sldId="263"/>
            <ac:spMk id="10" creationId="{839FFBB6-50AE-2D6C-F181-74EDAF79DFD0}"/>
          </ac:spMkLst>
        </pc:spChg>
        <pc:spChg chg="add del mod">
          <ac:chgData name="有吉 優聖" userId="3d7c3c32163f5198" providerId="LiveId" clId="{D4C88B4A-7565-47C3-B09E-2898A2FAA682}" dt="2022-09-25T16:31:11.726" v="1497"/>
          <ac:spMkLst>
            <pc:docMk/>
            <pc:sldMk cId="768743169" sldId="263"/>
            <ac:spMk id="12" creationId="{B7A88B18-7437-2BD9-A8F3-001E1A6AAAB0}"/>
          </ac:spMkLst>
        </pc:spChg>
        <pc:spChg chg="add del mod">
          <ac:chgData name="有吉 優聖" userId="3d7c3c32163f5198" providerId="LiveId" clId="{D4C88B4A-7565-47C3-B09E-2898A2FAA682}" dt="2022-09-25T16:31:11.726" v="1497"/>
          <ac:spMkLst>
            <pc:docMk/>
            <pc:sldMk cId="768743169" sldId="263"/>
            <ac:spMk id="13" creationId="{F1DF4F24-2760-E6B6-A16C-D4F0E301BF04}"/>
          </ac:spMkLst>
        </pc:spChg>
        <pc:spChg chg="add del mod">
          <ac:chgData name="有吉 優聖" userId="3d7c3c32163f5198" providerId="LiveId" clId="{D4C88B4A-7565-47C3-B09E-2898A2FAA682}" dt="2022-09-25T16:47:04.388" v="1503" actId="478"/>
          <ac:spMkLst>
            <pc:docMk/>
            <pc:sldMk cId="768743169" sldId="263"/>
            <ac:spMk id="15" creationId="{A181BE36-74C5-84A4-7316-EBE3C24EB9EA}"/>
          </ac:spMkLst>
        </pc:spChg>
        <pc:spChg chg="add mod">
          <ac:chgData name="有吉 優聖" userId="3d7c3c32163f5198" providerId="LiveId" clId="{D4C88B4A-7565-47C3-B09E-2898A2FAA682}" dt="2022-09-25T17:27:51.278" v="2739" actId="1076"/>
          <ac:spMkLst>
            <pc:docMk/>
            <pc:sldMk cId="768743169" sldId="263"/>
            <ac:spMk id="16" creationId="{D7372A8A-B414-5448-B6F3-6EED07556097}"/>
          </ac:spMkLst>
        </pc:spChg>
        <pc:spChg chg="add mod">
          <ac:chgData name="有吉 優聖" userId="3d7c3c32163f5198" providerId="LiveId" clId="{D4C88B4A-7565-47C3-B09E-2898A2FAA682}" dt="2022-09-25T17:39:24.515" v="3185" actId="14100"/>
          <ac:spMkLst>
            <pc:docMk/>
            <pc:sldMk cId="768743169" sldId="263"/>
            <ac:spMk id="17" creationId="{BF17B49B-8712-F7FF-6B1E-9AA1E49D9A07}"/>
          </ac:spMkLst>
        </pc:spChg>
        <pc:spChg chg="add mod">
          <ac:chgData name="有吉 優聖" userId="3d7c3c32163f5198" providerId="LiveId" clId="{D4C88B4A-7565-47C3-B09E-2898A2FAA682}" dt="2022-09-25T17:23:26.939" v="2667" actId="164"/>
          <ac:spMkLst>
            <pc:docMk/>
            <pc:sldMk cId="768743169" sldId="263"/>
            <ac:spMk id="18" creationId="{47284E8A-B655-D4A4-1D0B-841EAB0AF7F3}"/>
          </ac:spMkLst>
        </pc:spChg>
        <pc:spChg chg="add mod">
          <ac:chgData name="有吉 優聖" userId="3d7c3c32163f5198" providerId="LiveId" clId="{D4C88B4A-7565-47C3-B09E-2898A2FAA682}" dt="2022-09-25T17:23:26.939" v="2667" actId="164"/>
          <ac:spMkLst>
            <pc:docMk/>
            <pc:sldMk cId="768743169" sldId="263"/>
            <ac:spMk id="19" creationId="{91C2386F-6BD7-1786-B8F3-2F08718B8BE6}"/>
          </ac:spMkLst>
        </pc:spChg>
        <pc:spChg chg="add mod">
          <ac:chgData name="有吉 優聖" userId="3d7c3c32163f5198" providerId="LiveId" clId="{D4C88B4A-7565-47C3-B09E-2898A2FAA682}" dt="2022-09-25T17:23:26.939" v="2667" actId="164"/>
          <ac:spMkLst>
            <pc:docMk/>
            <pc:sldMk cId="768743169" sldId="263"/>
            <ac:spMk id="36" creationId="{CE6FE83D-1529-B3E6-9E22-9DB2B17BAE25}"/>
          </ac:spMkLst>
        </pc:spChg>
        <pc:spChg chg="add mod">
          <ac:chgData name="有吉 優聖" userId="3d7c3c32163f5198" providerId="LiveId" clId="{D4C88B4A-7565-47C3-B09E-2898A2FAA682}" dt="2022-09-25T17:23:26.939" v="2667" actId="164"/>
          <ac:spMkLst>
            <pc:docMk/>
            <pc:sldMk cId="768743169" sldId="263"/>
            <ac:spMk id="37" creationId="{F0287059-F916-8480-930A-4751D742F2BE}"/>
          </ac:spMkLst>
        </pc:spChg>
        <pc:spChg chg="add mod">
          <ac:chgData name="有吉 優聖" userId="3d7c3c32163f5198" providerId="LiveId" clId="{D4C88B4A-7565-47C3-B09E-2898A2FAA682}" dt="2022-09-25T17:23:26.939" v="2667" actId="164"/>
          <ac:spMkLst>
            <pc:docMk/>
            <pc:sldMk cId="768743169" sldId="263"/>
            <ac:spMk id="38" creationId="{70A5FCE6-88A5-4947-E436-341E141C02BD}"/>
          </ac:spMkLst>
        </pc:spChg>
        <pc:spChg chg="add mod">
          <ac:chgData name="有吉 優聖" userId="3d7c3c32163f5198" providerId="LiveId" clId="{D4C88B4A-7565-47C3-B09E-2898A2FAA682}" dt="2022-09-25T17:23:26.939" v="2667" actId="164"/>
          <ac:spMkLst>
            <pc:docMk/>
            <pc:sldMk cId="768743169" sldId="263"/>
            <ac:spMk id="50" creationId="{FFAE4648-7332-9347-CCDF-74D7A6918ABD}"/>
          </ac:spMkLst>
        </pc:spChg>
        <pc:spChg chg="mod">
          <ac:chgData name="有吉 優聖" userId="3d7c3c32163f5198" providerId="LiveId" clId="{D4C88B4A-7565-47C3-B09E-2898A2FAA682}" dt="2022-09-25T17:23:35.342" v="2668"/>
          <ac:spMkLst>
            <pc:docMk/>
            <pc:sldMk cId="768743169" sldId="263"/>
            <ac:spMk id="56" creationId="{E5D65065-A34B-1042-0AA6-DB76B9F284F6}"/>
          </ac:spMkLst>
        </pc:spChg>
        <pc:spChg chg="mod">
          <ac:chgData name="有吉 優聖" userId="3d7c3c32163f5198" providerId="LiveId" clId="{D4C88B4A-7565-47C3-B09E-2898A2FAA682}" dt="2022-09-25T17:23:35.342" v="2668"/>
          <ac:spMkLst>
            <pc:docMk/>
            <pc:sldMk cId="768743169" sldId="263"/>
            <ac:spMk id="57" creationId="{765728E6-F45D-70C1-9E60-0589849E9762}"/>
          </ac:spMkLst>
        </pc:spChg>
        <pc:spChg chg="mod">
          <ac:chgData name="有吉 優聖" userId="3d7c3c32163f5198" providerId="LiveId" clId="{D4C88B4A-7565-47C3-B09E-2898A2FAA682}" dt="2022-09-25T17:25:32.393" v="2686" actId="1076"/>
          <ac:spMkLst>
            <pc:docMk/>
            <pc:sldMk cId="768743169" sldId="263"/>
            <ac:spMk id="59" creationId="{7E022BFC-A0EA-C5F9-6DA6-8EE22689B50E}"/>
          </ac:spMkLst>
        </pc:spChg>
        <pc:spChg chg="mod">
          <ac:chgData name="有吉 優聖" userId="3d7c3c32163f5198" providerId="LiveId" clId="{D4C88B4A-7565-47C3-B09E-2898A2FAA682}" dt="2022-09-25T17:26:40.308" v="2689" actId="1076"/>
          <ac:spMkLst>
            <pc:docMk/>
            <pc:sldMk cId="768743169" sldId="263"/>
            <ac:spMk id="60" creationId="{E1564713-64E2-CF2F-74B8-DFB8B53F0930}"/>
          </ac:spMkLst>
        </pc:spChg>
        <pc:spChg chg="mod">
          <ac:chgData name="有吉 優聖" userId="3d7c3c32163f5198" providerId="LiveId" clId="{D4C88B4A-7565-47C3-B09E-2898A2FAA682}" dt="2022-09-25T17:25:41.920" v="2687" actId="1076"/>
          <ac:spMkLst>
            <pc:docMk/>
            <pc:sldMk cId="768743169" sldId="263"/>
            <ac:spMk id="61" creationId="{A0522879-867F-FC1D-A877-8F580BC4DD4D}"/>
          </ac:spMkLst>
        </pc:spChg>
        <pc:spChg chg="mod">
          <ac:chgData name="有吉 優聖" userId="3d7c3c32163f5198" providerId="LiveId" clId="{D4C88B4A-7565-47C3-B09E-2898A2FAA682}" dt="2022-09-25T17:23:35.342" v="2668"/>
          <ac:spMkLst>
            <pc:docMk/>
            <pc:sldMk cId="768743169" sldId="263"/>
            <ac:spMk id="65" creationId="{380CBABE-56F1-8B11-92F6-A8AB3638C5F5}"/>
          </ac:spMkLst>
        </pc:spChg>
        <pc:spChg chg="add mod">
          <ac:chgData name="有吉 優聖" userId="3d7c3c32163f5198" providerId="LiveId" clId="{D4C88B4A-7565-47C3-B09E-2898A2FAA682}" dt="2022-09-25T18:42:00.734" v="4015" actId="164"/>
          <ac:spMkLst>
            <pc:docMk/>
            <pc:sldMk cId="768743169" sldId="263"/>
            <ac:spMk id="67" creationId="{D082D104-AB4D-6922-2680-E0F2FEA7BDD5}"/>
          </ac:spMkLst>
        </pc:spChg>
        <pc:spChg chg="add mod">
          <ac:chgData name="有吉 優聖" userId="3d7c3c32163f5198" providerId="LiveId" clId="{D4C88B4A-7565-47C3-B09E-2898A2FAA682}" dt="2022-09-25T17:27:21.646" v="2716" actId="1076"/>
          <ac:spMkLst>
            <pc:docMk/>
            <pc:sldMk cId="768743169" sldId="263"/>
            <ac:spMk id="79" creationId="{B93D847E-E1BF-F6CE-65B6-13A7E6106EE2}"/>
          </ac:spMkLst>
        </pc:spChg>
        <pc:spChg chg="add mod">
          <ac:chgData name="有吉 優聖" userId="3d7c3c32163f5198" providerId="LiveId" clId="{D4C88B4A-7565-47C3-B09E-2898A2FAA682}" dt="2022-09-25T18:42:00.734" v="4015" actId="164"/>
          <ac:spMkLst>
            <pc:docMk/>
            <pc:sldMk cId="768743169" sldId="263"/>
            <ac:spMk id="80" creationId="{56B73832-CDD9-40F3-4A23-A08471FD0BB3}"/>
          </ac:spMkLst>
        </pc:spChg>
        <pc:grpChg chg="add mod">
          <ac:chgData name="有吉 優聖" userId="3d7c3c32163f5198" providerId="LiveId" clId="{D4C88B4A-7565-47C3-B09E-2898A2FAA682}" dt="2022-09-25T17:23:56.726" v="2670" actId="1076"/>
          <ac:grpSpMkLst>
            <pc:docMk/>
            <pc:sldMk cId="768743169" sldId="263"/>
            <ac:grpSpMk id="54" creationId="{F79E1581-701E-9246-D041-6F6161730EAF}"/>
          </ac:grpSpMkLst>
        </pc:grpChg>
        <pc:grpChg chg="add mod">
          <ac:chgData name="有吉 優聖" userId="3d7c3c32163f5198" providerId="LiveId" clId="{D4C88B4A-7565-47C3-B09E-2898A2FAA682}" dt="2022-09-25T18:42:00.734" v="4015" actId="164"/>
          <ac:grpSpMkLst>
            <pc:docMk/>
            <pc:sldMk cId="768743169" sldId="263"/>
            <ac:grpSpMk id="55" creationId="{1D25C8D8-3637-4828-6B7E-EB3D258F922A}"/>
          </ac:grpSpMkLst>
        </pc:grpChg>
        <pc:grpChg chg="add mod">
          <ac:chgData name="有吉 優聖" userId="3d7c3c32163f5198" providerId="LiveId" clId="{D4C88B4A-7565-47C3-B09E-2898A2FAA682}" dt="2022-09-25T18:42:00.734" v="4015" actId="164"/>
          <ac:grpSpMkLst>
            <pc:docMk/>
            <pc:sldMk cId="768743169" sldId="263"/>
            <ac:grpSpMk id="81" creationId="{7356A114-CBFC-8DD3-8AB7-2C84FB2111AF}"/>
          </ac:grpSpMkLst>
        </pc:grpChg>
        <pc:graphicFrameChg chg="add del mod modGraphic">
          <ac:chgData name="有吉 優聖" userId="3d7c3c32163f5198" providerId="LiveId" clId="{D4C88B4A-7565-47C3-B09E-2898A2FAA682}" dt="2022-09-25T16:07:08.867" v="1299" actId="478"/>
          <ac:graphicFrameMkLst>
            <pc:docMk/>
            <pc:sldMk cId="768743169" sldId="263"/>
            <ac:graphicFrameMk id="8" creationId="{FCBD9314-8213-CB3F-B0C8-C5EA16101B84}"/>
          </ac:graphicFrameMkLst>
        </pc:graphicFrameChg>
        <pc:graphicFrameChg chg="add del mod">
          <ac:chgData name="有吉 優聖" userId="3d7c3c32163f5198" providerId="LiveId" clId="{D4C88B4A-7565-47C3-B09E-2898A2FAA682}" dt="2022-09-25T16:31:07.676" v="1495"/>
          <ac:graphicFrameMkLst>
            <pc:docMk/>
            <pc:sldMk cId="768743169" sldId="263"/>
            <ac:graphicFrameMk id="11" creationId="{2290E5F2-5DFE-0E8E-BF26-A7378AF7BEB0}"/>
          </ac:graphicFrameMkLst>
        </pc:graphicFrameChg>
        <pc:graphicFrameChg chg="add del mod">
          <ac:chgData name="有吉 優聖" userId="3d7c3c32163f5198" providerId="LiveId" clId="{D4C88B4A-7565-47C3-B09E-2898A2FAA682}" dt="2022-09-25T16:31:11.726" v="1497"/>
          <ac:graphicFrameMkLst>
            <pc:docMk/>
            <pc:sldMk cId="768743169" sldId="263"/>
            <ac:graphicFrameMk id="14" creationId="{37E4F700-DEDF-DA8F-16AC-ED82214F5ADB}"/>
          </ac:graphicFrameMkLst>
        </pc:graphicFrameChg>
        <pc:cxnChg chg="add mod">
          <ac:chgData name="有吉 優聖" userId="3d7c3c32163f5198" providerId="LiveId" clId="{D4C88B4A-7565-47C3-B09E-2898A2FAA682}" dt="2022-09-25T17:23:26.939" v="2667" actId="164"/>
          <ac:cxnSpMkLst>
            <pc:docMk/>
            <pc:sldMk cId="768743169" sldId="263"/>
            <ac:cxnSpMk id="21" creationId="{65C05AF8-6ADD-2D4F-F343-1E45636E9744}"/>
          </ac:cxnSpMkLst>
        </pc:cxnChg>
        <pc:cxnChg chg="add mod">
          <ac:chgData name="有吉 優聖" userId="3d7c3c32163f5198" providerId="LiveId" clId="{D4C88B4A-7565-47C3-B09E-2898A2FAA682}" dt="2022-09-25T17:23:26.939" v="2667" actId="164"/>
          <ac:cxnSpMkLst>
            <pc:docMk/>
            <pc:sldMk cId="768743169" sldId="263"/>
            <ac:cxnSpMk id="40" creationId="{301CD9F4-E811-F3CC-5273-DBB7E52FE5D7}"/>
          </ac:cxnSpMkLst>
        </pc:cxnChg>
        <pc:cxnChg chg="add mod">
          <ac:chgData name="有吉 優聖" userId="3d7c3c32163f5198" providerId="LiveId" clId="{D4C88B4A-7565-47C3-B09E-2898A2FAA682}" dt="2022-09-25T17:23:26.939" v="2667" actId="164"/>
          <ac:cxnSpMkLst>
            <pc:docMk/>
            <pc:sldMk cId="768743169" sldId="263"/>
            <ac:cxnSpMk id="41" creationId="{FD17D2B2-8AF8-B690-51B1-49E8358E3F9E}"/>
          </ac:cxnSpMkLst>
        </pc:cxnChg>
        <pc:cxnChg chg="add mod">
          <ac:chgData name="有吉 優聖" userId="3d7c3c32163f5198" providerId="LiveId" clId="{D4C88B4A-7565-47C3-B09E-2898A2FAA682}" dt="2022-09-25T17:23:26.939" v="2667" actId="164"/>
          <ac:cxnSpMkLst>
            <pc:docMk/>
            <pc:sldMk cId="768743169" sldId="263"/>
            <ac:cxnSpMk id="44" creationId="{F27FB4D7-736D-8B4A-AA06-E93393BDA972}"/>
          </ac:cxnSpMkLst>
        </pc:cxnChg>
        <pc:cxnChg chg="add mod">
          <ac:chgData name="有吉 優聖" userId="3d7c3c32163f5198" providerId="LiveId" clId="{D4C88B4A-7565-47C3-B09E-2898A2FAA682}" dt="2022-09-25T17:23:26.939" v="2667" actId="164"/>
          <ac:cxnSpMkLst>
            <pc:docMk/>
            <pc:sldMk cId="768743169" sldId="263"/>
            <ac:cxnSpMk id="51" creationId="{F1103C5B-D8DE-9B75-4EF7-B9F952463348}"/>
          </ac:cxnSpMkLst>
        </pc:cxnChg>
        <pc:cxnChg chg="mod">
          <ac:chgData name="有吉 優聖" userId="3d7c3c32163f5198" providerId="LiveId" clId="{D4C88B4A-7565-47C3-B09E-2898A2FAA682}" dt="2022-09-25T17:23:35.342" v="2668"/>
          <ac:cxnSpMkLst>
            <pc:docMk/>
            <pc:sldMk cId="768743169" sldId="263"/>
            <ac:cxnSpMk id="58" creationId="{A9D96AA2-09D5-D7DE-088C-B5D7B232AB99}"/>
          </ac:cxnSpMkLst>
        </pc:cxnChg>
        <pc:cxnChg chg="mod">
          <ac:chgData name="有吉 優聖" userId="3d7c3c32163f5198" providerId="LiveId" clId="{D4C88B4A-7565-47C3-B09E-2898A2FAA682}" dt="2022-09-25T17:25:32.393" v="2686" actId="1076"/>
          <ac:cxnSpMkLst>
            <pc:docMk/>
            <pc:sldMk cId="768743169" sldId="263"/>
            <ac:cxnSpMk id="62" creationId="{ED1CEF2E-A308-035D-C027-5725C7A2FC4F}"/>
          </ac:cxnSpMkLst>
        </pc:cxnChg>
        <pc:cxnChg chg="mod">
          <ac:chgData name="有吉 優聖" userId="3d7c3c32163f5198" providerId="LiveId" clId="{D4C88B4A-7565-47C3-B09E-2898A2FAA682}" dt="2022-09-25T17:25:41.920" v="2687" actId="1076"/>
          <ac:cxnSpMkLst>
            <pc:docMk/>
            <pc:sldMk cId="768743169" sldId="263"/>
            <ac:cxnSpMk id="63" creationId="{C0114B03-DDBE-35C7-4294-CA01D31861FA}"/>
          </ac:cxnSpMkLst>
        </pc:cxnChg>
        <pc:cxnChg chg="mod">
          <ac:chgData name="有吉 優聖" userId="3d7c3c32163f5198" providerId="LiveId" clId="{D4C88B4A-7565-47C3-B09E-2898A2FAA682}" dt="2022-09-25T17:26:40.308" v="2689" actId="1076"/>
          <ac:cxnSpMkLst>
            <pc:docMk/>
            <pc:sldMk cId="768743169" sldId="263"/>
            <ac:cxnSpMk id="64" creationId="{5DBF0632-118D-9C60-336F-E947166013FF}"/>
          </ac:cxnSpMkLst>
        </pc:cxnChg>
        <pc:cxnChg chg="mod">
          <ac:chgData name="有吉 優聖" userId="3d7c3c32163f5198" providerId="LiveId" clId="{D4C88B4A-7565-47C3-B09E-2898A2FAA682}" dt="2022-09-25T17:23:35.342" v="2668"/>
          <ac:cxnSpMkLst>
            <pc:docMk/>
            <pc:sldMk cId="768743169" sldId="263"/>
            <ac:cxnSpMk id="66" creationId="{5BECDD98-9AC3-CE38-4155-6AC44DA83031}"/>
          </ac:cxnSpMkLst>
        </pc:cxnChg>
        <pc:cxnChg chg="add mod">
          <ac:chgData name="有吉 優聖" userId="3d7c3c32163f5198" providerId="LiveId" clId="{D4C88B4A-7565-47C3-B09E-2898A2FAA682}" dt="2022-09-25T18:42:00.734" v="4015" actId="164"/>
          <ac:cxnSpMkLst>
            <pc:docMk/>
            <pc:sldMk cId="768743169" sldId="263"/>
            <ac:cxnSpMk id="68" creationId="{2497202F-E796-DC94-326F-04E536E983CC}"/>
          </ac:cxnSpMkLst>
        </pc:cxnChg>
        <pc:cxnChg chg="add mod">
          <ac:chgData name="有吉 優聖" userId="3d7c3c32163f5198" providerId="LiveId" clId="{D4C88B4A-7565-47C3-B09E-2898A2FAA682}" dt="2022-09-25T18:42:00.734" v="4015" actId="164"/>
          <ac:cxnSpMkLst>
            <pc:docMk/>
            <pc:sldMk cId="768743169" sldId="263"/>
            <ac:cxnSpMk id="76" creationId="{3BA0EBC1-D058-72CA-F804-6AAC5EB9BE8C}"/>
          </ac:cxnSpMkLst>
        </pc:cxnChg>
      </pc:sldChg>
      <pc:sldChg chg="addSp delSp modSp new mod modAnim">
        <pc:chgData name="有吉 優聖" userId="3d7c3c32163f5198" providerId="LiveId" clId="{D4C88B4A-7565-47C3-B09E-2898A2FAA682}" dt="2022-09-25T18:55:06.923" v="4091" actId="20577"/>
        <pc:sldMkLst>
          <pc:docMk/>
          <pc:sldMk cId="1952594937" sldId="264"/>
        </pc:sldMkLst>
        <pc:spChg chg="mod">
          <ac:chgData name="有吉 優聖" userId="3d7c3c32163f5198" providerId="LiveId" clId="{D4C88B4A-7565-47C3-B09E-2898A2FAA682}" dt="2022-09-25T17:28:12.762" v="2755" actId="20577"/>
          <ac:spMkLst>
            <pc:docMk/>
            <pc:sldMk cId="1952594937" sldId="264"/>
            <ac:spMk id="2" creationId="{AE99ABE4-9123-0D29-8371-5CC8F8FA5534}"/>
          </ac:spMkLst>
        </pc:spChg>
        <pc:spChg chg="del mod">
          <ac:chgData name="有吉 優聖" userId="3d7c3c32163f5198" providerId="LiveId" clId="{D4C88B4A-7565-47C3-B09E-2898A2FAA682}" dt="2022-09-25T17:31:12.119" v="2898" actId="478"/>
          <ac:spMkLst>
            <pc:docMk/>
            <pc:sldMk cId="1952594937" sldId="264"/>
            <ac:spMk id="3" creationId="{15E092F2-2219-4D4C-EF15-73EA7F368EB9}"/>
          </ac:spMkLst>
        </pc:spChg>
        <pc:spChg chg="add mod">
          <ac:chgData name="有吉 優聖" userId="3d7c3c32163f5198" providerId="LiveId" clId="{D4C88B4A-7565-47C3-B09E-2898A2FAA682}" dt="2022-09-25T18:51:12.416" v="4049" actId="21"/>
          <ac:spMkLst>
            <pc:docMk/>
            <pc:sldMk cId="1952594937" sldId="264"/>
            <ac:spMk id="5" creationId="{23CE438B-8EC6-9804-2EEF-7E037F25709A}"/>
          </ac:spMkLst>
        </pc:spChg>
        <pc:spChg chg="add mod">
          <ac:chgData name="有吉 優聖" userId="3d7c3c32163f5198" providerId="LiveId" clId="{D4C88B4A-7565-47C3-B09E-2898A2FAA682}" dt="2022-09-25T17:58:13.486" v="3638" actId="1076"/>
          <ac:spMkLst>
            <pc:docMk/>
            <pc:sldMk cId="1952594937" sldId="264"/>
            <ac:spMk id="6" creationId="{6846BB74-19F4-9450-566A-78829FE940C4}"/>
          </ac:spMkLst>
        </pc:spChg>
        <pc:spChg chg="add mod">
          <ac:chgData name="有吉 優聖" userId="3d7c3c32163f5198" providerId="LiveId" clId="{D4C88B4A-7565-47C3-B09E-2898A2FAA682}" dt="2022-09-25T17:58:17.244" v="3639" actId="1076"/>
          <ac:spMkLst>
            <pc:docMk/>
            <pc:sldMk cId="1952594937" sldId="264"/>
            <ac:spMk id="7" creationId="{BA588AAE-1A5A-8470-C3C4-ACFDAFC6A6F1}"/>
          </ac:spMkLst>
        </pc:spChg>
        <pc:spChg chg="add mod topLvl">
          <ac:chgData name="有吉 優聖" userId="3d7c3c32163f5198" providerId="LiveId" clId="{D4C88B4A-7565-47C3-B09E-2898A2FAA682}" dt="2022-09-25T18:48:22.336" v="4036" actId="164"/>
          <ac:spMkLst>
            <pc:docMk/>
            <pc:sldMk cId="1952594937" sldId="264"/>
            <ac:spMk id="8" creationId="{970EC6BB-0734-5831-B864-09C2D4050171}"/>
          </ac:spMkLst>
        </pc:spChg>
        <pc:spChg chg="add mod">
          <ac:chgData name="有吉 優聖" userId="3d7c3c32163f5198" providerId="LiveId" clId="{D4C88B4A-7565-47C3-B09E-2898A2FAA682}" dt="2022-09-25T18:55:06.923" v="4091" actId="20577"/>
          <ac:spMkLst>
            <pc:docMk/>
            <pc:sldMk cId="1952594937" sldId="264"/>
            <ac:spMk id="9" creationId="{34311554-9A19-BB7E-F03C-2DC76794E8CF}"/>
          </ac:spMkLst>
        </pc:spChg>
        <pc:spChg chg="add mod">
          <ac:chgData name="有吉 優聖" userId="3d7c3c32163f5198" providerId="LiveId" clId="{D4C88B4A-7565-47C3-B09E-2898A2FAA682}" dt="2022-09-25T18:48:14.480" v="4035" actId="165"/>
          <ac:spMkLst>
            <pc:docMk/>
            <pc:sldMk cId="1952594937" sldId="264"/>
            <ac:spMk id="10" creationId="{896F2305-CFCA-69AE-14AF-4C8F6CC787A5}"/>
          </ac:spMkLst>
        </pc:spChg>
        <pc:spChg chg="add mod">
          <ac:chgData name="有吉 優聖" userId="3d7c3c32163f5198" providerId="LiveId" clId="{D4C88B4A-7565-47C3-B09E-2898A2FAA682}" dt="2022-09-25T18:48:14.480" v="4035" actId="165"/>
          <ac:spMkLst>
            <pc:docMk/>
            <pc:sldMk cId="1952594937" sldId="264"/>
            <ac:spMk id="11" creationId="{4717F867-509F-B82D-B018-970F654BF0C7}"/>
          </ac:spMkLst>
        </pc:spChg>
        <pc:spChg chg="add del mod">
          <ac:chgData name="有吉 優聖" userId="3d7c3c32163f5198" providerId="LiveId" clId="{D4C88B4A-7565-47C3-B09E-2898A2FAA682}" dt="2022-09-25T17:45:47.548" v="3419"/>
          <ac:spMkLst>
            <pc:docMk/>
            <pc:sldMk cId="1952594937" sldId="264"/>
            <ac:spMk id="12" creationId="{93B3A932-6000-B32F-5522-64E347A5E2E8}"/>
          </ac:spMkLst>
        </pc:spChg>
        <pc:spChg chg="add mod">
          <ac:chgData name="有吉 優聖" userId="3d7c3c32163f5198" providerId="LiveId" clId="{D4C88B4A-7565-47C3-B09E-2898A2FAA682}" dt="2022-09-25T18:48:14.480" v="4035" actId="165"/>
          <ac:spMkLst>
            <pc:docMk/>
            <pc:sldMk cId="1952594937" sldId="264"/>
            <ac:spMk id="13" creationId="{FE072567-D15D-9DD8-D516-5D289C8F9860}"/>
          </ac:spMkLst>
        </pc:spChg>
        <pc:spChg chg="add mod">
          <ac:chgData name="有吉 優聖" userId="3d7c3c32163f5198" providerId="LiveId" clId="{D4C88B4A-7565-47C3-B09E-2898A2FAA682}" dt="2022-09-25T18:48:14.480" v="4035" actId="165"/>
          <ac:spMkLst>
            <pc:docMk/>
            <pc:sldMk cId="1952594937" sldId="264"/>
            <ac:spMk id="14" creationId="{7D8EE1CA-2137-7F4D-8315-150CD1DDCBFA}"/>
          </ac:spMkLst>
        </pc:spChg>
        <pc:spChg chg="add mod">
          <ac:chgData name="有吉 優聖" userId="3d7c3c32163f5198" providerId="LiveId" clId="{D4C88B4A-7565-47C3-B09E-2898A2FAA682}" dt="2022-09-25T18:48:14.480" v="4035" actId="165"/>
          <ac:spMkLst>
            <pc:docMk/>
            <pc:sldMk cId="1952594937" sldId="264"/>
            <ac:spMk id="15" creationId="{CAC355FE-1256-23BA-BDCC-85E3CB34963B}"/>
          </ac:spMkLst>
        </pc:spChg>
        <pc:spChg chg="add mod">
          <ac:chgData name="有吉 優聖" userId="3d7c3c32163f5198" providerId="LiveId" clId="{D4C88B4A-7565-47C3-B09E-2898A2FAA682}" dt="2022-09-25T18:48:14.480" v="4035" actId="165"/>
          <ac:spMkLst>
            <pc:docMk/>
            <pc:sldMk cId="1952594937" sldId="264"/>
            <ac:spMk id="16" creationId="{262196C9-662D-D6CB-5CAB-4590AC9A9CEE}"/>
          </ac:spMkLst>
        </pc:spChg>
        <pc:spChg chg="add mod">
          <ac:chgData name="有吉 優聖" userId="3d7c3c32163f5198" providerId="LiveId" clId="{D4C88B4A-7565-47C3-B09E-2898A2FAA682}" dt="2022-09-25T18:48:22.336" v="4036" actId="164"/>
          <ac:spMkLst>
            <pc:docMk/>
            <pc:sldMk cId="1952594937" sldId="264"/>
            <ac:spMk id="39" creationId="{B6C87165-0E68-A46C-FD1F-8C4EE64A4A07}"/>
          </ac:spMkLst>
        </pc:spChg>
        <pc:spChg chg="add mod topLvl">
          <ac:chgData name="有吉 優聖" userId="3d7c3c32163f5198" providerId="LiveId" clId="{D4C88B4A-7565-47C3-B09E-2898A2FAA682}" dt="2022-09-25T18:48:22.336" v="4036" actId="164"/>
          <ac:spMkLst>
            <pc:docMk/>
            <pc:sldMk cId="1952594937" sldId="264"/>
            <ac:spMk id="61" creationId="{DD5AC12E-CF72-153A-D990-A3FC95ACB37E}"/>
          </ac:spMkLst>
        </pc:spChg>
        <pc:spChg chg="add del mod">
          <ac:chgData name="有吉 優聖" userId="3d7c3c32163f5198" providerId="LiveId" clId="{D4C88B4A-7565-47C3-B09E-2898A2FAA682}" dt="2022-09-25T18:01:11.449" v="3758" actId="478"/>
          <ac:spMkLst>
            <pc:docMk/>
            <pc:sldMk cId="1952594937" sldId="264"/>
            <ac:spMk id="62" creationId="{95738B3D-A667-2B3F-F363-E58EB911D0F3}"/>
          </ac:spMkLst>
        </pc:spChg>
        <pc:spChg chg="mod">
          <ac:chgData name="有吉 優聖" userId="3d7c3c32163f5198" providerId="LiveId" clId="{D4C88B4A-7565-47C3-B09E-2898A2FAA682}" dt="2022-09-25T17:53:31.559" v="3553"/>
          <ac:spMkLst>
            <pc:docMk/>
            <pc:sldMk cId="1952594937" sldId="264"/>
            <ac:spMk id="69" creationId="{445BCAB3-C66F-F184-33CF-963193BA8D69}"/>
          </ac:spMkLst>
        </pc:spChg>
        <pc:spChg chg="mod">
          <ac:chgData name="有吉 優聖" userId="3d7c3c32163f5198" providerId="LiveId" clId="{D4C88B4A-7565-47C3-B09E-2898A2FAA682}" dt="2022-09-25T17:53:31.559" v="3553"/>
          <ac:spMkLst>
            <pc:docMk/>
            <pc:sldMk cId="1952594937" sldId="264"/>
            <ac:spMk id="70" creationId="{478E223C-F54D-3AFC-180B-F29F68712239}"/>
          </ac:spMkLst>
        </pc:spChg>
        <pc:spChg chg="mod">
          <ac:chgData name="有吉 優聖" userId="3d7c3c32163f5198" providerId="LiveId" clId="{D4C88B4A-7565-47C3-B09E-2898A2FAA682}" dt="2022-09-25T17:53:31.559" v="3553"/>
          <ac:spMkLst>
            <pc:docMk/>
            <pc:sldMk cId="1952594937" sldId="264"/>
            <ac:spMk id="71" creationId="{AD56A2FB-153D-C435-0EEC-5EBE31B02DCE}"/>
          </ac:spMkLst>
        </pc:spChg>
        <pc:spChg chg="mod">
          <ac:chgData name="有吉 優聖" userId="3d7c3c32163f5198" providerId="LiveId" clId="{D4C88B4A-7565-47C3-B09E-2898A2FAA682}" dt="2022-09-25T17:53:31.559" v="3553"/>
          <ac:spMkLst>
            <pc:docMk/>
            <pc:sldMk cId="1952594937" sldId="264"/>
            <ac:spMk id="72" creationId="{BD864063-30F1-1784-39F5-5EC61E126625}"/>
          </ac:spMkLst>
        </pc:spChg>
        <pc:spChg chg="mod">
          <ac:chgData name="有吉 優聖" userId="3d7c3c32163f5198" providerId="LiveId" clId="{D4C88B4A-7565-47C3-B09E-2898A2FAA682}" dt="2022-09-25T17:53:31.559" v="3553"/>
          <ac:spMkLst>
            <pc:docMk/>
            <pc:sldMk cId="1952594937" sldId="264"/>
            <ac:spMk id="73" creationId="{ADD3934D-66A9-B07C-8CFA-FFFC8CC10ACE}"/>
          </ac:spMkLst>
        </pc:spChg>
        <pc:spChg chg="mod">
          <ac:chgData name="有吉 優聖" userId="3d7c3c32163f5198" providerId="LiveId" clId="{D4C88B4A-7565-47C3-B09E-2898A2FAA682}" dt="2022-09-25T17:53:31.559" v="3553"/>
          <ac:spMkLst>
            <pc:docMk/>
            <pc:sldMk cId="1952594937" sldId="264"/>
            <ac:spMk id="74" creationId="{5ECEAF79-8BAC-FB9B-4BE1-A65949CD093A}"/>
          </ac:spMkLst>
        </pc:spChg>
        <pc:spChg chg="mod">
          <ac:chgData name="有吉 優聖" userId="3d7c3c32163f5198" providerId="LiveId" clId="{D4C88B4A-7565-47C3-B09E-2898A2FAA682}" dt="2022-09-25T18:55:06.923" v="4091" actId="20577"/>
          <ac:spMkLst>
            <pc:docMk/>
            <pc:sldMk cId="1952594937" sldId="264"/>
            <ac:spMk id="81" creationId="{A01D2B83-48F5-E121-EBBE-7C37018D5E20}"/>
          </ac:spMkLst>
        </pc:spChg>
        <pc:spChg chg="mod">
          <ac:chgData name="有吉 優聖" userId="3d7c3c32163f5198" providerId="LiveId" clId="{D4C88B4A-7565-47C3-B09E-2898A2FAA682}" dt="2022-09-25T18:55:06.923" v="4091" actId="20577"/>
          <ac:spMkLst>
            <pc:docMk/>
            <pc:sldMk cId="1952594937" sldId="264"/>
            <ac:spMk id="82" creationId="{E017FBBC-53A8-F76D-9A3C-2D87B5182A0E}"/>
          </ac:spMkLst>
        </pc:spChg>
        <pc:spChg chg="mod">
          <ac:chgData name="有吉 優聖" userId="3d7c3c32163f5198" providerId="LiveId" clId="{D4C88B4A-7565-47C3-B09E-2898A2FAA682}" dt="2022-09-25T18:55:06.923" v="4091" actId="20577"/>
          <ac:spMkLst>
            <pc:docMk/>
            <pc:sldMk cId="1952594937" sldId="264"/>
            <ac:spMk id="83" creationId="{786EA361-1FED-BB32-590C-1420EE41CB9D}"/>
          </ac:spMkLst>
        </pc:spChg>
        <pc:spChg chg="mod">
          <ac:chgData name="有吉 優聖" userId="3d7c3c32163f5198" providerId="LiveId" clId="{D4C88B4A-7565-47C3-B09E-2898A2FAA682}" dt="2022-09-25T18:55:06.923" v="4091" actId="20577"/>
          <ac:spMkLst>
            <pc:docMk/>
            <pc:sldMk cId="1952594937" sldId="264"/>
            <ac:spMk id="84" creationId="{FA5A4584-2F74-A950-A5B3-A69C536B6D21}"/>
          </ac:spMkLst>
        </pc:spChg>
        <pc:spChg chg="mod">
          <ac:chgData name="有吉 優聖" userId="3d7c3c32163f5198" providerId="LiveId" clId="{D4C88B4A-7565-47C3-B09E-2898A2FAA682}" dt="2022-09-25T18:55:06.923" v="4091" actId="20577"/>
          <ac:spMkLst>
            <pc:docMk/>
            <pc:sldMk cId="1952594937" sldId="264"/>
            <ac:spMk id="85" creationId="{605F6485-7163-E7F6-7B6D-8DBF0A13475F}"/>
          </ac:spMkLst>
        </pc:spChg>
        <pc:spChg chg="mod">
          <ac:chgData name="有吉 優聖" userId="3d7c3c32163f5198" providerId="LiveId" clId="{D4C88B4A-7565-47C3-B09E-2898A2FAA682}" dt="2022-09-25T18:55:06.923" v="4091" actId="20577"/>
          <ac:spMkLst>
            <pc:docMk/>
            <pc:sldMk cId="1952594937" sldId="264"/>
            <ac:spMk id="86" creationId="{8D0980B7-5D53-1E8A-769E-95FE95AA8CD3}"/>
          </ac:spMkLst>
        </pc:spChg>
        <pc:spChg chg="add del mod">
          <ac:chgData name="有吉 優聖" userId="3d7c3c32163f5198" providerId="LiveId" clId="{D4C88B4A-7565-47C3-B09E-2898A2FAA682}" dt="2022-09-25T17:54:05.877" v="3561" actId="478"/>
          <ac:spMkLst>
            <pc:docMk/>
            <pc:sldMk cId="1952594937" sldId="264"/>
            <ac:spMk id="92" creationId="{5648CD43-1134-5DB2-D07B-C6A068C2D6A1}"/>
          </ac:spMkLst>
        </pc:spChg>
        <pc:spChg chg="add mod">
          <ac:chgData name="有吉 優聖" userId="3d7c3c32163f5198" providerId="LiveId" clId="{D4C88B4A-7565-47C3-B09E-2898A2FAA682}" dt="2022-09-25T18:55:06.923" v="4091" actId="20577"/>
          <ac:spMkLst>
            <pc:docMk/>
            <pc:sldMk cId="1952594937" sldId="264"/>
            <ac:spMk id="93" creationId="{AD493845-16C2-1AC1-F4B2-B76763CA1BEC}"/>
          </ac:spMkLst>
        </pc:spChg>
        <pc:spChg chg="add mod">
          <ac:chgData name="有吉 優聖" userId="3d7c3c32163f5198" providerId="LiveId" clId="{D4C88B4A-7565-47C3-B09E-2898A2FAA682}" dt="2022-09-25T18:55:06.923" v="4091" actId="20577"/>
          <ac:spMkLst>
            <pc:docMk/>
            <pc:sldMk cId="1952594937" sldId="264"/>
            <ac:spMk id="94" creationId="{16905C49-3FD2-A161-A92E-ED9A96566D54}"/>
          </ac:spMkLst>
        </pc:spChg>
        <pc:spChg chg="add mod">
          <ac:chgData name="有吉 優聖" userId="3d7c3c32163f5198" providerId="LiveId" clId="{D4C88B4A-7565-47C3-B09E-2898A2FAA682}" dt="2022-09-25T18:51:08.059" v="4048" actId="1076"/>
          <ac:spMkLst>
            <pc:docMk/>
            <pc:sldMk cId="1952594937" sldId="264"/>
            <ac:spMk id="98" creationId="{6ED8CCBA-4DBC-823F-369C-3E62204CFAC4}"/>
          </ac:spMkLst>
        </pc:spChg>
        <pc:spChg chg="add mod">
          <ac:chgData name="有吉 優聖" userId="3d7c3c32163f5198" providerId="LiveId" clId="{D4C88B4A-7565-47C3-B09E-2898A2FAA682}" dt="2022-09-25T18:52:25.434" v="4071" actId="1037"/>
          <ac:spMkLst>
            <pc:docMk/>
            <pc:sldMk cId="1952594937" sldId="264"/>
            <ac:spMk id="99" creationId="{189CB602-ADFD-7016-BF2A-942E99CD48C3}"/>
          </ac:spMkLst>
        </pc:spChg>
        <pc:grpChg chg="add mod topLvl">
          <ac:chgData name="有吉 優聖" userId="3d7c3c32163f5198" providerId="LiveId" clId="{D4C88B4A-7565-47C3-B09E-2898A2FAA682}" dt="2022-09-25T18:48:22.336" v="4036" actId="164"/>
          <ac:grpSpMkLst>
            <pc:docMk/>
            <pc:sldMk cId="1952594937" sldId="264"/>
            <ac:grpSpMk id="67" creationId="{21093B9C-2F50-76DC-6B09-9BFCA9EA7AF6}"/>
          </ac:grpSpMkLst>
        </pc:grpChg>
        <pc:grpChg chg="add del mod">
          <ac:chgData name="有吉 優聖" userId="3d7c3c32163f5198" providerId="LiveId" clId="{D4C88B4A-7565-47C3-B09E-2898A2FAA682}" dt="2022-09-25T17:53:46.479" v="3558" actId="478"/>
          <ac:grpSpMkLst>
            <pc:docMk/>
            <pc:sldMk cId="1952594937" sldId="264"/>
            <ac:grpSpMk id="68" creationId="{F6F3B3F3-3E89-8A3A-B03E-7CE764497043}"/>
          </ac:grpSpMkLst>
        </pc:grpChg>
        <pc:grpChg chg="add mod">
          <ac:chgData name="有吉 優聖" userId="3d7c3c32163f5198" providerId="LiveId" clId="{D4C88B4A-7565-47C3-B09E-2898A2FAA682}" dt="2022-09-25T18:55:06.923" v="4091" actId="20577"/>
          <ac:grpSpMkLst>
            <pc:docMk/>
            <pc:sldMk cId="1952594937" sldId="264"/>
            <ac:grpSpMk id="80" creationId="{0711AA59-2B05-6131-AC1E-94EC2187B76B}"/>
          </ac:grpSpMkLst>
        </pc:grpChg>
        <pc:grpChg chg="add del mod ord">
          <ac:chgData name="有吉 優聖" userId="3d7c3c32163f5198" providerId="LiveId" clId="{D4C88B4A-7565-47C3-B09E-2898A2FAA682}" dt="2022-09-25T18:48:14.480" v="4035" actId="165"/>
          <ac:grpSpMkLst>
            <pc:docMk/>
            <pc:sldMk cId="1952594937" sldId="264"/>
            <ac:grpSpMk id="95" creationId="{A9861354-CB1D-3C9D-3DA3-F0D6497C535D}"/>
          </ac:grpSpMkLst>
        </pc:grpChg>
        <pc:grpChg chg="add mod">
          <ac:chgData name="有吉 優聖" userId="3d7c3c32163f5198" providerId="LiveId" clId="{D4C88B4A-7565-47C3-B09E-2898A2FAA682}" dt="2022-09-25T18:55:06.923" v="4091" actId="20577"/>
          <ac:grpSpMkLst>
            <pc:docMk/>
            <pc:sldMk cId="1952594937" sldId="264"/>
            <ac:grpSpMk id="96" creationId="{CFE908E3-6489-7BAD-5DDD-7C39F284DE15}"/>
          </ac:grpSpMkLst>
        </pc:grpChg>
        <pc:grpChg chg="add mod">
          <ac:chgData name="有吉 優聖" userId="3d7c3c32163f5198" providerId="LiveId" clId="{D4C88B4A-7565-47C3-B09E-2898A2FAA682}" dt="2022-09-25T18:48:22.336" v="4036" actId="164"/>
          <ac:grpSpMkLst>
            <pc:docMk/>
            <pc:sldMk cId="1952594937" sldId="264"/>
            <ac:grpSpMk id="97" creationId="{F25E11E7-4486-41FC-D5A5-C55E98CCB901}"/>
          </ac:grpSpMkLst>
        </pc:grpChg>
        <pc:cxnChg chg="add mod">
          <ac:chgData name="有吉 優聖" userId="3d7c3c32163f5198" providerId="LiveId" clId="{D4C88B4A-7565-47C3-B09E-2898A2FAA682}" dt="2022-09-25T18:48:14.480" v="4035" actId="165"/>
          <ac:cxnSpMkLst>
            <pc:docMk/>
            <pc:sldMk cId="1952594937" sldId="264"/>
            <ac:cxnSpMk id="18" creationId="{782C711A-43C7-333B-6431-7AFA932CD32F}"/>
          </ac:cxnSpMkLst>
        </pc:cxnChg>
        <pc:cxnChg chg="add mod">
          <ac:chgData name="有吉 優聖" userId="3d7c3c32163f5198" providerId="LiveId" clId="{D4C88B4A-7565-47C3-B09E-2898A2FAA682}" dt="2022-09-25T18:48:14.480" v="4035" actId="165"/>
          <ac:cxnSpMkLst>
            <pc:docMk/>
            <pc:sldMk cId="1952594937" sldId="264"/>
            <ac:cxnSpMk id="19" creationId="{CC0477CB-053F-D029-63F7-D0E1C72BCEA5}"/>
          </ac:cxnSpMkLst>
        </pc:cxnChg>
        <pc:cxnChg chg="add mod">
          <ac:chgData name="有吉 優聖" userId="3d7c3c32163f5198" providerId="LiveId" clId="{D4C88B4A-7565-47C3-B09E-2898A2FAA682}" dt="2022-09-25T18:48:14.480" v="4035" actId="165"/>
          <ac:cxnSpMkLst>
            <pc:docMk/>
            <pc:sldMk cId="1952594937" sldId="264"/>
            <ac:cxnSpMk id="22" creationId="{B802A4A4-48F4-5FC6-0D70-3072675F322F}"/>
          </ac:cxnSpMkLst>
        </pc:cxnChg>
        <pc:cxnChg chg="add mod">
          <ac:chgData name="有吉 優聖" userId="3d7c3c32163f5198" providerId="LiveId" clId="{D4C88B4A-7565-47C3-B09E-2898A2FAA682}" dt="2022-09-25T18:48:14.480" v="4035" actId="165"/>
          <ac:cxnSpMkLst>
            <pc:docMk/>
            <pc:sldMk cId="1952594937" sldId="264"/>
            <ac:cxnSpMk id="25" creationId="{9812A4B2-B19C-AFF8-F7B2-AB1DA546E5C5}"/>
          </ac:cxnSpMkLst>
        </pc:cxnChg>
        <pc:cxnChg chg="add mod">
          <ac:chgData name="有吉 優聖" userId="3d7c3c32163f5198" providerId="LiveId" clId="{D4C88B4A-7565-47C3-B09E-2898A2FAA682}" dt="2022-09-25T18:48:14.480" v="4035" actId="165"/>
          <ac:cxnSpMkLst>
            <pc:docMk/>
            <pc:sldMk cId="1952594937" sldId="264"/>
            <ac:cxnSpMk id="29" creationId="{0618EB1C-7B99-C149-953A-DF6B2BB25979}"/>
          </ac:cxnSpMkLst>
        </pc:cxnChg>
        <pc:cxnChg chg="mod">
          <ac:chgData name="有吉 優聖" userId="3d7c3c32163f5198" providerId="LiveId" clId="{D4C88B4A-7565-47C3-B09E-2898A2FAA682}" dt="2022-09-25T17:53:46.479" v="3558" actId="478"/>
          <ac:cxnSpMkLst>
            <pc:docMk/>
            <pc:sldMk cId="1952594937" sldId="264"/>
            <ac:cxnSpMk id="75" creationId="{F782BE99-B86E-A2D5-6776-389C63F60300}"/>
          </ac:cxnSpMkLst>
        </pc:cxnChg>
        <pc:cxnChg chg="mod">
          <ac:chgData name="有吉 優聖" userId="3d7c3c32163f5198" providerId="LiveId" clId="{D4C88B4A-7565-47C3-B09E-2898A2FAA682}" dt="2022-09-25T17:53:46.479" v="3558" actId="478"/>
          <ac:cxnSpMkLst>
            <pc:docMk/>
            <pc:sldMk cId="1952594937" sldId="264"/>
            <ac:cxnSpMk id="76" creationId="{A326357F-9C60-9B3F-035A-96B8778461FF}"/>
          </ac:cxnSpMkLst>
        </pc:cxnChg>
        <pc:cxnChg chg="mod">
          <ac:chgData name="有吉 優聖" userId="3d7c3c32163f5198" providerId="LiveId" clId="{D4C88B4A-7565-47C3-B09E-2898A2FAA682}" dt="2022-09-25T17:53:46.479" v="3558" actId="478"/>
          <ac:cxnSpMkLst>
            <pc:docMk/>
            <pc:sldMk cId="1952594937" sldId="264"/>
            <ac:cxnSpMk id="77" creationId="{27EB51E7-8550-6CA0-43BD-D59C14EE6698}"/>
          </ac:cxnSpMkLst>
        </pc:cxnChg>
        <pc:cxnChg chg="mod">
          <ac:chgData name="有吉 優聖" userId="3d7c3c32163f5198" providerId="LiveId" clId="{D4C88B4A-7565-47C3-B09E-2898A2FAA682}" dt="2022-09-25T17:53:46.479" v="3558" actId="478"/>
          <ac:cxnSpMkLst>
            <pc:docMk/>
            <pc:sldMk cId="1952594937" sldId="264"/>
            <ac:cxnSpMk id="78" creationId="{5C4EF7D1-CD16-D31B-8959-5085B12FA88E}"/>
          </ac:cxnSpMkLst>
        </pc:cxnChg>
        <pc:cxnChg chg="mod">
          <ac:chgData name="有吉 優聖" userId="3d7c3c32163f5198" providerId="LiveId" clId="{D4C88B4A-7565-47C3-B09E-2898A2FAA682}" dt="2022-09-25T17:53:46.479" v="3558" actId="478"/>
          <ac:cxnSpMkLst>
            <pc:docMk/>
            <pc:sldMk cId="1952594937" sldId="264"/>
            <ac:cxnSpMk id="79" creationId="{700B636D-CEE5-5612-85B9-8FF9E52F5FDA}"/>
          </ac:cxnSpMkLst>
        </pc:cxnChg>
        <pc:cxnChg chg="mod">
          <ac:chgData name="有吉 優聖" userId="3d7c3c32163f5198" providerId="LiveId" clId="{D4C88B4A-7565-47C3-B09E-2898A2FAA682}" dt="2022-09-25T18:55:06.923" v="4091" actId="20577"/>
          <ac:cxnSpMkLst>
            <pc:docMk/>
            <pc:sldMk cId="1952594937" sldId="264"/>
            <ac:cxnSpMk id="87" creationId="{44326797-22B6-67E2-0E5C-1B6B9A481535}"/>
          </ac:cxnSpMkLst>
        </pc:cxnChg>
        <pc:cxnChg chg="mod">
          <ac:chgData name="有吉 優聖" userId="3d7c3c32163f5198" providerId="LiveId" clId="{D4C88B4A-7565-47C3-B09E-2898A2FAA682}" dt="2022-09-25T18:55:06.923" v="4091" actId="20577"/>
          <ac:cxnSpMkLst>
            <pc:docMk/>
            <pc:sldMk cId="1952594937" sldId="264"/>
            <ac:cxnSpMk id="88" creationId="{59B3676D-3A56-EB36-9DED-0ED4609B5DD3}"/>
          </ac:cxnSpMkLst>
        </pc:cxnChg>
        <pc:cxnChg chg="mod">
          <ac:chgData name="有吉 優聖" userId="3d7c3c32163f5198" providerId="LiveId" clId="{D4C88B4A-7565-47C3-B09E-2898A2FAA682}" dt="2022-09-25T18:55:06.923" v="4091" actId="20577"/>
          <ac:cxnSpMkLst>
            <pc:docMk/>
            <pc:sldMk cId="1952594937" sldId="264"/>
            <ac:cxnSpMk id="89" creationId="{9858A4A4-00E3-A108-338C-052469903C0B}"/>
          </ac:cxnSpMkLst>
        </pc:cxnChg>
        <pc:cxnChg chg="mod">
          <ac:chgData name="有吉 優聖" userId="3d7c3c32163f5198" providerId="LiveId" clId="{D4C88B4A-7565-47C3-B09E-2898A2FAA682}" dt="2022-09-25T18:55:06.923" v="4091" actId="20577"/>
          <ac:cxnSpMkLst>
            <pc:docMk/>
            <pc:sldMk cId="1952594937" sldId="264"/>
            <ac:cxnSpMk id="90" creationId="{79F5A5C4-3A19-80A2-03FE-044206758AFC}"/>
          </ac:cxnSpMkLst>
        </pc:cxnChg>
        <pc:cxnChg chg="mod">
          <ac:chgData name="有吉 優聖" userId="3d7c3c32163f5198" providerId="LiveId" clId="{D4C88B4A-7565-47C3-B09E-2898A2FAA682}" dt="2022-09-25T18:55:06.923" v="4091" actId="20577"/>
          <ac:cxnSpMkLst>
            <pc:docMk/>
            <pc:sldMk cId="1952594937" sldId="264"/>
            <ac:cxnSpMk id="91" creationId="{37330F18-4842-0061-5B64-50DFEE349DB0}"/>
          </ac:cxnSpMkLst>
        </pc:cxnChg>
      </pc:sldChg>
    </pc:docChg>
  </pc:docChgLst>
  <pc:docChgLst>
    <pc:chgData name="有吉 優聖" userId="3d7c3c32163f5198" providerId="LiveId" clId="{E47A132B-3274-42FB-958E-5DB358ADE650}"/>
    <pc:docChg chg="undo redo custSel modSld sldOrd">
      <pc:chgData name="有吉 優聖" userId="3d7c3c32163f5198" providerId="LiveId" clId="{E47A132B-3274-42FB-958E-5DB358ADE650}" dt="2022-11-02T13:21:32.395" v="4329" actId="20577"/>
      <pc:docMkLst>
        <pc:docMk/>
      </pc:docMkLst>
      <pc:sldChg chg="modSp mod">
        <pc:chgData name="有吉 優聖" userId="3d7c3c32163f5198" providerId="LiveId" clId="{E47A132B-3274-42FB-958E-5DB358ADE650}" dt="2022-10-18T09:20:25.021" v="430" actId="20577"/>
        <pc:sldMkLst>
          <pc:docMk/>
          <pc:sldMk cId="2164968421" sldId="256"/>
        </pc:sldMkLst>
        <pc:spChg chg="mod">
          <ac:chgData name="有吉 優聖" userId="3d7c3c32163f5198" providerId="LiveId" clId="{E47A132B-3274-42FB-958E-5DB358ADE650}" dt="2022-10-18T09:02:23.543" v="330" actId="1076"/>
          <ac:spMkLst>
            <pc:docMk/>
            <pc:sldMk cId="2164968421" sldId="256"/>
            <ac:spMk id="2" creationId="{3D01F673-C46C-85C1-8970-08E939B46AF8}"/>
          </ac:spMkLst>
        </pc:spChg>
        <pc:spChg chg="mod">
          <ac:chgData name="有吉 優聖" userId="3d7c3c32163f5198" providerId="LiveId" clId="{E47A132B-3274-42FB-958E-5DB358ADE650}" dt="2022-10-18T09:20:25.021" v="430" actId="20577"/>
          <ac:spMkLst>
            <pc:docMk/>
            <pc:sldMk cId="2164968421" sldId="256"/>
            <ac:spMk id="3" creationId="{EA46284E-F779-74AD-8221-C8B3A83F4A31}"/>
          </ac:spMkLst>
        </pc:spChg>
        <pc:spChg chg="mod">
          <ac:chgData name="有吉 優聖" userId="3d7c3c32163f5198" providerId="LiveId" clId="{E47A132B-3274-42FB-958E-5DB358ADE650}" dt="2022-10-18T09:02:03.049" v="327" actId="20577"/>
          <ac:spMkLst>
            <pc:docMk/>
            <pc:sldMk cId="2164968421" sldId="256"/>
            <ac:spMk id="4" creationId="{1B1D677D-4E42-B96B-3924-06D74C77724C}"/>
          </ac:spMkLst>
        </pc:spChg>
        <pc:spChg chg="mod">
          <ac:chgData name="有吉 優聖" userId="3d7c3c32163f5198" providerId="LiveId" clId="{E47A132B-3274-42FB-958E-5DB358ADE650}" dt="2022-10-18T09:19:39.113" v="343" actId="20577"/>
          <ac:spMkLst>
            <pc:docMk/>
            <pc:sldMk cId="2164968421" sldId="256"/>
            <ac:spMk id="5" creationId="{90926A85-43AF-DBFC-2504-F42860A7ED02}"/>
          </ac:spMkLst>
        </pc:spChg>
        <pc:spChg chg="mod">
          <ac:chgData name="有吉 優聖" userId="3d7c3c32163f5198" providerId="LiveId" clId="{E47A132B-3274-42FB-958E-5DB358ADE650}" dt="2022-10-08T09:30:42.590" v="54" actId="20577"/>
          <ac:spMkLst>
            <pc:docMk/>
            <pc:sldMk cId="2164968421" sldId="256"/>
            <ac:spMk id="6" creationId="{2280F9B6-CFC2-F4AA-ACF4-B4FFDBEAF824}"/>
          </ac:spMkLst>
        </pc:spChg>
      </pc:sldChg>
      <pc:sldChg chg="delSp modSp mod modAnim">
        <pc:chgData name="有吉 優聖" userId="3d7c3c32163f5198" providerId="LiveId" clId="{E47A132B-3274-42FB-958E-5DB358ADE650}" dt="2022-10-28T16:32:27.677" v="3938"/>
        <pc:sldMkLst>
          <pc:docMk/>
          <pc:sldMk cId="2188855104" sldId="257"/>
        </pc:sldMkLst>
        <pc:spChg chg="mod">
          <ac:chgData name="有吉 優聖" userId="3d7c3c32163f5198" providerId="LiveId" clId="{E47A132B-3274-42FB-958E-5DB358ADE650}" dt="2022-10-21T09:21:28.023" v="883" actId="20577"/>
          <ac:spMkLst>
            <pc:docMk/>
            <pc:sldMk cId="2188855104" sldId="257"/>
            <ac:spMk id="3" creationId="{B5A25B83-10C7-A8BB-1880-A77D30B81A63}"/>
          </ac:spMkLst>
        </pc:spChg>
        <pc:spChg chg="del mod">
          <ac:chgData name="有吉 優聖" userId="3d7c3c32163f5198" providerId="LiveId" clId="{E47A132B-3274-42FB-958E-5DB358ADE650}" dt="2022-10-18T09:03:55.800" v="334" actId="478"/>
          <ac:spMkLst>
            <pc:docMk/>
            <pc:sldMk cId="2188855104" sldId="257"/>
            <ac:spMk id="10" creationId="{91EDD072-3A6A-EF48-2B68-9B4F328E8BCC}"/>
          </ac:spMkLst>
        </pc:spChg>
        <pc:spChg chg="del mod">
          <ac:chgData name="有吉 優聖" userId="3d7c3c32163f5198" providerId="LiveId" clId="{E47A132B-3274-42FB-958E-5DB358ADE650}" dt="2022-10-21T09:20:34.420" v="725" actId="478"/>
          <ac:spMkLst>
            <pc:docMk/>
            <pc:sldMk cId="2188855104" sldId="257"/>
            <ac:spMk id="11" creationId="{E20364FC-8F56-7C60-D9B4-9CC7CE4805F5}"/>
          </ac:spMkLst>
        </pc:spChg>
        <pc:spChg chg="del mod">
          <ac:chgData name="有吉 優聖" userId="3d7c3c32163f5198" providerId="LiveId" clId="{E47A132B-3274-42FB-958E-5DB358ADE650}" dt="2022-10-21T09:20:37.554" v="726" actId="478"/>
          <ac:spMkLst>
            <pc:docMk/>
            <pc:sldMk cId="2188855104" sldId="257"/>
            <ac:spMk id="12" creationId="{3ED8A516-2CC8-0089-F899-5A1F0DDC5F58}"/>
          </ac:spMkLst>
        </pc:spChg>
        <pc:spChg chg="mod">
          <ac:chgData name="有吉 優聖" userId="3d7c3c32163f5198" providerId="LiveId" clId="{E47A132B-3274-42FB-958E-5DB358ADE650}" dt="2022-10-21T09:22:16.020" v="994" actId="20577"/>
          <ac:spMkLst>
            <pc:docMk/>
            <pc:sldMk cId="2188855104" sldId="257"/>
            <ac:spMk id="14" creationId="{32516FB9-EA99-F632-A672-50C6408B3C02}"/>
          </ac:spMkLst>
        </pc:spChg>
        <pc:picChg chg="del">
          <ac:chgData name="有吉 優聖" userId="3d7c3c32163f5198" providerId="LiveId" clId="{E47A132B-3274-42FB-958E-5DB358ADE650}" dt="2022-10-18T09:03:49.560" v="331" actId="478"/>
          <ac:picMkLst>
            <pc:docMk/>
            <pc:sldMk cId="2188855104" sldId="257"/>
            <ac:picMk id="18" creationId="{0E5DD39B-9B3C-5712-C319-351E36985018}"/>
          </ac:picMkLst>
        </pc:picChg>
        <pc:picChg chg="mod">
          <ac:chgData name="有吉 優聖" userId="3d7c3c32163f5198" providerId="LiveId" clId="{E47A132B-3274-42FB-958E-5DB358ADE650}" dt="2022-10-18T09:04:00.354" v="335" actId="1076"/>
          <ac:picMkLst>
            <pc:docMk/>
            <pc:sldMk cId="2188855104" sldId="257"/>
            <ac:picMk id="19" creationId="{F9567D7F-007A-5F6E-3483-68C4B12C3F1D}"/>
          </ac:picMkLst>
        </pc:picChg>
        <pc:picChg chg="mod">
          <ac:chgData name="有吉 優聖" userId="3d7c3c32163f5198" providerId="LiveId" clId="{E47A132B-3274-42FB-958E-5DB358ADE650}" dt="2022-10-21T09:22:28.765" v="995" actId="1076"/>
          <ac:picMkLst>
            <pc:docMk/>
            <pc:sldMk cId="2188855104" sldId="257"/>
            <ac:picMk id="20" creationId="{D7142C24-265A-888F-2C49-E2DF79659D9D}"/>
          </ac:picMkLst>
        </pc:picChg>
      </pc:sldChg>
      <pc:sldChg chg="addSp delSp modSp mod addAnim delAnim modAnim">
        <pc:chgData name="有吉 優聖" userId="3d7c3c32163f5198" providerId="LiveId" clId="{E47A132B-3274-42FB-958E-5DB358ADE650}" dt="2022-10-28T16:33:42.977" v="3942"/>
        <pc:sldMkLst>
          <pc:docMk/>
          <pc:sldMk cId="2075493888" sldId="258"/>
        </pc:sldMkLst>
        <pc:spChg chg="add del mod">
          <ac:chgData name="有吉 優聖" userId="3d7c3c32163f5198" providerId="LiveId" clId="{E47A132B-3274-42FB-958E-5DB358ADE650}" dt="2022-10-28T06:23:25.575" v="1886" actId="478"/>
          <ac:spMkLst>
            <pc:docMk/>
            <pc:sldMk cId="2075493888" sldId="258"/>
            <ac:spMk id="3" creationId="{759BBEF8-F52F-D9CB-D8C9-0FC16AA4FA13}"/>
          </ac:spMkLst>
        </pc:spChg>
        <pc:spChg chg="add del mod">
          <ac:chgData name="有吉 優聖" userId="3d7c3c32163f5198" providerId="LiveId" clId="{E47A132B-3274-42FB-958E-5DB358ADE650}" dt="2022-10-28T06:24:12.406" v="1894" actId="1076"/>
          <ac:spMkLst>
            <pc:docMk/>
            <pc:sldMk cId="2075493888" sldId="258"/>
            <ac:spMk id="5" creationId="{67EE87A3-6EF5-E619-2528-4AFB0CFBC163}"/>
          </ac:spMkLst>
        </pc:spChg>
        <pc:spChg chg="add del mod">
          <ac:chgData name="有吉 優聖" userId="3d7c3c32163f5198" providerId="LiveId" clId="{E47A132B-3274-42FB-958E-5DB358ADE650}" dt="2022-10-28T06:29:17.554" v="1948" actId="1076"/>
          <ac:spMkLst>
            <pc:docMk/>
            <pc:sldMk cId="2075493888" sldId="258"/>
            <ac:spMk id="6" creationId="{AA0B3053-6A05-7F0F-1BEB-20C6F35E51B3}"/>
          </ac:spMkLst>
        </pc:spChg>
        <pc:spChg chg="mod">
          <ac:chgData name="有吉 優聖" userId="3d7c3c32163f5198" providerId="LiveId" clId="{E47A132B-3274-42FB-958E-5DB358ADE650}" dt="2022-10-28T06:46:36.064" v="1955" actId="1076"/>
          <ac:spMkLst>
            <pc:docMk/>
            <pc:sldMk cId="2075493888" sldId="258"/>
            <ac:spMk id="8" creationId="{6A62BBDE-C902-427C-A7B6-DE01F4A04ED9}"/>
          </ac:spMkLst>
        </pc:spChg>
        <pc:spChg chg="mod">
          <ac:chgData name="有吉 優聖" userId="3d7c3c32163f5198" providerId="LiveId" clId="{E47A132B-3274-42FB-958E-5DB358ADE650}" dt="2022-10-28T06:46:05.726" v="1952" actId="1076"/>
          <ac:spMkLst>
            <pc:docMk/>
            <pc:sldMk cId="2075493888" sldId="258"/>
            <ac:spMk id="9" creationId="{D5BB6AAE-D318-1BBD-B10C-E190800B0B39}"/>
          </ac:spMkLst>
        </pc:spChg>
        <pc:spChg chg="del">
          <ac:chgData name="有吉 優聖" userId="3d7c3c32163f5198" providerId="LiveId" clId="{E47A132B-3274-42FB-958E-5DB358ADE650}" dt="2022-10-28T06:20:00.378" v="1834" actId="478"/>
          <ac:spMkLst>
            <pc:docMk/>
            <pc:sldMk cId="2075493888" sldId="258"/>
            <ac:spMk id="10" creationId="{FFA19938-3F08-E2AE-DD73-A5CB11FA6372}"/>
          </ac:spMkLst>
        </pc:spChg>
        <pc:spChg chg="add del mod ord">
          <ac:chgData name="有吉 優聖" userId="3d7c3c32163f5198" providerId="LiveId" clId="{E47A132B-3274-42FB-958E-5DB358ADE650}" dt="2022-10-28T06:23:37.204" v="1888" actId="1076"/>
          <ac:spMkLst>
            <pc:docMk/>
            <pc:sldMk cId="2075493888" sldId="258"/>
            <ac:spMk id="14" creationId="{F3DDE9D5-75CC-0C63-E424-35C349CF36E3}"/>
          </ac:spMkLst>
        </pc:spChg>
        <pc:spChg chg="add del mod">
          <ac:chgData name="有吉 優聖" userId="3d7c3c32163f5198" providerId="LiveId" clId="{E47A132B-3274-42FB-958E-5DB358ADE650}" dt="2022-10-28T06:23:33.287" v="1887" actId="478"/>
          <ac:spMkLst>
            <pc:docMk/>
            <pc:sldMk cId="2075493888" sldId="258"/>
            <ac:spMk id="15" creationId="{FF65C1B3-756A-D9AB-FB4D-F6658078E5F8}"/>
          </ac:spMkLst>
        </pc:spChg>
        <pc:spChg chg="add del mod">
          <ac:chgData name="有吉 優聖" userId="3d7c3c32163f5198" providerId="LiveId" clId="{E47A132B-3274-42FB-958E-5DB358ADE650}" dt="2022-10-28T13:15:51.144" v="2386" actId="1076"/>
          <ac:spMkLst>
            <pc:docMk/>
            <pc:sldMk cId="2075493888" sldId="258"/>
            <ac:spMk id="20" creationId="{216C8C5B-A008-0F17-1DD3-960E1DDE09E3}"/>
          </ac:spMkLst>
        </pc:spChg>
        <pc:spChg chg="add del mod">
          <ac:chgData name="有吉 優聖" userId="3d7c3c32163f5198" providerId="LiveId" clId="{E47A132B-3274-42FB-958E-5DB358ADE650}" dt="2022-10-28T13:15:54.248" v="2387" actId="1076"/>
          <ac:spMkLst>
            <pc:docMk/>
            <pc:sldMk cId="2075493888" sldId="258"/>
            <ac:spMk id="21" creationId="{951767B5-2D46-4183-E68C-C909F7A5884C}"/>
          </ac:spMkLst>
        </pc:spChg>
        <pc:spChg chg="add del mod">
          <ac:chgData name="有吉 優聖" userId="3d7c3c32163f5198" providerId="LiveId" clId="{E47A132B-3274-42FB-958E-5DB358ADE650}" dt="2022-10-28T06:28:05.895" v="1943" actId="1076"/>
          <ac:spMkLst>
            <pc:docMk/>
            <pc:sldMk cId="2075493888" sldId="258"/>
            <ac:spMk id="23" creationId="{F54DEA59-8F42-1E9D-1A84-D6E0FDDAA713}"/>
          </ac:spMkLst>
        </pc:spChg>
        <pc:grpChg chg="add del mod">
          <ac:chgData name="有吉 優聖" userId="3d7c3c32163f5198" providerId="LiveId" clId="{E47A132B-3274-42FB-958E-5DB358ADE650}" dt="2022-10-28T06:23:40.489" v="1889" actId="1076"/>
          <ac:grpSpMkLst>
            <pc:docMk/>
            <pc:sldMk cId="2075493888" sldId="258"/>
            <ac:grpSpMk id="4" creationId="{9C341277-7ACA-37B9-3919-B240D722A575}"/>
          </ac:grpSpMkLst>
        </pc:grpChg>
        <pc:picChg chg="add mod">
          <ac:chgData name="有吉 優聖" userId="3d7c3c32163f5198" providerId="LiveId" clId="{E47A132B-3274-42FB-958E-5DB358ADE650}" dt="2022-10-28T13:15:42.678" v="2385" actId="1076"/>
          <ac:picMkLst>
            <pc:docMk/>
            <pc:sldMk cId="2075493888" sldId="258"/>
            <ac:picMk id="12" creationId="{CACB791F-ECD2-C844-843E-47B1FE00C75B}"/>
          </ac:picMkLst>
        </pc:picChg>
      </pc:sldChg>
      <pc:sldChg chg="addSp delSp modSp mod addAnim delAnim modAnim">
        <pc:chgData name="有吉 優聖" userId="3d7c3c32163f5198" providerId="LiveId" clId="{E47A132B-3274-42FB-958E-5DB358ADE650}" dt="2022-10-28T17:05:46.662" v="4079" actId="20577"/>
        <pc:sldMkLst>
          <pc:docMk/>
          <pc:sldMk cId="3298321826" sldId="260"/>
        </pc:sldMkLst>
        <pc:spChg chg="mod">
          <ac:chgData name="有吉 優聖" userId="3d7c3c32163f5198" providerId="LiveId" clId="{E47A132B-3274-42FB-958E-5DB358ADE650}" dt="2022-10-28T17:01:17.613" v="4040" actId="1076"/>
          <ac:spMkLst>
            <pc:docMk/>
            <pc:sldMk cId="3298321826" sldId="260"/>
            <ac:spMk id="2" creationId="{8991F008-6051-6CAA-C29B-126FC7281043}"/>
          </ac:spMkLst>
        </pc:spChg>
        <pc:spChg chg="mod topLvl">
          <ac:chgData name="有吉 優聖" userId="3d7c3c32163f5198" providerId="LiveId" clId="{E47A132B-3274-42FB-958E-5DB358ADE650}" dt="2022-10-21T09:27:13.188" v="1080" actId="1076"/>
          <ac:spMkLst>
            <pc:docMk/>
            <pc:sldMk cId="3298321826" sldId="260"/>
            <ac:spMk id="6" creationId="{B3291965-3F87-067D-5B90-B76B01AF30B3}"/>
          </ac:spMkLst>
        </pc:spChg>
        <pc:spChg chg="add mod">
          <ac:chgData name="有吉 優聖" userId="3d7c3c32163f5198" providerId="LiveId" clId="{E47A132B-3274-42FB-958E-5DB358ADE650}" dt="2022-10-28T17:05:46.662" v="4079" actId="20577"/>
          <ac:spMkLst>
            <pc:docMk/>
            <pc:sldMk cId="3298321826" sldId="260"/>
            <ac:spMk id="7" creationId="{E79ECA1E-737C-5BE8-50FC-C71E09A621AA}"/>
          </ac:spMkLst>
        </pc:spChg>
        <pc:spChg chg="del mod topLvl">
          <ac:chgData name="有吉 優聖" userId="3d7c3c32163f5198" providerId="LiveId" clId="{E47A132B-3274-42FB-958E-5DB358ADE650}" dt="2022-10-21T09:25:27.776" v="1023" actId="478"/>
          <ac:spMkLst>
            <pc:docMk/>
            <pc:sldMk cId="3298321826" sldId="260"/>
            <ac:spMk id="89" creationId="{D74E3B93-F9CC-32ED-8516-B6B5CB79F9B8}"/>
          </ac:spMkLst>
        </pc:spChg>
        <pc:spChg chg="add del mod topLvl">
          <ac:chgData name="有吉 優聖" userId="3d7c3c32163f5198" providerId="LiveId" clId="{E47A132B-3274-42FB-958E-5DB358ADE650}" dt="2022-10-28T17:00:36.050" v="4038" actId="1076"/>
          <ac:spMkLst>
            <pc:docMk/>
            <pc:sldMk cId="3298321826" sldId="260"/>
            <ac:spMk id="90" creationId="{B94F8715-767A-17EF-EE30-BE8A62B988B8}"/>
          </ac:spMkLst>
        </pc:spChg>
        <pc:spChg chg="mod topLvl">
          <ac:chgData name="有吉 優聖" userId="3d7c3c32163f5198" providerId="LiveId" clId="{E47A132B-3274-42FB-958E-5DB358ADE650}" dt="2022-10-28T17:00:32.771" v="4037" actId="1076"/>
          <ac:spMkLst>
            <pc:docMk/>
            <pc:sldMk cId="3298321826" sldId="260"/>
            <ac:spMk id="91" creationId="{3E1F6FD8-828B-32A5-1268-4A165DE7E8D8}"/>
          </ac:spMkLst>
        </pc:spChg>
        <pc:spChg chg="add del mod topLvl">
          <ac:chgData name="有吉 優聖" userId="3d7c3c32163f5198" providerId="LiveId" clId="{E47A132B-3274-42FB-958E-5DB358ADE650}" dt="2022-10-28T17:00:14.257" v="4032" actId="1076"/>
          <ac:spMkLst>
            <pc:docMk/>
            <pc:sldMk cId="3298321826" sldId="260"/>
            <ac:spMk id="92" creationId="{3D468BEE-2FB1-8FE1-5C3B-E2BC09C257E9}"/>
          </ac:spMkLst>
        </pc:spChg>
        <pc:spChg chg="mod">
          <ac:chgData name="有吉 優聖" userId="3d7c3c32163f5198" providerId="LiveId" clId="{E47A132B-3274-42FB-958E-5DB358ADE650}" dt="2022-10-28T17:00:06.705" v="4031" actId="1076"/>
          <ac:spMkLst>
            <pc:docMk/>
            <pc:sldMk cId="3298321826" sldId="260"/>
            <ac:spMk id="95" creationId="{C7ECEE9A-BD50-EECC-ABEA-BCE0B1A70B4F}"/>
          </ac:spMkLst>
        </pc:spChg>
        <pc:spChg chg="add del mod topLvl">
          <ac:chgData name="有吉 優聖" userId="3d7c3c32163f5198" providerId="LiveId" clId="{E47A132B-3274-42FB-958E-5DB358ADE650}" dt="2022-10-21T09:25:26.090" v="1022" actId="478"/>
          <ac:spMkLst>
            <pc:docMk/>
            <pc:sldMk cId="3298321826" sldId="260"/>
            <ac:spMk id="102" creationId="{B22B26E7-3E29-487F-04EE-F9F58B687112}"/>
          </ac:spMkLst>
        </pc:spChg>
        <pc:spChg chg="del mod topLvl">
          <ac:chgData name="有吉 優聖" userId="3d7c3c32163f5198" providerId="LiveId" clId="{E47A132B-3274-42FB-958E-5DB358ADE650}" dt="2022-10-21T09:25:29.676" v="1024" actId="478"/>
          <ac:spMkLst>
            <pc:docMk/>
            <pc:sldMk cId="3298321826" sldId="260"/>
            <ac:spMk id="104" creationId="{A6650F4F-42B5-FA76-FF22-B98F8786F46A}"/>
          </ac:spMkLst>
        </pc:spChg>
        <pc:spChg chg="mod topLvl">
          <ac:chgData name="有吉 優聖" userId="3d7c3c32163f5198" providerId="LiveId" clId="{E47A132B-3274-42FB-958E-5DB358ADE650}" dt="2022-10-28T17:00:30.100" v="4036" actId="1076"/>
          <ac:spMkLst>
            <pc:docMk/>
            <pc:sldMk cId="3298321826" sldId="260"/>
            <ac:spMk id="105" creationId="{525FE449-EA0C-984F-D330-94FB2A6D8276}"/>
          </ac:spMkLst>
        </pc:spChg>
        <pc:spChg chg="mod topLvl">
          <ac:chgData name="有吉 優聖" userId="3d7c3c32163f5198" providerId="LiveId" clId="{E47A132B-3274-42FB-958E-5DB358ADE650}" dt="2022-10-28T17:00:18.599" v="4033" actId="1076"/>
          <ac:spMkLst>
            <pc:docMk/>
            <pc:sldMk cId="3298321826" sldId="260"/>
            <ac:spMk id="106" creationId="{1BC43E9A-584B-834E-E979-31608023D501}"/>
          </ac:spMkLst>
        </pc:spChg>
        <pc:spChg chg="del">
          <ac:chgData name="有吉 優聖" userId="3d7c3c32163f5198" providerId="LiveId" clId="{E47A132B-3274-42FB-958E-5DB358ADE650}" dt="2022-10-21T09:24:04.104" v="996" actId="478"/>
          <ac:spMkLst>
            <pc:docMk/>
            <pc:sldMk cId="3298321826" sldId="260"/>
            <ac:spMk id="107" creationId="{8E531AD7-445B-CA64-687D-2B8DF7DB378B}"/>
          </ac:spMkLst>
        </pc:spChg>
        <pc:spChg chg="mod topLvl">
          <ac:chgData name="有吉 優聖" userId="3d7c3c32163f5198" providerId="LiveId" clId="{E47A132B-3274-42FB-958E-5DB358ADE650}" dt="2022-10-21T09:26:27.302" v="1036" actId="1076"/>
          <ac:spMkLst>
            <pc:docMk/>
            <pc:sldMk cId="3298321826" sldId="260"/>
            <ac:spMk id="111" creationId="{AAFDEBAC-204A-EF41-1752-1ECFC68681B9}"/>
          </ac:spMkLst>
        </pc:spChg>
        <pc:spChg chg="del">
          <ac:chgData name="有吉 優聖" userId="3d7c3c32163f5198" providerId="LiveId" clId="{E47A132B-3274-42FB-958E-5DB358ADE650}" dt="2022-10-21T09:27:51.839" v="1082" actId="478"/>
          <ac:spMkLst>
            <pc:docMk/>
            <pc:sldMk cId="3298321826" sldId="260"/>
            <ac:spMk id="112" creationId="{C2722DDD-8838-9051-E898-6D4B299E7790}"/>
          </ac:spMkLst>
        </pc:spChg>
        <pc:spChg chg="del mod topLvl">
          <ac:chgData name="有吉 優聖" userId="3d7c3c32163f5198" providerId="LiveId" clId="{E47A132B-3274-42FB-958E-5DB358ADE650}" dt="2022-10-21T09:25:44.841" v="1027" actId="478"/>
          <ac:spMkLst>
            <pc:docMk/>
            <pc:sldMk cId="3298321826" sldId="260"/>
            <ac:spMk id="113" creationId="{51498900-BE42-C6A2-2D0F-7161234E1AB2}"/>
          </ac:spMkLst>
        </pc:spChg>
        <pc:spChg chg="del mod topLvl">
          <ac:chgData name="有吉 優聖" userId="3d7c3c32163f5198" providerId="LiveId" clId="{E47A132B-3274-42FB-958E-5DB358ADE650}" dt="2022-10-21T09:25:47.078" v="1028" actId="478"/>
          <ac:spMkLst>
            <pc:docMk/>
            <pc:sldMk cId="3298321826" sldId="260"/>
            <ac:spMk id="114" creationId="{646FE96D-3D4E-A156-F4F7-5088D753469C}"/>
          </ac:spMkLst>
        </pc:spChg>
        <pc:spChg chg="del mod topLvl">
          <ac:chgData name="有吉 優聖" userId="3d7c3c32163f5198" providerId="LiveId" clId="{E47A132B-3274-42FB-958E-5DB358ADE650}" dt="2022-10-21T09:25:48.381" v="1029" actId="478"/>
          <ac:spMkLst>
            <pc:docMk/>
            <pc:sldMk cId="3298321826" sldId="260"/>
            <ac:spMk id="115" creationId="{383C3C9F-CE29-494F-B25D-279DCF327453}"/>
          </ac:spMkLst>
        </pc:spChg>
        <pc:spChg chg="mod">
          <ac:chgData name="有吉 優聖" userId="3d7c3c32163f5198" providerId="LiveId" clId="{E47A132B-3274-42FB-958E-5DB358ADE650}" dt="2022-10-28T17:01:19.824" v="4041" actId="1076"/>
          <ac:spMkLst>
            <pc:docMk/>
            <pc:sldMk cId="3298321826" sldId="260"/>
            <ac:spMk id="117" creationId="{046E0AF2-89E5-E61B-577D-A49AB1C561D2}"/>
          </ac:spMkLst>
        </pc:spChg>
        <pc:grpChg chg="add mod">
          <ac:chgData name="有吉 優聖" userId="3d7c3c32163f5198" providerId="LiveId" clId="{E47A132B-3274-42FB-958E-5DB358ADE650}" dt="2022-10-21T09:25:20.531" v="1019" actId="338"/>
          <ac:grpSpMkLst>
            <pc:docMk/>
            <pc:sldMk cId="3298321826" sldId="260"/>
            <ac:grpSpMk id="7" creationId="{C0A160B7-6F5D-5CDF-DC5B-5FC05F99367E}"/>
          </ac:grpSpMkLst>
        </pc:grpChg>
        <pc:grpChg chg="del">
          <ac:chgData name="有吉 優聖" userId="3d7c3c32163f5198" providerId="LiveId" clId="{E47A132B-3274-42FB-958E-5DB358ADE650}" dt="2022-10-20T04:08:12.738" v="431" actId="478"/>
          <ac:grpSpMkLst>
            <pc:docMk/>
            <pc:sldMk cId="3298321826" sldId="260"/>
            <ac:grpSpMk id="116" creationId="{8CB23E27-2B6F-A207-6382-D6C07D05294B}"/>
          </ac:grpSpMkLst>
        </pc:grpChg>
        <pc:grpChg chg="add del">
          <ac:chgData name="有吉 優聖" userId="3d7c3c32163f5198" providerId="LiveId" clId="{E47A132B-3274-42FB-958E-5DB358ADE650}" dt="2022-10-21T09:24:19.732" v="999" actId="165"/>
          <ac:grpSpMkLst>
            <pc:docMk/>
            <pc:sldMk cId="3298321826" sldId="260"/>
            <ac:grpSpMk id="119" creationId="{EE355485-42EC-B483-87CB-1D0205347A8B}"/>
          </ac:grpSpMkLst>
        </pc:grpChg>
        <pc:graphicFrameChg chg="add del mod modGraphic">
          <ac:chgData name="有吉 優聖" userId="3d7c3c32163f5198" providerId="LiveId" clId="{E47A132B-3274-42FB-958E-5DB358ADE650}" dt="2022-10-21T09:27:44.217" v="1081" actId="478"/>
          <ac:graphicFrameMkLst>
            <pc:docMk/>
            <pc:sldMk cId="3298321826" sldId="260"/>
            <ac:graphicFrameMk id="32" creationId="{2CCC10B9-D589-0919-DB2A-CE8E69170261}"/>
          </ac:graphicFrameMkLst>
        </pc:graphicFrameChg>
      </pc:sldChg>
      <pc:sldChg chg="addSp delSp modSp mod delAnim modAnim">
        <pc:chgData name="有吉 優聖" userId="3d7c3c32163f5198" providerId="LiveId" clId="{E47A132B-3274-42FB-958E-5DB358ADE650}" dt="2022-11-02T13:21:32.395" v="4329" actId="20577"/>
        <pc:sldMkLst>
          <pc:docMk/>
          <pc:sldMk cId="61988910" sldId="261"/>
        </pc:sldMkLst>
        <pc:spChg chg="mod">
          <ac:chgData name="有吉 優聖" userId="3d7c3c32163f5198" providerId="LiveId" clId="{E47A132B-3274-42FB-958E-5DB358ADE650}" dt="2022-10-28T14:49:47.941" v="3383" actId="20577"/>
          <ac:spMkLst>
            <pc:docMk/>
            <pc:sldMk cId="61988910" sldId="261"/>
            <ac:spMk id="6" creationId="{9C7DE04D-FCDB-1065-C42A-84CB55680C29}"/>
          </ac:spMkLst>
        </pc:spChg>
        <pc:spChg chg="mod">
          <ac:chgData name="有吉 優聖" userId="3d7c3c32163f5198" providerId="LiveId" clId="{E47A132B-3274-42FB-958E-5DB358ADE650}" dt="2022-10-28T14:49:07.762" v="3281"/>
          <ac:spMkLst>
            <pc:docMk/>
            <pc:sldMk cId="61988910" sldId="261"/>
            <ac:spMk id="7" creationId="{67DBA239-2A21-36E6-AD04-F8B3FA7C65D4}"/>
          </ac:spMkLst>
        </pc:spChg>
        <pc:spChg chg="mod">
          <ac:chgData name="有吉 優聖" userId="3d7c3c32163f5198" providerId="LiveId" clId="{E47A132B-3274-42FB-958E-5DB358ADE650}" dt="2022-11-02T11:46:17.214" v="4284" actId="14100"/>
          <ac:spMkLst>
            <pc:docMk/>
            <pc:sldMk cId="61988910" sldId="261"/>
            <ac:spMk id="107" creationId="{344E0DFF-DE1F-3D31-256A-FAF88246AEE8}"/>
          </ac:spMkLst>
        </pc:spChg>
        <pc:spChg chg="mod">
          <ac:chgData name="有吉 優聖" userId="3d7c3c32163f5198" providerId="LiveId" clId="{E47A132B-3274-42FB-958E-5DB358ADE650}" dt="2022-11-02T11:46:23.083" v="4285" actId="14100"/>
          <ac:spMkLst>
            <pc:docMk/>
            <pc:sldMk cId="61988910" sldId="261"/>
            <ac:spMk id="114" creationId="{14DF1875-48DC-B87A-4F00-01AD5D31FE9F}"/>
          </ac:spMkLst>
        </pc:spChg>
        <pc:grpChg chg="add mod">
          <ac:chgData name="有吉 優聖" userId="3d7c3c32163f5198" providerId="LiveId" clId="{E47A132B-3274-42FB-958E-5DB358ADE650}" dt="2022-10-28T14:49:24.318" v="3300" actId="1076"/>
          <ac:grpSpMkLst>
            <pc:docMk/>
            <pc:sldMk cId="61988910" sldId="261"/>
            <ac:grpSpMk id="5" creationId="{4DBCA3B8-0BFF-F757-2BD9-5B5B841D9E03}"/>
          </ac:grpSpMkLst>
        </pc:grpChg>
        <pc:grpChg chg="del mod">
          <ac:chgData name="有吉 優聖" userId="3d7c3c32163f5198" providerId="LiveId" clId="{E47A132B-3274-42FB-958E-5DB358ADE650}" dt="2022-10-28T14:47:56.130" v="3247" actId="478"/>
          <ac:grpSpMkLst>
            <pc:docMk/>
            <pc:sldMk cId="61988910" sldId="261"/>
            <ac:grpSpMk id="192" creationId="{AC44E606-E4A4-ECF8-AC34-ECC803F32D5E}"/>
          </ac:grpSpMkLst>
        </pc:grpChg>
        <pc:graphicFrameChg chg="mod modGraphic">
          <ac:chgData name="有吉 優聖" userId="3d7c3c32163f5198" providerId="LiveId" clId="{E47A132B-3274-42FB-958E-5DB358ADE650}" dt="2022-11-02T11:45:58.179" v="4282" actId="20577"/>
          <ac:graphicFrameMkLst>
            <pc:docMk/>
            <pc:sldMk cId="61988910" sldId="261"/>
            <ac:graphicFrameMk id="108" creationId="{28E3C9FF-B08F-9F78-9E25-705A910AD14D}"/>
          </ac:graphicFrameMkLst>
        </pc:graphicFrameChg>
        <pc:graphicFrameChg chg="mod modGraphic">
          <ac:chgData name="有吉 優聖" userId="3d7c3c32163f5198" providerId="LiveId" clId="{E47A132B-3274-42FB-958E-5DB358ADE650}" dt="2022-11-02T13:21:32.395" v="4329" actId="20577"/>
          <ac:graphicFrameMkLst>
            <pc:docMk/>
            <pc:sldMk cId="61988910" sldId="261"/>
            <ac:graphicFrameMk id="113" creationId="{30042096-17BC-EED3-4154-7DFA751DFBD4}"/>
          </ac:graphicFrameMkLst>
        </pc:graphicFrameChg>
      </pc:sldChg>
      <pc:sldChg chg="addSp delSp modSp mod delAnim modAnim">
        <pc:chgData name="有吉 優聖" userId="3d7c3c32163f5198" providerId="LiveId" clId="{E47A132B-3274-42FB-958E-5DB358ADE650}" dt="2022-10-28T17:18:09.942" v="4213"/>
        <pc:sldMkLst>
          <pc:docMk/>
          <pc:sldMk cId="384025472" sldId="262"/>
        </pc:sldMkLst>
        <pc:spChg chg="mod">
          <ac:chgData name="有吉 優聖" userId="3d7c3c32163f5198" providerId="LiveId" clId="{E47A132B-3274-42FB-958E-5DB358ADE650}" dt="2022-10-28T14:51:01.164" v="3400" actId="20577"/>
          <ac:spMkLst>
            <pc:docMk/>
            <pc:sldMk cId="384025472" sldId="262"/>
            <ac:spMk id="2" creationId="{1057317E-0483-472B-7513-0471C455B8BA}"/>
          </ac:spMkLst>
        </pc:spChg>
        <pc:spChg chg="mod">
          <ac:chgData name="有吉 優聖" userId="3d7c3c32163f5198" providerId="LiveId" clId="{E47A132B-3274-42FB-958E-5DB358ADE650}" dt="2022-10-28T16:57:09.040" v="4017" actId="20577"/>
          <ac:spMkLst>
            <pc:docMk/>
            <pc:sldMk cId="384025472" sldId="262"/>
            <ac:spMk id="3" creationId="{2929F941-1F26-4C83-3EC1-81DE72B26EE6}"/>
          </ac:spMkLst>
        </pc:spChg>
        <pc:spChg chg="del">
          <ac:chgData name="有吉 優聖" userId="3d7c3c32163f5198" providerId="LiveId" clId="{E47A132B-3274-42FB-958E-5DB358ADE650}" dt="2022-10-25T05:42:30.949" v="1783" actId="478"/>
          <ac:spMkLst>
            <pc:docMk/>
            <pc:sldMk cId="384025472" sldId="262"/>
            <ac:spMk id="5" creationId="{0EBE32E2-7C6B-15A8-3C91-D4B2F540FC72}"/>
          </ac:spMkLst>
        </pc:spChg>
        <pc:spChg chg="del">
          <ac:chgData name="有吉 優聖" userId="3d7c3c32163f5198" providerId="LiveId" clId="{E47A132B-3274-42FB-958E-5DB358ADE650}" dt="2022-10-25T05:42:35.853" v="1785" actId="478"/>
          <ac:spMkLst>
            <pc:docMk/>
            <pc:sldMk cId="384025472" sldId="262"/>
            <ac:spMk id="6" creationId="{A5EE76C6-2B99-4140-1747-560BA701A5DD}"/>
          </ac:spMkLst>
        </pc:spChg>
        <pc:spChg chg="mod">
          <ac:chgData name="有吉 優聖" userId="3d7c3c32163f5198" providerId="LiveId" clId="{E47A132B-3274-42FB-958E-5DB358ADE650}" dt="2022-10-28T14:59:02.695" v="3564" actId="1076"/>
          <ac:spMkLst>
            <pc:docMk/>
            <pc:sldMk cId="384025472" sldId="262"/>
            <ac:spMk id="10" creationId="{B1E35515-44C9-3603-2F92-654AE2C241D4}"/>
          </ac:spMkLst>
        </pc:spChg>
        <pc:spChg chg="del">
          <ac:chgData name="有吉 優聖" userId="3d7c3c32163f5198" providerId="LiveId" clId="{E47A132B-3274-42FB-958E-5DB358ADE650}" dt="2022-10-28T14:50:21.448" v="3384" actId="478"/>
          <ac:spMkLst>
            <pc:docMk/>
            <pc:sldMk cId="384025472" sldId="262"/>
            <ac:spMk id="12" creationId="{10F02C94-6E88-164D-55D6-772A1C27B339}"/>
          </ac:spMkLst>
        </pc:spChg>
        <pc:graphicFrameChg chg="add del mod">
          <ac:chgData name="有吉 優聖" userId="3d7c3c32163f5198" providerId="LiveId" clId="{E47A132B-3274-42FB-958E-5DB358ADE650}" dt="2022-10-28T14:54:37.723" v="3406" actId="478"/>
          <ac:graphicFrameMkLst>
            <pc:docMk/>
            <pc:sldMk cId="384025472" sldId="262"/>
            <ac:graphicFrameMk id="7" creationId="{BBCE39A3-2243-89A2-8462-CBB0AEB6F0D0}"/>
          </ac:graphicFrameMkLst>
        </pc:graphicFrameChg>
        <pc:graphicFrameChg chg="add mod modGraphic">
          <ac:chgData name="有吉 優聖" userId="3d7c3c32163f5198" providerId="LiveId" clId="{E47A132B-3274-42FB-958E-5DB358ADE650}" dt="2022-10-28T17:17:22.919" v="4208" actId="14734"/>
          <ac:graphicFrameMkLst>
            <pc:docMk/>
            <pc:sldMk cId="384025472" sldId="262"/>
            <ac:graphicFrameMk id="9" creationId="{ECE6DEF7-9D9B-D9D8-8156-366191F238D7}"/>
          </ac:graphicFrameMkLst>
        </pc:graphicFrameChg>
        <pc:cxnChg chg="del">
          <ac:chgData name="有吉 優聖" userId="3d7c3c32163f5198" providerId="LiveId" clId="{E47A132B-3274-42FB-958E-5DB358ADE650}" dt="2022-10-25T05:42:32.970" v="1784" actId="478"/>
          <ac:cxnSpMkLst>
            <pc:docMk/>
            <pc:sldMk cId="384025472" sldId="262"/>
            <ac:cxnSpMk id="8" creationId="{6FE95E17-1868-4FD7-E491-1E8F2028FD45}"/>
          </ac:cxnSpMkLst>
        </pc:cxnChg>
      </pc:sldChg>
      <pc:sldChg chg="addSp delSp modSp mod ord addAnim delAnim modAnim">
        <pc:chgData name="有吉 優聖" userId="3d7c3c32163f5198" providerId="LiveId" clId="{E47A132B-3274-42FB-958E-5DB358ADE650}" dt="2022-10-28T16:37:55.047" v="3948"/>
        <pc:sldMkLst>
          <pc:docMk/>
          <pc:sldMk cId="768743169" sldId="263"/>
        </pc:sldMkLst>
        <pc:spChg chg="mod">
          <ac:chgData name="有吉 優聖" userId="3d7c3c32163f5198" providerId="LiveId" clId="{E47A132B-3274-42FB-958E-5DB358ADE650}" dt="2022-10-28T11:07:39.368" v="2161" actId="1076"/>
          <ac:spMkLst>
            <pc:docMk/>
            <pc:sldMk cId="768743169" sldId="263"/>
            <ac:spMk id="3" creationId="{AB5455E2-E844-D73C-CEF6-041794B4A44A}"/>
          </ac:spMkLst>
        </pc:spChg>
        <pc:spChg chg="add mod">
          <ac:chgData name="有吉 優聖" userId="3d7c3c32163f5198" providerId="LiveId" clId="{E47A132B-3274-42FB-958E-5DB358ADE650}" dt="2022-10-28T11:30:21.313" v="2356" actId="164"/>
          <ac:spMkLst>
            <pc:docMk/>
            <pc:sldMk cId="768743169" sldId="263"/>
            <ac:spMk id="5" creationId="{B73716B8-92D0-7276-6483-38BA0E6F2874}"/>
          </ac:spMkLst>
        </pc:spChg>
        <pc:spChg chg="add mod">
          <ac:chgData name="有吉 優聖" userId="3d7c3c32163f5198" providerId="LiveId" clId="{E47A132B-3274-42FB-958E-5DB358ADE650}" dt="2022-10-28T11:30:21.313" v="2356" actId="164"/>
          <ac:spMkLst>
            <pc:docMk/>
            <pc:sldMk cId="768743169" sldId="263"/>
            <ac:spMk id="6" creationId="{56EE964F-FBD4-94D9-AEC7-F510A4430E54}"/>
          </ac:spMkLst>
        </pc:spChg>
        <pc:spChg chg="add mod ord">
          <ac:chgData name="有吉 優聖" userId="3d7c3c32163f5198" providerId="LiveId" clId="{E47A132B-3274-42FB-958E-5DB358ADE650}" dt="2022-10-28T11:30:21.313" v="2356" actId="164"/>
          <ac:spMkLst>
            <pc:docMk/>
            <pc:sldMk cId="768743169" sldId="263"/>
            <ac:spMk id="7" creationId="{6C0C9DCF-7FAF-DFE6-1631-7AC31E74DDD4}"/>
          </ac:spMkLst>
        </pc:spChg>
        <pc:spChg chg="add del mod">
          <ac:chgData name="有吉 優聖" userId="3d7c3c32163f5198" providerId="LiveId" clId="{E47A132B-3274-42FB-958E-5DB358ADE650}" dt="2022-10-28T07:42:33.418" v="2054" actId="478"/>
          <ac:spMkLst>
            <pc:docMk/>
            <pc:sldMk cId="768743169" sldId="263"/>
            <ac:spMk id="8" creationId="{B5AC6FFF-F5A1-8BB4-870F-EADCC896BBBE}"/>
          </ac:spMkLst>
        </pc:spChg>
        <pc:spChg chg="add del mod">
          <ac:chgData name="有吉 優聖" userId="3d7c3c32163f5198" providerId="LiveId" clId="{E47A132B-3274-42FB-958E-5DB358ADE650}" dt="2022-10-28T07:38:56.173" v="2000"/>
          <ac:spMkLst>
            <pc:docMk/>
            <pc:sldMk cId="768743169" sldId="263"/>
            <ac:spMk id="9" creationId="{0D8B318B-E8D5-A597-EDD3-30C9AF4DBAB7}"/>
          </ac:spMkLst>
        </pc:spChg>
        <pc:spChg chg="add del mod">
          <ac:chgData name="有吉 優聖" userId="3d7c3c32163f5198" providerId="LiveId" clId="{E47A132B-3274-42FB-958E-5DB358ADE650}" dt="2022-10-28T07:39:30.585" v="2005" actId="478"/>
          <ac:spMkLst>
            <pc:docMk/>
            <pc:sldMk cId="768743169" sldId="263"/>
            <ac:spMk id="10" creationId="{1801AAD8-97A2-5320-4C91-C07DC9135E56}"/>
          </ac:spMkLst>
        </pc:spChg>
        <pc:spChg chg="add mod">
          <ac:chgData name="有吉 優聖" userId="3d7c3c32163f5198" providerId="LiveId" clId="{E47A132B-3274-42FB-958E-5DB358ADE650}" dt="2022-10-28T11:30:21.313" v="2356" actId="164"/>
          <ac:spMkLst>
            <pc:docMk/>
            <pc:sldMk cId="768743169" sldId="263"/>
            <ac:spMk id="11" creationId="{284B9046-F575-59F0-C1F6-A008BFFDF086}"/>
          </ac:spMkLst>
        </pc:spChg>
        <pc:spChg chg="add mod">
          <ac:chgData name="有吉 優聖" userId="3d7c3c32163f5198" providerId="LiveId" clId="{E47A132B-3274-42FB-958E-5DB358ADE650}" dt="2022-10-28T11:30:21.313" v="2356" actId="164"/>
          <ac:spMkLst>
            <pc:docMk/>
            <pc:sldMk cId="768743169" sldId="263"/>
            <ac:spMk id="12" creationId="{51849B69-34F4-242D-D000-5642226EFBC0}"/>
          </ac:spMkLst>
        </pc:spChg>
        <pc:spChg chg="add mod">
          <ac:chgData name="有吉 優聖" userId="3d7c3c32163f5198" providerId="LiveId" clId="{E47A132B-3274-42FB-958E-5DB358ADE650}" dt="2022-10-28T11:30:21.313" v="2356" actId="164"/>
          <ac:spMkLst>
            <pc:docMk/>
            <pc:sldMk cId="768743169" sldId="263"/>
            <ac:spMk id="13" creationId="{F60C28D4-821B-A228-343D-4AE8D26515E8}"/>
          </ac:spMkLst>
        </pc:spChg>
        <pc:spChg chg="add mod">
          <ac:chgData name="有吉 優聖" userId="3d7c3c32163f5198" providerId="LiveId" clId="{E47A132B-3274-42FB-958E-5DB358ADE650}" dt="2022-10-28T11:30:21.313" v="2356" actId="164"/>
          <ac:spMkLst>
            <pc:docMk/>
            <pc:sldMk cId="768743169" sldId="263"/>
            <ac:spMk id="14" creationId="{55794558-6FD9-D704-9172-0D6889BC18FA}"/>
          </ac:spMkLst>
        </pc:spChg>
        <pc:spChg chg="add mod">
          <ac:chgData name="有吉 優聖" userId="3d7c3c32163f5198" providerId="LiveId" clId="{E47A132B-3274-42FB-958E-5DB358ADE650}" dt="2022-10-28T11:30:21.313" v="2356" actId="164"/>
          <ac:spMkLst>
            <pc:docMk/>
            <pc:sldMk cId="768743169" sldId="263"/>
            <ac:spMk id="15" creationId="{7DD0CB05-83A0-8098-5C91-B55E0F516396}"/>
          </ac:spMkLst>
        </pc:spChg>
        <pc:spChg chg="mod">
          <ac:chgData name="有吉 優聖" userId="3d7c3c32163f5198" providerId="LiveId" clId="{E47A132B-3274-42FB-958E-5DB358ADE650}" dt="2022-10-28T11:07:46.089" v="2163" actId="1076"/>
          <ac:spMkLst>
            <pc:docMk/>
            <pc:sldMk cId="768743169" sldId="263"/>
            <ac:spMk id="16" creationId="{D7372A8A-B414-5448-B6F3-6EED07556097}"/>
          </ac:spMkLst>
        </pc:spChg>
        <pc:spChg chg="del">
          <ac:chgData name="有吉 優聖" userId="3d7c3c32163f5198" providerId="LiveId" clId="{E47A132B-3274-42FB-958E-5DB358ADE650}" dt="2022-10-28T06:47:57.781" v="1965" actId="478"/>
          <ac:spMkLst>
            <pc:docMk/>
            <pc:sldMk cId="768743169" sldId="263"/>
            <ac:spMk id="17" creationId="{BF17B49B-8712-F7FF-6B1E-9AA1E49D9A07}"/>
          </ac:spMkLst>
        </pc:spChg>
        <pc:spChg chg="add mod">
          <ac:chgData name="有吉 優聖" userId="3d7c3c32163f5198" providerId="LiveId" clId="{E47A132B-3274-42FB-958E-5DB358ADE650}" dt="2022-10-28T11:31:34.222" v="2370" actId="20577"/>
          <ac:spMkLst>
            <pc:docMk/>
            <pc:sldMk cId="768743169" sldId="263"/>
            <ac:spMk id="20" creationId="{39303707-F984-F797-2E0E-474085A104CA}"/>
          </ac:spMkLst>
        </pc:spChg>
        <pc:spChg chg="add mod">
          <ac:chgData name="有吉 優聖" userId="3d7c3c32163f5198" providerId="LiveId" clId="{E47A132B-3274-42FB-958E-5DB358ADE650}" dt="2022-10-28T11:30:21.313" v="2356" actId="164"/>
          <ac:spMkLst>
            <pc:docMk/>
            <pc:sldMk cId="768743169" sldId="263"/>
            <ac:spMk id="22" creationId="{0D458A5B-DF7C-80DD-D312-4465893FB620}"/>
          </ac:spMkLst>
        </pc:spChg>
        <pc:spChg chg="add mod">
          <ac:chgData name="有吉 優聖" userId="3d7c3c32163f5198" providerId="LiveId" clId="{E47A132B-3274-42FB-958E-5DB358ADE650}" dt="2022-10-28T11:30:21.313" v="2356" actId="164"/>
          <ac:spMkLst>
            <pc:docMk/>
            <pc:sldMk cId="768743169" sldId="263"/>
            <ac:spMk id="23" creationId="{F088E011-A30C-1D70-172E-3DF7E17031F7}"/>
          </ac:spMkLst>
        </pc:spChg>
        <pc:spChg chg="add mod">
          <ac:chgData name="有吉 優聖" userId="3d7c3c32163f5198" providerId="LiveId" clId="{E47A132B-3274-42FB-958E-5DB358ADE650}" dt="2022-10-28T11:30:21.313" v="2356" actId="164"/>
          <ac:spMkLst>
            <pc:docMk/>
            <pc:sldMk cId="768743169" sldId="263"/>
            <ac:spMk id="24" creationId="{2B60BF38-4FB2-95C4-6447-8862C9AA4C06}"/>
          </ac:spMkLst>
        </pc:spChg>
        <pc:spChg chg="add mod">
          <ac:chgData name="有吉 優聖" userId="3d7c3c32163f5198" providerId="LiveId" clId="{E47A132B-3274-42FB-958E-5DB358ADE650}" dt="2022-10-28T11:30:21.313" v="2356" actId="164"/>
          <ac:spMkLst>
            <pc:docMk/>
            <pc:sldMk cId="768743169" sldId="263"/>
            <ac:spMk id="25" creationId="{1E2795CF-AB57-050B-53A1-94DF750F2C25}"/>
          </ac:spMkLst>
        </pc:spChg>
        <pc:spChg chg="add mod">
          <ac:chgData name="有吉 優聖" userId="3d7c3c32163f5198" providerId="LiveId" clId="{E47A132B-3274-42FB-958E-5DB358ADE650}" dt="2022-10-28T11:30:21.313" v="2356" actId="164"/>
          <ac:spMkLst>
            <pc:docMk/>
            <pc:sldMk cId="768743169" sldId="263"/>
            <ac:spMk id="26" creationId="{092666B4-A48A-0F9F-F1B1-C6B4A3756C07}"/>
          </ac:spMkLst>
        </pc:spChg>
        <pc:spChg chg="add mod">
          <ac:chgData name="有吉 優聖" userId="3d7c3c32163f5198" providerId="LiveId" clId="{E47A132B-3274-42FB-958E-5DB358ADE650}" dt="2022-10-28T11:30:21.313" v="2356" actId="164"/>
          <ac:spMkLst>
            <pc:docMk/>
            <pc:sldMk cId="768743169" sldId="263"/>
            <ac:spMk id="27" creationId="{DA16E21B-C096-0E36-07D5-8B09FEB89364}"/>
          </ac:spMkLst>
        </pc:spChg>
        <pc:spChg chg="add del mod">
          <ac:chgData name="有吉 優聖" userId="3d7c3c32163f5198" providerId="LiveId" clId="{E47A132B-3274-42FB-958E-5DB358ADE650}" dt="2022-10-28T11:07:11.426" v="2155"/>
          <ac:spMkLst>
            <pc:docMk/>
            <pc:sldMk cId="768743169" sldId="263"/>
            <ac:spMk id="28" creationId="{C94858E1-35AD-B6D5-A637-DA35600D4B6F}"/>
          </ac:spMkLst>
        </pc:spChg>
        <pc:spChg chg="add mod">
          <ac:chgData name="有吉 優聖" userId="3d7c3c32163f5198" providerId="LiveId" clId="{E47A132B-3274-42FB-958E-5DB358ADE650}" dt="2022-10-28T11:31:01.840" v="2359" actId="164"/>
          <ac:spMkLst>
            <pc:docMk/>
            <pc:sldMk cId="768743169" sldId="263"/>
            <ac:spMk id="29" creationId="{A7066C9F-07E8-B7E9-3FD9-018A59A71F05}"/>
          </ac:spMkLst>
        </pc:spChg>
        <pc:spChg chg="add mod">
          <ac:chgData name="有吉 優聖" userId="3d7c3c32163f5198" providerId="LiveId" clId="{E47A132B-3274-42FB-958E-5DB358ADE650}" dt="2022-10-28T11:30:21.313" v="2356" actId="164"/>
          <ac:spMkLst>
            <pc:docMk/>
            <pc:sldMk cId="768743169" sldId="263"/>
            <ac:spMk id="30" creationId="{CB1DE618-1BE2-C588-F448-B5781BFE90B1}"/>
          </ac:spMkLst>
        </pc:spChg>
        <pc:spChg chg="add mod">
          <ac:chgData name="有吉 優聖" userId="3d7c3c32163f5198" providerId="LiveId" clId="{E47A132B-3274-42FB-958E-5DB358ADE650}" dt="2022-10-28T11:30:21.313" v="2356" actId="164"/>
          <ac:spMkLst>
            <pc:docMk/>
            <pc:sldMk cId="768743169" sldId="263"/>
            <ac:spMk id="31" creationId="{0DDE35C1-AE97-02AF-1330-D11AA27AA74B}"/>
          </ac:spMkLst>
        </pc:spChg>
        <pc:spChg chg="add mod">
          <ac:chgData name="有吉 優聖" userId="3d7c3c32163f5198" providerId="LiveId" clId="{E47A132B-3274-42FB-958E-5DB358ADE650}" dt="2022-10-28T11:30:21.313" v="2356" actId="164"/>
          <ac:spMkLst>
            <pc:docMk/>
            <pc:sldMk cId="768743169" sldId="263"/>
            <ac:spMk id="32" creationId="{0A371820-4433-E997-B4E8-ED76D779F70B}"/>
          </ac:spMkLst>
        </pc:spChg>
        <pc:spChg chg="add mod">
          <ac:chgData name="有吉 優聖" userId="3d7c3c32163f5198" providerId="LiveId" clId="{E47A132B-3274-42FB-958E-5DB358ADE650}" dt="2022-10-28T11:30:21.313" v="2356" actId="164"/>
          <ac:spMkLst>
            <pc:docMk/>
            <pc:sldMk cId="768743169" sldId="263"/>
            <ac:spMk id="33" creationId="{04BE1002-952F-2AA5-1E0E-2140F92A0F2C}"/>
          </ac:spMkLst>
        </pc:spChg>
        <pc:spChg chg="add mod ord">
          <ac:chgData name="有吉 優聖" userId="3d7c3c32163f5198" providerId="LiveId" clId="{E47A132B-3274-42FB-958E-5DB358ADE650}" dt="2022-10-28T11:30:21.313" v="2356" actId="164"/>
          <ac:spMkLst>
            <pc:docMk/>
            <pc:sldMk cId="768743169" sldId="263"/>
            <ac:spMk id="34" creationId="{4A4404F9-9529-D446-133E-C3DAE900B4C3}"/>
          </ac:spMkLst>
        </pc:spChg>
        <pc:spChg chg="add mod">
          <ac:chgData name="有吉 優聖" userId="3d7c3c32163f5198" providerId="LiveId" clId="{E47A132B-3274-42FB-958E-5DB358ADE650}" dt="2022-10-28T11:30:21.313" v="2356" actId="164"/>
          <ac:spMkLst>
            <pc:docMk/>
            <pc:sldMk cId="768743169" sldId="263"/>
            <ac:spMk id="35" creationId="{AF9145CF-E8B1-96C4-3FB5-953EFC4CC70D}"/>
          </ac:spMkLst>
        </pc:spChg>
        <pc:spChg chg="add mod">
          <ac:chgData name="有吉 優聖" userId="3d7c3c32163f5198" providerId="LiveId" clId="{E47A132B-3274-42FB-958E-5DB358ADE650}" dt="2022-10-28T11:30:21.313" v="2356" actId="164"/>
          <ac:spMkLst>
            <pc:docMk/>
            <pc:sldMk cId="768743169" sldId="263"/>
            <ac:spMk id="39" creationId="{E003B1DA-22AB-C184-C47A-2890EFD53F31}"/>
          </ac:spMkLst>
        </pc:spChg>
        <pc:spChg chg="add mod">
          <ac:chgData name="有吉 優聖" userId="3d7c3c32163f5198" providerId="LiveId" clId="{E47A132B-3274-42FB-958E-5DB358ADE650}" dt="2022-10-28T11:30:21.313" v="2356" actId="164"/>
          <ac:spMkLst>
            <pc:docMk/>
            <pc:sldMk cId="768743169" sldId="263"/>
            <ac:spMk id="42" creationId="{E615FAB1-0305-2F1C-5986-7624039569E0}"/>
          </ac:spMkLst>
        </pc:spChg>
        <pc:spChg chg="add mod">
          <ac:chgData name="有吉 優聖" userId="3d7c3c32163f5198" providerId="LiveId" clId="{E47A132B-3274-42FB-958E-5DB358ADE650}" dt="2022-10-28T11:30:21.313" v="2356" actId="164"/>
          <ac:spMkLst>
            <pc:docMk/>
            <pc:sldMk cId="768743169" sldId="263"/>
            <ac:spMk id="43" creationId="{C4DB5767-6827-ABC8-B750-4A1DFF8CD52D}"/>
          </ac:spMkLst>
        </pc:spChg>
        <pc:spChg chg="add mod">
          <ac:chgData name="有吉 優聖" userId="3d7c3c32163f5198" providerId="LiveId" clId="{E47A132B-3274-42FB-958E-5DB358ADE650}" dt="2022-10-28T11:30:21.313" v="2356" actId="164"/>
          <ac:spMkLst>
            <pc:docMk/>
            <pc:sldMk cId="768743169" sldId="263"/>
            <ac:spMk id="45" creationId="{94ADDCF4-B72C-1F3C-BEF5-4FBD4187D929}"/>
          </ac:spMkLst>
        </pc:spChg>
        <pc:spChg chg="mod">
          <ac:chgData name="有吉 優聖" userId="3d7c3c32163f5198" providerId="LiveId" clId="{E47A132B-3274-42FB-958E-5DB358ADE650}" dt="2022-10-25T05:41:06.182" v="1771" actId="165"/>
          <ac:spMkLst>
            <pc:docMk/>
            <pc:sldMk cId="768743169" sldId="263"/>
            <ac:spMk id="56" creationId="{E5D65065-A34B-1042-0AA6-DB76B9F284F6}"/>
          </ac:spMkLst>
        </pc:spChg>
        <pc:spChg chg="mod">
          <ac:chgData name="有吉 優聖" userId="3d7c3c32163f5198" providerId="LiveId" clId="{E47A132B-3274-42FB-958E-5DB358ADE650}" dt="2022-10-25T05:41:06.182" v="1771" actId="165"/>
          <ac:spMkLst>
            <pc:docMk/>
            <pc:sldMk cId="768743169" sldId="263"/>
            <ac:spMk id="57" creationId="{765728E6-F45D-70C1-9E60-0589849E9762}"/>
          </ac:spMkLst>
        </pc:spChg>
        <pc:spChg chg="mod">
          <ac:chgData name="有吉 優聖" userId="3d7c3c32163f5198" providerId="LiveId" clId="{E47A132B-3274-42FB-958E-5DB358ADE650}" dt="2022-10-25T05:41:06.182" v="1771" actId="165"/>
          <ac:spMkLst>
            <pc:docMk/>
            <pc:sldMk cId="768743169" sldId="263"/>
            <ac:spMk id="59" creationId="{7E022BFC-A0EA-C5F9-6DA6-8EE22689B50E}"/>
          </ac:spMkLst>
        </pc:spChg>
        <pc:spChg chg="mod">
          <ac:chgData name="有吉 優聖" userId="3d7c3c32163f5198" providerId="LiveId" clId="{E47A132B-3274-42FB-958E-5DB358ADE650}" dt="2022-10-25T05:41:06.182" v="1771" actId="165"/>
          <ac:spMkLst>
            <pc:docMk/>
            <pc:sldMk cId="768743169" sldId="263"/>
            <ac:spMk id="60" creationId="{E1564713-64E2-CF2F-74B8-DFB8B53F0930}"/>
          </ac:spMkLst>
        </pc:spChg>
        <pc:spChg chg="mod">
          <ac:chgData name="有吉 優聖" userId="3d7c3c32163f5198" providerId="LiveId" clId="{E47A132B-3274-42FB-958E-5DB358ADE650}" dt="2022-10-25T05:41:06.182" v="1771" actId="165"/>
          <ac:spMkLst>
            <pc:docMk/>
            <pc:sldMk cId="768743169" sldId="263"/>
            <ac:spMk id="61" creationId="{A0522879-867F-FC1D-A877-8F580BC4DD4D}"/>
          </ac:spMkLst>
        </pc:spChg>
        <pc:spChg chg="mod">
          <ac:chgData name="有吉 優聖" userId="3d7c3c32163f5198" providerId="LiveId" clId="{E47A132B-3274-42FB-958E-5DB358ADE650}" dt="2022-10-25T05:41:06.182" v="1771" actId="165"/>
          <ac:spMkLst>
            <pc:docMk/>
            <pc:sldMk cId="768743169" sldId="263"/>
            <ac:spMk id="65" creationId="{380CBABE-56F1-8B11-92F6-A8AB3638C5F5}"/>
          </ac:spMkLst>
        </pc:spChg>
        <pc:spChg chg="add del mod topLvl">
          <ac:chgData name="有吉 優聖" userId="3d7c3c32163f5198" providerId="LiveId" clId="{E47A132B-3274-42FB-958E-5DB358ADE650}" dt="2022-10-25T05:41:35.307" v="1779" actId="478"/>
          <ac:spMkLst>
            <pc:docMk/>
            <pc:sldMk cId="768743169" sldId="263"/>
            <ac:spMk id="67" creationId="{D082D104-AB4D-6922-2680-E0F2FEA7BDD5}"/>
          </ac:spMkLst>
        </pc:spChg>
        <pc:spChg chg="mod">
          <ac:chgData name="有吉 優聖" userId="3d7c3c32163f5198" providerId="LiveId" clId="{E47A132B-3274-42FB-958E-5DB358ADE650}" dt="2022-10-28T13:20:15.481" v="2468" actId="1076"/>
          <ac:spMkLst>
            <pc:docMk/>
            <pc:sldMk cId="768743169" sldId="263"/>
            <ac:spMk id="79" creationId="{B93D847E-E1BF-F6CE-65B6-13A7E6106EE2}"/>
          </ac:spMkLst>
        </pc:spChg>
        <pc:spChg chg="add del mod topLvl">
          <ac:chgData name="有吉 優聖" userId="3d7c3c32163f5198" providerId="LiveId" clId="{E47A132B-3274-42FB-958E-5DB358ADE650}" dt="2022-10-28T06:48:09.167" v="1967" actId="478"/>
          <ac:spMkLst>
            <pc:docMk/>
            <pc:sldMk cId="768743169" sldId="263"/>
            <ac:spMk id="80" creationId="{56B73832-CDD9-40F3-4A23-A08471FD0BB3}"/>
          </ac:spMkLst>
        </pc:spChg>
        <pc:spChg chg="add mod">
          <ac:chgData name="有吉 優聖" userId="3d7c3c32163f5198" providerId="LiveId" clId="{E47A132B-3274-42FB-958E-5DB358ADE650}" dt="2022-10-28T11:30:21.313" v="2356" actId="164"/>
          <ac:spMkLst>
            <pc:docMk/>
            <pc:sldMk cId="768743169" sldId="263"/>
            <ac:spMk id="113" creationId="{FCA25F2C-1778-D2EA-554C-4C4945864F02}"/>
          </ac:spMkLst>
        </pc:spChg>
        <pc:grpChg chg="del">
          <ac:chgData name="有吉 優聖" userId="3d7c3c32163f5198" providerId="LiveId" clId="{E47A132B-3274-42FB-958E-5DB358ADE650}" dt="2022-10-25T05:40:57.162" v="1768" actId="478"/>
          <ac:grpSpMkLst>
            <pc:docMk/>
            <pc:sldMk cId="768743169" sldId="263"/>
            <ac:grpSpMk id="54" creationId="{F79E1581-701E-9246-D041-6F6161730EAF}"/>
          </ac:grpSpMkLst>
        </pc:grpChg>
        <pc:grpChg chg="add del mod topLvl">
          <ac:chgData name="有吉 優聖" userId="3d7c3c32163f5198" providerId="LiveId" clId="{E47A132B-3274-42FB-958E-5DB358ADE650}" dt="2022-10-25T05:41:30.269" v="1777" actId="478"/>
          <ac:grpSpMkLst>
            <pc:docMk/>
            <pc:sldMk cId="768743169" sldId="263"/>
            <ac:grpSpMk id="55" creationId="{1D25C8D8-3637-4828-6B7E-EB3D258F922A}"/>
          </ac:grpSpMkLst>
        </pc:grpChg>
        <pc:grpChg chg="add del">
          <ac:chgData name="有吉 優聖" userId="3d7c3c32163f5198" providerId="LiveId" clId="{E47A132B-3274-42FB-958E-5DB358ADE650}" dt="2022-10-25T05:41:06.182" v="1771" actId="165"/>
          <ac:grpSpMkLst>
            <pc:docMk/>
            <pc:sldMk cId="768743169" sldId="263"/>
            <ac:grpSpMk id="81" creationId="{7356A114-CBFC-8DD3-8AB7-2C84FB2111AF}"/>
          </ac:grpSpMkLst>
        </pc:grpChg>
        <pc:grpChg chg="add mod">
          <ac:chgData name="有吉 優聖" userId="3d7c3c32163f5198" providerId="LiveId" clId="{E47A132B-3274-42FB-958E-5DB358ADE650}" dt="2022-10-28T11:31:01.840" v="2359" actId="164"/>
          <ac:grpSpMkLst>
            <pc:docMk/>
            <pc:sldMk cId="768743169" sldId="263"/>
            <ac:grpSpMk id="230" creationId="{AB56AEDC-1E05-0AF2-CD07-445704F0FDCA}"/>
          </ac:grpSpMkLst>
        </pc:grpChg>
        <pc:grpChg chg="add mod">
          <ac:chgData name="有吉 優聖" userId="3d7c3c32163f5198" providerId="LiveId" clId="{E47A132B-3274-42FB-958E-5DB358ADE650}" dt="2022-10-28T13:20:20.099" v="2469" actId="1076"/>
          <ac:grpSpMkLst>
            <pc:docMk/>
            <pc:sldMk cId="768743169" sldId="263"/>
            <ac:grpSpMk id="231" creationId="{E98C46B8-16CB-3532-B0D8-5DC1860174A7}"/>
          </ac:grpSpMkLst>
        </pc:grpChg>
        <pc:cxnChg chg="mod">
          <ac:chgData name="有吉 優聖" userId="3d7c3c32163f5198" providerId="LiveId" clId="{E47A132B-3274-42FB-958E-5DB358ADE650}" dt="2022-10-25T05:40:57.162" v="1768" actId="478"/>
          <ac:cxnSpMkLst>
            <pc:docMk/>
            <pc:sldMk cId="768743169" sldId="263"/>
            <ac:cxnSpMk id="21" creationId="{65C05AF8-6ADD-2D4F-F343-1E45636E9744}"/>
          </ac:cxnSpMkLst>
        </pc:cxnChg>
        <pc:cxnChg chg="mod">
          <ac:chgData name="有吉 優聖" userId="3d7c3c32163f5198" providerId="LiveId" clId="{E47A132B-3274-42FB-958E-5DB358ADE650}" dt="2022-10-25T05:40:57.162" v="1768" actId="478"/>
          <ac:cxnSpMkLst>
            <pc:docMk/>
            <pc:sldMk cId="768743169" sldId="263"/>
            <ac:cxnSpMk id="40" creationId="{301CD9F4-E811-F3CC-5273-DBB7E52FE5D7}"/>
          </ac:cxnSpMkLst>
        </pc:cxnChg>
        <pc:cxnChg chg="mod">
          <ac:chgData name="有吉 優聖" userId="3d7c3c32163f5198" providerId="LiveId" clId="{E47A132B-3274-42FB-958E-5DB358ADE650}" dt="2022-10-25T05:40:57.162" v="1768" actId="478"/>
          <ac:cxnSpMkLst>
            <pc:docMk/>
            <pc:sldMk cId="768743169" sldId="263"/>
            <ac:cxnSpMk id="41" creationId="{FD17D2B2-8AF8-B690-51B1-49E8358E3F9E}"/>
          </ac:cxnSpMkLst>
        </pc:cxnChg>
        <pc:cxnChg chg="mod">
          <ac:chgData name="有吉 優聖" userId="3d7c3c32163f5198" providerId="LiveId" clId="{E47A132B-3274-42FB-958E-5DB358ADE650}" dt="2022-10-25T05:40:57.162" v="1768" actId="478"/>
          <ac:cxnSpMkLst>
            <pc:docMk/>
            <pc:sldMk cId="768743169" sldId="263"/>
            <ac:cxnSpMk id="44" creationId="{F27FB4D7-736D-8B4A-AA06-E93393BDA972}"/>
          </ac:cxnSpMkLst>
        </pc:cxnChg>
        <pc:cxnChg chg="add mod">
          <ac:chgData name="有吉 優聖" userId="3d7c3c32163f5198" providerId="LiveId" clId="{E47A132B-3274-42FB-958E-5DB358ADE650}" dt="2022-10-28T11:30:21.313" v="2356" actId="164"/>
          <ac:cxnSpMkLst>
            <pc:docMk/>
            <pc:sldMk cId="768743169" sldId="263"/>
            <ac:cxnSpMk id="47" creationId="{C4BBF32F-0E75-CE90-523F-978185E8F2D8}"/>
          </ac:cxnSpMkLst>
        </pc:cxnChg>
        <pc:cxnChg chg="add mod">
          <ac:chgData name="有吉 優聖" userId="3d7c3c32163f5198" providerId="LiveId" clId="{E47A132B-3274-42FB-958E-5DB358ADE650}" dt="2022-10-28T11:30:21.313" v="2356" actId="164"/>
          <ac:cxnSpMkLst>
            <pc:docMk/>
            <pc:sldMk cId="768743169" sldId="263"/>
            <ac:cxnSpMk id="48" creationId="{F4666D24-D6B9-14A6-CA49-06BC24850FFA}"/>
          </ac:cxnSpMkLst>
        </pc:cxnChg>
        <pc:cxnChg chg="mod">
          <ac:chgData name="有吉 優聖" userId="3d7c3c32163f5198" providerId="LiveId" clId="{E47A132B-3274-42FB-958E-5DB358ADE650}" dt="2022-10-25T05:40:57.162" v="1768" actId="478"/>
          <ac:cxnSpMkLst>
            <pc:docMk/>
            <pc:sldMk cId="768743169" sldId="263"/>
            <ac:cxnSpMk id="51" creationId="{F1103C5B-D8DE-9B75-4EF7-B9F952463348}"/>
          </ac:cxnSpMkLst>
        </pc:cxnChg>
        <pc:cxnChg chg="mod">
          <ac:chgData name="有吉 優聖" userId="3d7c3c32163f5198" providerId="LiveId" clId="{E47A132B-3274-42FB-958E-5DB358ADE650}" dt="2022-10-25T05:41:30.269" v="1777" actId="478"/>
          <ac:cxnSpMkLst>
            <pc:docMk/>
            <pc:sldMk cId="768743169" sldId="263"/>
            <ac:cxnSpMk id="58" creationId="{A9D96AA2-09D5-D7DE-088C-B5D7B232AB99}"/>
          </ac:cxnSpMkLst>
        </pc:cxnChg>
        <pc:cxnChg chg="mod">
          <ac:chgData name="有吉 優聖" userId="3d7c3c32163f5198" providerId="LiveId" clId="{E47A132B-3274-42FB-958E-5DB358ADE650}" dt="2022-10-25T05:41:30.269" v="1777" actId="478"/>
          <ac:cxnSpMkLst>
            <pc:docMk/>
            <pc:sldMk cId="768743169" sldId="263"/>
            <ac:cxnSpMk id="62" creationId="{ED1CEF2E-A308-035D-C027-5725C7A2FC4F}"/>
          </ac:cxnSpMkLst>
        </pc:cxnChg>
        <pc:cxnChg chg="mod">
          <ac:chgData name="有吉 優聖" userId="3d7c3c32163f5198" providerId="LiveId" clId="{E47A132B-3274-42FB-958E-5DB358ADE650}" dt="2022-10-25T05:41:30.269" v="1777" actId="478"/>
          <ac:cxnSpMkLst>
            <pc:docMk/>
            <pc:sldMk cId="768743169" sldId="263"/>
            <ac:cxnSpMk id="63" creationId="{C0114B03-DDBE-35C7-4294-CA01D31861FA}"/>
          </ac:cxnSpMkLst>
        </pc:cxnChg>
        <pc:cxnChg chg="mod">
          <ac:chgData name="有吉 優聖" userId="3d7c3c32163f5198" providerId="LiveId" clId="{E47A132B-3274-42FB-958E-5DB358ADE650}" dt="2022-10-25T05:41:30.269" v="1777" actId="478"/>
          <ac:cxnSpMkLst>
            <pc:docMk/>
            <pc:sldMk cId="768743169" sldId="263"/>
            <ac:cxnSpMk id="64" creationId="{5DBF0632-118D-9C60-336F-E947166013FF}"/>
          </ac:cxnSpMkLst>
        </pc:cxnChg>
        <pc:cxnChg chg="mod">
          <ac:chgData name="有吉 優聖" userId="3d7c3c32163f5198" providerId="LiveId" clId="{E47A132B-3274-42FB-958E-5DB358ADE650}" dt="2022-10-25T05:41:30.269" v="1777" actId="478"/>
          <ac:cxnSpMkLst>
            <pc:docMk/>
            <pc:sldMk cId="768743169" sldId="263"/>
            <ac:cxnSpMk id="66" creationId="{5BECDD98-9AC3-CE38-4155-6AC44DA83031}"/>
          </ac:cxnSpMkLst>
        </pc:cxnChg>
        <pc:cxnChg chg="add del mod topLvl">
          <ac:chgData name="有吉 優聖" userId="3d7c3c32163f5198" providerId="LiveId" clId="{E47A132B-3274-42FB-958E-5DB358ADE650}" dt="2022-10-25T05:41:37.285" v="1780" actId="478"/>
          <ac:cxnSpMkLst>
            <pc:docMk/>
            <pc:sldMk cId="768743169" sldId="263"/>
            <ac:cxnSpMk id="68" creationId="{2497202F-E796-DC94-326F-04E536E983CC}"/>
          </ac:cxnSpMkLst>
        </pc:cxnChg>
        <pc:cxnChg chg="add mod">
          <ac:chgData name="有吉 優聖" userId="3d7c3c32163f5198" providerId="LiveId" clId="{E47A132B-3274-42FB-958E-5DB358ADE650}" dt="2022-10-28T11:30:21.313" v="2356" actId="164"/>
          <ac:cxnSpMkLst>
            <pc:docMk/>
            <pc:sldMk cId="768743169" sldId="263"/>
            <ac:cxnSpMk id="69" creationId="{AB437860-0508-2B78-CE87-D020CEF60FF7}"/>
          </ac:cxnSpMkLst>
        </pc:cxnChg>
        <pc:cxnChg chg="add del mod topLvl">
          <ac:chgData name="有吉 優聖" userId="3d7c3c32163f5198" providerId="LiveId" clId="{E47A132B-3274-42FB-958E-5DB358ADE650}" dt="2022-10-25T05:41:32.331" v="1778" actId="478"/>
          <ac:cxnSpMkLst>
            <pc:docMk/>
            <pc:sldMk cId="768743169" sldId="263"/>
            <ac:cxnSpMk id="76" creationId="{3BA0EBC1-D058-72CA-F804-6AAC5EB9BE8C}"/>
          </ac:cxnSpMkLst>
        </pc:cxnChg>
        <pc:cxnChg chg="add mod">
          <ac:chgData name="有吉 優聖" userId="3d7c3c32163f5198" providerId="LiveId" clId="{E47A132B-3274-42FB-958E-5DB358ADE650}" dt="2022-10-28T11:30:21.313" v="2356" actId="164"/>
          <ac:cxnSpMkLst>
            <pc:docMk/>
            <pc:sldMk cId="768743169" sldId="263"/>
            <ac:cxnSpMk id="77" creationId="{B06D5CC4-79A1-FB5A-06BD-C9CF5B97FA6B}"/>
          </ac:cxnSpMkLst>
        </pc:cxnChg>
        <pc:cxnChg chg="add mod">
          <ac:chgData name="有吉 優聖" userId="3d7c3c32163f5198" providerId="LiveId" clId="{E47A132B-3274-42FB-958E-5DB358ADE650}" dt="2022-10-28T11:30:21.313" v="2356" actId="164"/>
          <ac:cxnSpMkLst>
            <pc:docMk/>
            <pc:sldMk cId="768743169" sldId="263"/>
            <ac:cxnSpMk id="84" creationId="{612FB8A1-84FF-4A32-B322-11FB13B780B8}"/>
          </ac:cxnSpMkLst>
        </pc:cxnChg>
        <pc:cxnChg chg="add mod">
          <ac:chgData name="有吉 優聖" userId="3d7c3c32163f5198" providerId="LiveId" clId="{E47A132B-3274-42FB-958E-5DB358ADE650}" dt="2022-10-28T11:30:21.313" v="2356" actId="164"/>
          <ac:cxnSpMkLst>
            <pc:docMk/>
            <pc:sldMk cId="768743169" sldId="263"/>
            <ac:cxnSpMk id="87" creationId="{638854C9-7AF0-250A-23C5-7490E22C7C1B}"/>
          </ac:cxnSpMkLst>
        </pc:cxnChg>
        <pc:cxnChg chg="add mod">
          <ac:chgData name="有吉 優聖" userId="3d7c3c32163f5198" providerId="LiveId" clId="{E47A132B-3274-42FB-958E-5DB358ADE650}" dt="2022-10-28T11:30:21.313" v="2356" actId="164"/>
          <ac:cxnSpMkLst>
            <pc:docMk/>
            <pc:sldMk cId="768743169" sldId="263"/>
            <ac:cxnSpMk id="93" creationId="{B1008795-886D-2D1A-52B6-3B80122ABECB}"/>
          </ac:cxnSpMkLst>
        </pc:cxnChg>
        <pc:cxnChg chg="add mod">
          <ac:chgData name="有吉 優聖" userId="3d7c3c32163f5198" providerId="LiveId" clId="{E47A132B-3274-42FB-958E-5DB358ADE650}" dt="2022-10-28T11:30:21.313" v="2356" actId="164"/>
          <ac:cxnSpMkLst>
            <pc:docMk/>
            <pc:sldMk cId="768743169" sldId="263"/>
            <ac:cxnSpMk id="96" creationId="{53F3DF71-84F2-AF43-005C-C257FC03F050}"/>
          </ac:cxnSpMkLst>
        </pc:cxnChg>
        <pc:cxnChg chg="add mod">
          <ac:chgData name="有吉 優聖" userId="3d7c3c32163f5198" providerId="LiveId" clId="{E47A132B-3274-42FB-958E-5DB358ADE650}" dt="2022-10-28T11:30:21.313" v="2356" actId="164"/>
          <ac:cxnSpMkLst>
            <pc:docMk/>
            <pc:sldMk cId="768743169" sldId="263"/>
            <ac:cxnSpMk id="100" creationId="{1EF5AA73-B84B-0E1B-2EA5-9B0AB25290B0}"/>
          </ac:cxnSpMkLst>
        </pc:cxnChg>
        <pc:cxnChg chg="add mod">
          <ac:chgData name="有吉 優聖" userId="3d7c3c32163f5198" providerId="LiveId" clId="{E47A132B-3274-42FB-958E-5DB358ADE650}" dt="2022-10-28T11:30:21.313" v="2356" actId="164"/>
          <ac:cxnSpMkLst>
            <pc:docMk/>
            <pc:sldMk cId="768743169" sldId="263"/>
            <ac:cxnSpMk id="107" creationId="{2CE0C6B8-6A40-25BE-2799-A8D310E7985E}"/>
          </ac:cxnSpMkLst>
        </pc:cxnChg>
        <pc:cxnChg chg="add mod">
          <ac:chgData name="有吉 優聖" userId="3d7c3c32163f5198" providerId="LiveId" clId="{E47A132B-3274-42FB-958E-5DB358ADE650}" dt="2022-10-28T11:30:21.313" v="2356" actId="164"/>
          <ac:cxnSpMkLst>
            <pc:docMk/>
            <pc:sldMk cId="768743169" sldId="263"/>
            <ac:cxnSpMk id="110" creationId="{9A77FE5D-5121-D7BF-2E0D-724F3BDEA958}"/>
          </ac:cxnSpMkLst>
        </pc:cxnChg>
        <pc:cxnChg chg="add mod">
          <ac:chgData name="有吉 優聖" userId="3d7c3c32163f5198" providerId="LiveId" clId="{E47A132B-3274-42FB-958E-5DB358ADE650}" dt="2022-10-28T11:30:21.313" v="2356" actId="164"/>
          <ac:cxnSpMkLst>
            <pc:docMk/>
            <pc:sldMk cId="768743169" sldId="263"/>
            <ac:cxnSpMk id="114" creationId="{E167A58E-9699-0B61-8077-67859DC54E15}"/>
          </ac:cxnSpMkLst>
        </pc:cxnChg>
        <pc:cxnChg chg="add mod">
          <ac:chgData name="有吉 優聖" userId="3d7c3c32163f5198" providerId="LiveId" clId="{E47A132B-3274-42FB-958E-5DB358ADE650}" dt="2022-10-28T11:30:21.313" v="2356" actId="164"/>
          <ac:cxnSpMkLst>
            <pc:docMk/>
            <pc:sldMk cId="768743169" sldId="263"/>
            <ac:cxnSpMk id="121" creationId="{673BA979-5E37-2EA6-AFEB-7A9B0125D298}"/>
          </ac:cxnSpMkLst>
        </pc:cxnChg>
        <pc:cxnChg chg="add mod">
          <ac:chgData name="有吉 優聖" userId="3d7c3c32163f5198" providerId="LiveId" clId="{E47A132B-3274-42FB-958E-5DB358ADE650}" dt="2022-10-28T11:30:21.313" v="2356" actId="164"/>
          <ac:cxnSpMkLst>
            <pc:docMk/>
            <pc:sldMk cId="768743169" sldId="263"/>
            <ac:cxnSpMk id="126" creationId="{2F57422A-7DB2-3635-20EA-F8B656A85C99}"/>
          </ac:cxnSpMkLst>
        </pc:cxnChg>
        <pc:cxnChg chg="add mod">
          <ac:chgData name="有吉 優聖" userId="3d7c3c32163f5198" providerId="LiveId" clId="{E47A132B-3274-42FB-958E-5DB358ADE650}" dt="2022-10-28T11:30:21.313" v="2356" actId="164"/>
          <ac:cxnSpMkLst>
            <pc:docMk/>
            <pc:sldMk cId="768743169" sldId="263"/>
            <ac:cxnSpMk id="131" creationId="{FE972C60-CB4C-5199-AC7A-4B5BCF0DDC2A}"/>
          </ac:cxnSpMkLst>
        </pc:cxnChg>
        <pc:cxnChg chg="add mod">
          <ac:chgData name="有吉 優聖" userId="3d7c3c32163f5198" providerId="LiveId" clId="{E47A132B-3274-42FB-958E-5DB358ADE650}" dt="2022-10-28T11:30:21.313" v="2356" actId="164"/>
          <ac:cxnSpMkLst>
            <pc:docMk/>
            <pc:sldMk cId="768743169" sldId="263"/>
            <ac:cxnSpMk id="141" creationId="{D43147D1-0741-C234-F849-D07D35E38668}"/>
          </ac:cxnSpMkLst>
        </pc:cxnChg>
        <pc:cxnChg chg="add mod">
          <ac:chgData name="有吉 優聖" userId="3d7c3c32163f5198" providerId="LiveId" clId="{E47A132B-3274-42FB-958E-5DB358ADE650}" dt="2022-10-28T11:30:21.313" v="2356" actId="164"/>
          <ac:cxnSpMkLst>
            <pc:docMk/>
            <pc:sldMk cId="768743169" sldId="263"/>
            <ac:cxnSpMk id="150" creationId="{08333DE6-A73A-863F-10ED-199AEEC6A4E3}"/>
          </ac:cxnSpMkLst>
        </pc:cxnChg>
        <pc:cxnChg chg="add mod">
          <ac:chgData name="有吉 優聖" userId="3d7c3c32163f5198" providerId="LiveId" clId="{E47A132B-3274-42FB-958E-5DB358ADE650}" dt="2022-10-28T11:30:21.313" v="2356" actId="164"/>
          <ac:cxnSpMkLst>
            <pc:docMk/>
            <pc:sldMk cId="768743169" sldId="263"/>
            <ac:cxnSpMk id="153" creationId="{8AC76978-2F5C-8A1A-BD04-1CAD29B969B9}"/>
          </ac:cxnSpMkLst>
        </pc:cxnChg>
        <pc:cxnChg chg="add mod">
          <ac:chgData name="有吉 優聖" userId="3d7c3c32163f5198" providerId="LiveId" clId="{E47A132B-3274-42FB-958E-5DB358ADE650}" dt="2022-10-28T11:30:21.313" v="2356" actId="164"/>
          <ac:cxnSpMkLst>
            <pc:docMk/>
            <pc:sldMk cId="768743169" sldId="263"/>
            <ac:cxnSpMk id="158" creationId="{8DC38890-C7CD-0B5D-A354-5A4435E36E0D}"/>
          </ac:cxnSpMkLst>
        </pc:cxnChg>
        <pc:cxnChg chg="add mod">
          <ac:chgData name="有吉 優聖" userId="3d7c3c32163f5198" providerId="LiveId" clId="{E47A132B-3274-42FB-958E-5DB358ADE650}" dt="2022-10-28T11:30:21.313" v="2356" actId="164"/>
          <ac:cxnSpMkLst>
            <pc:docMk/>
            <pc:sldMk cId="768743169" sldId="263"/>
            <ac:cxnSpMk id="182" creationId="{BCCA23B4-F070-9F35-7FFB-3E990E6E24D3}"/>
          </ac:cxnSpMkLst>
        </pc:cxnChg>
        <pc:cxnChg chg="add mod">
          <ac:chgData name="有吉 優聖" userId="3d7c3c32163f5198" providerId="LiveId" clId="{E47A132B-3274-42FB-958E-5DB358ADE650}" dt="2022-10-28T11:31:01.840" v="2359" actId="164"/>
          <ac:cxnSpMkLst>
            <pc:docMk/>
            <pc:sldMk cId="768743169" sldId="263"/>
            <ac:cxnSpMk id="187" creationId="{0CFDD71D-1647-B77C-CF97-1DCCF0FFC1B1}"/>
          </ac:cxnSpMkLst>
        </pc:cxnChg>
        <pc:cxnChg chg="add mod">
          <ac:chgData name="有吉 優聖" userId="3d7c3c32163f5198" providerId="LiveId" clId="{E47A132B-3274-42FB-958E-5DB358ADE650}" dt="2022-10-28T11:30:21.313" v="2356" actId="164"/>
          <ac:cxnSpMkLst>
            <pc:docMk/>
            <pc:sldMk cId="768743169" sldId="263"/>
            <ac:cxnSpMk id="206" creationId="{52E222A8-DFF2-E9D7-BC8D-246B4104AC84}"/>
          </ac:cxnSpMkLst>
        </pc:cxnChg>
        <pc:cxnChg chg="add mod">
          <ac:chgData name="有吉 優聖" userId="3d7c3c32163f5198" providerId="LiveId" clId="{E47A132B-3274-42FB-958E-5DB358ADE650}" dt="2022-10-28T11:30:21.313" v="2356" actId="164"/>
          <ac:cxnSpMkLst>
            <pc:docMk/>
            <pc:sldMk cId="768743169" sldId="263"/>
            <ac:cxnSpMk id="210" creationId="{021C6632-7A0E-FC80-B9E8-50B5BB8EB6DE}"/>
          </ac:cxnSpMkLst>
        </pc:cxnChg>
        <pc:cxnChg chg="add mod">
          <ac:chgData name="有吉 優聖" userId="3d7c3c32163f5198" providerId="LiveId" clId="{E47A132B-3274-42FB-958E-5DB358ADE650}" dt="2022-10-28T11:30:21.313" v="2356" actId="164"/>
          <ac:cxnSpMkLst>
            <pc:docMk/>
            <pc:sldMk cId="768743169" sldId="263"/>
            <ac:cxnSpMk id="213" creationId="{56DD72BA-507E-39C4-696E-010E545C7408}"/>
          </ac:cxnSpMkLst>
        </pc:cxnChg>
      </pc:sldChg>
      <pc:sldChg chg="addSp delSp modSp mod addAnim delAnim modAnim">
        <pc:chgData name="有吉 優聖" userId="3d7c3c32163f5198" providerId="LiveId" clId="{E47A132B-3274-42FB-958E-5DB358ADE650}" dt="2022-10-28T17:16:12.369" v="4205"/>
        <pc:sldMkLst>
          <pc:docMk/>
          <pc:sldMk cId="1952594937" sldId="264"/>
        </pc:sldMkLst>
        <pc:spChg chg="mod">
          <ac:chgData name="有吉 優聖" userId="3d7c3c32163f5198" providerId="LiveId" clId="{E47A132B-3274-42FB-958E-5DB358ADE650}" dt="2022-10-18T05:21:48.042" v="322" actId="20577"/>
          <ac:spMkLst>
            <pc:docMk/>
            <pc:sldMk cId="1952594937" sldId="264"/>
            <ac:spMk id="2" creationId="{AE99ABE4-9123-0D29-8371-5CC8F8FA5534}"/>
          </ac:spMkLst>
        </pc:spChg>
        <pc:spChg chg="add del">
          <ac:chgData name="有吉 優聖" userId="3d7c3c32163f5198" providerId="LiveId" clId="{E47A132B-3274-42FB-958E-5DB358ADE650}" dt="2022-10-25T04:00:39.672" v="1426" actId="478"/>
          <ac:spMkLst>
            <pc:docMk/>
            <pc:sldMk cId="1952594937" sldId="264"/>
            <ac:spMk id="3" creationId="{604E6477-2BAC-9466-B138-EC6A5FB36AA9}"/>
          </ac:spMkLst>
        </pc:spChg>
        <pc:spChg chg="mod">
          <ac:chgData name="有吉 優聖" userId="3d7c3c32163f5198" providerId="LiveId" clId="{E47A132B-3274-42FB-958E-5DB358ADE650}" dt="2022-10-28T17:07:25.937" v="4083" actId="20577"/>
          <ac:spMkLst>
            <pc:docMk/>
            <pc:sldMk cId="1952594937" sldId="264"/>
            <ac:spMk id="5" creationId="{23CE438B-8EC6-9804-2EEF-7E037F25709A}"/>
          </ac:spMkLst>
        </pc:spChg>
        <pc:spChg chg="mod">
          <ac:chgData name="有吉 優聖" userId="3d7c3c32163f5198" providerId="LiveId" clId="{E47A132B-3274-42FB-958E-5DB358ADE650}" dt="2022-10-25T04:19:54.830" v="1708" actId="1076"/>
          <ac:spMkLst>
            <pc:docMk/>
            <pc:sldMk cId="1952594937" sldId="264"/>
            <ac:spMk id="7" creationId="{BA588AAE-1A5A-8470-C3C4-ACFDAFC6A6F1}"/>
          </ac:spMkLst>
        </pc:spChg>
        <pc:spChg chg="add del">
          <ac:chgData name="有吉 優聖" userId="3d7c3c32163f5198" providerId="LiveId" clId="{E47A132B-3274-42FB-958E-5DB358ADE650}" dt="2022-10-25T04:00:32.437" v="1424" actId="478"/>
          <ac:spMkLst>
            <pc:docMk/>
            <pc:sldMk cId="1952594937" sldId="264"/>
            <ac:spMk id="12" creationId="{4DDB568E-6E2A-9420-D10A-31A4D6474854}"/>
          </ac:spMkLst>
        </pc:spChg>
        <pc:spChg chg="add mod">
          <ac:chgData name="有吉 優聖" userId="3d7c3c32163f5198" providerId="LiveId" clId="{E47A132B-3274-42FB-958E-5DB358ADE650}" dt="2022-10-25T04:20:35.263" v="1714" actId="1076"/>
          <ac:spMkLst>
            <pc:docMk/>
            <pc:sldMk cId="1952594937" sldId="264"/>
            <ac:spMk id="17" creationId="{CFD171CD-03B8-6DA5-8288-5367F008025E}"/>
          </ac:spMkLst>
        </pc:spChg>
        <pc:spChg chg="add mod">
          <ac:chgData name="有吉 優聖" userId="3d7c3c32163f5198" providerId="LiveId" clId="{E47A132B-3274-42FB-958E-5DB358ADE650}" dt="2022-10-25T04:19:24.247" v="1704" actId="1076"/>
          <ac:spMkLst>
            <pc:docMk/>
            <pc:sldMk cId="1952594937" sldId="264"/>
            <ac:spMk id="20" creationId="{06AC0818-A1D2-5FDB-D685-0454513E4F72}"/>
          </ac:spMkLst>
        </pc:spChg>
        <pc:spChg chg="add del mod">
          <ac:chgData name="有吉 優聖" userId="3d7c3c32163f5198" providerId="LiveId" clId="{E47A132B-3274-42FB-958E-5DB358ADE650}" dt="2022-10-25T04:18:41.474" v="1690"/>
          <ac:spMkLst>
            <pc:docMk/>
            <pc:sldMk cId="1952594937" sldId="264"/>
            <ac:spMk id="21" creationId="{CD1FDEE4-4F24-D3A0-B0CF-D8AA6A8F6444}"/>
          </ac:spMkLst>
        </pc:spChg>
        <pc:spChg chg="add mod">
          <ac:chgData name="有吉 優聖" userId="3d7c3c32163f5198" providerId="LiveId" clId="{E47A132B-3274-42FB-958E-5DB358ADE650}" dt="2022-10-28T14:44:14.401" v="3221" actId="20577"/>
          <ac:spMkLst>
            <pc:docMk/>
            <pc:sldMk cId="1952594937" sldId="264"/>
            <ac:spMk id="23" creationId="{FBE33F9C-EAD6-72A7-1842-2063EC461F45}"/>
          </ac:spMkLst>
        </pc:spChg>
        <pc:spChg chg="add mod">
          <ac:chgData name="有吉 優聖" userId="3d7c3c32163f5198" providerId="LiveId" clId="{E47A132B-3274-42FB-958E-5DB358ADE650}" dt="2022-10-28T14:42:36.631" v="3160" actId="14100"/>
          <ac:spMkLst>
            <pc:docMk/>
            <pc:sldMk cId="1952594937" sldId="264"/>
            <ac:spMk id="24" creationId="{8281AAE7-F7E4-D9AD-FF39-83FC38C44B81}"/>
          </ac:spMkLst>
        </pc:spChg>
        <pc:spChg chg="add mod">
          <ac:chgData name="有吉 優聖" userId="3d7c3c32163f5198" providerId="LiveId" clId="{E47A132B-3274-42FB-958E-5DB358ADE650}" dt="2022-10-25T05:09:54.300" v="1752" actId="1076"/>
          <ac:spMkLst>
            <pc:docMk/>
            <pc:sldMk cId="1952594937" sldId="264"/>
            <ac:spMk id="26" creationId="{E4E9CA9E-C1B6-7052-1A0C-3FB9F503B5BC}"/>
          </ac:spMkLst>
        </pc:spChg>
        <pc:spChg chg="add mod">
          <ac:chgData name="有吉 優聖" userId="3d7c3c32163f5198" providerId="LiveId" clId="{E47A132B-3274-42FB-958E-5DB358ADE650}" dt="2022-10-25T05:10:18.139" v="1756" actId="1076"/>
          <ac:spMkLst>
            <pc:docMk/>
            <pc:sldMk cId="1952594937" sldId="264"/>
            <ac:spMk id="27" creationId="{2A8BEF3D-4DED-D406-9C42-10CC2814AB78}"/>
          </ac:spMkLst>
        </pc:spChg>
        <pc:spChg chg="mod">
          <ac:chgData name="有吉 優聖" userId="3d7c3c32163f5198" providerId="LiveId" clId="{E47A132B-3274-42FB-958E-5DB358ADE650}" dt="2022-10-28T11:32:05.407" v="2372"/>
          <ac:spMkLst>
            <pc:docMk/>
            <pc:sldMk cId="1952594937" sldId="264"/>
            <ac:spMk id="30" creationId="{382C5BF9-1121-2579-9CD5-CD723C65FAF6}"/>
          </ac:spMkLst>
        </pc:spChg>
        <pc:spChg chg="mod">
          <ac:chgData name="有吉 優聖" userId="3d7c3c32163f5198" providerId="LiveId" clId="{E47A132B-3274-42FB-958E-5DB358ADE650}" dt="2022-10-28T11:32:05.407" v="2372"/>
          <ac:spMkLst>
            <pc:docMk/>
            <pc:sldMk cId="1952594937" sldId="264"/>
            <ac:spMk id="33" creationId="{2B90AB7B-614A-121F-279F-BE29DC28D84F}"/>
          </ac:spMkLst>
        </pc:spChg>
        <pc:spChg chg="mod">
          <ac:chgData name="有吉 優聖" userId="3d7c3c32163f5198" providerId="LiveId" clId="{E47A132B-3274-42FB-958E-5DB358ADE650}" dt="2022-10-28T11:32:05.407" v="2372"/>
          <ac:spMkLst>
            <pc:docMk/>
            <pc:sldMk cId="1952594937" sldId="264"/>
            <ac:spMk id="34" creationId="{B8A2A592-84A1-6717-502A-979C142ED12F}"/>
          </ac:spMkLst>
        </pc:spChg>
        <pc:spChg chg="mod">
          <ac:chgData name="有吉 優聖" userId="3d7c3c32163f5198" providerId="LiveId" clId="{E47A132B-3274-42FB-958E-5DB358ADE650}" dt="2022-10-28T11:32:05.407" v="2372"/>
          <ac:spMkLst>
            <pc:docMk/>
            <pc:sldMk cId="1952594937" sldId="264"/>
            <ac:spMk id="35" creationId="{66A83A40-46FC-F7C7-1C09-BA49966957A1}"/>
          </ac:spMkLst>
        </pc:spChg>
        <pc:spChg chg="mod">
          <ac:chgData name="有吉 優聖" userId="3d7c3c32163f5198" providerId="LiveId" clId="{E47A132B-3274-42FB-958E-5DB358ADE650}" dt="2022-10-28T11:32:05.407" v="2372"/>
          <ac:spMkLst>
            <pc:docMk/>
            <pc:sldMk cId="1952594937" sldId="264"/>
            <ac:spMk id="36" creationId="{0649EFAD-6F64-14BA-3FA0-D58848A143E0}"/>
          </ac:spMkLst>
        </pc:spChg>
        <pc:spChg chg="mod">
          <ac:chgData name="有吉 優聖" userId="3d7c3c32163f5198" providerId="LiveId" clId="{E47A132B-3274-42FB-958E-5DB358ADE650}" dt="2022-10-28T11:32:05.407" v="2372"/>
          <ac:spMkLst>
            <pc:docMk/>
            <pc:sldMk cId="1952594937" sldId="264"/>
            <ac:spMk id="37" creationId="{16C3347E-0173-1A7B-CDC0-0495EF90F6CB}"/>
          </ac:spMkLst>
        </pc:spChg>
        <pc:spChg chg="mod">
          <ac:chgData name="有吉 優聖" userId="3d7c3c32163f5198" providerId="LiveId" clId="{E47A132B-3274-42FB-958E-5DB358ADE650}" dt="2022-10-28T11:32:05.407" v="2372"/>
          <ac:spMkLst>
            <pc:docMk/>
            <pc:sldMk cId="1952594937" sldId="264"/>
            <ac:spMk id="38" creationId="{301C8422-3575-D0ED-4E3A-F87C87486151}"/>
          </ac:spMkLst>
        </pc:spChg>
        <pc:spChg chg="mod">
          <ac:chgData name="有吉 優聖" userId="3d7c3c32163f5198" providerId="LiveId" clId="{E47A132B-3274-42FB-958E-5DB358ADE650}" dt="2022-10-28T11:32:05.407" v="2372"/>
          <ac:spMkLst>
            <pc:docMk/>
            <pc:sldMk cId="1952594937" sldId="264"/>
            <ac:spMk id="40" creationId="{ADA92008-0349-5E6B-089F-E9D1A6B4C950}"/>
          </ac:spMkLst>
        </pc:spChg>
        <pc:spChg chg="mod">
          <ac:chgData name="有吉 優聖" userId="3d7c3c32163f5198" providerId="LiveId" clId="{E47A132B-3274-42FB-958E-5DB358ADE650}" dt="2022-10-28T11:32:05.407" v="2372"/>
          <ac:spMkLst>
            <pc:docMk/>
            <pc:sldMk cId="1952594937" sldId="264"/>
            <ac:spMk id="41" creationId="{8B81432E-4524-0562-9EE9-AEEE7FB44A43}"/>
          </ac:spMkLst>
        </pc:spChg>
        <pc:spChg chg="mod">
          <ac:chgData name="有吉 優聖" userId="3d7c3c32163f5198" providerId="LiveId" clId="{E47A132B-3274-42FB-958E-5DB358ADE650}" dt="2022-10-28T11:32:05.407" v="2372"/>
          <ac:spMkLst>
            <pc:docMk/>
            <pc:sldMk cId="1952594937" sldId="264"/>
            <ac:spMk id="42" creationId="{E523052F-D2FC-0D10-EC73-E5BB4E9DE489}"/>
          </ac:spMkLst>
        </pc:spChg>
        <pc:spChg chg="mod">
          <ac:chgData name="有吉 優聖" userId="3d7c3c32163f5198" providerId="LiveId" clId="{E47A132B-3274-42FB-958E-5DB358ADE650}" dt="2022-10-28T11:32:05.407" v="2372"/>
          <ac:spMkLst>
            <pc:docMk/>
            <pc:sldMk cId="1952594937" sldId="264"/>
            <ac:spMk id="43" creationId="{5E8912CA-16CA-66E3-C2D6-98CE4FB39AD3}"/>
          </ac:spMkLst>
        </pc:spChg>
        <pc:spChg chg="mod">
          <ac:chgData name="有吉 優聖" userId="3d7c3c32163f5198" providerId="LiveId" clId="{E47A132B-3274-42FB-958E-5DB358ADE650}" dt="2022-10-28T11:32:05.407" v="2372"/>
          <ac:spMkLst>
            <pc:docMk/>
            <pc:sldMk cId="1952594937" sldId="264"/>
            <ac:spMk id="44" creationId="{41E2CECB-6A3E-3D48-9EA5-0C1E7A7B0674}"/>
          </ac:spMkLst>
        </pc:spChg>
        <pc:spChg chg="mod">
          <ac:chgData name="有吉 優聖" userId="3d7c3c32163f5198" providerId="LiveId" clId="{E47A132B-3274-42FB-958E-5DB358ADE650}" dt="2022-10-28T11:32:05.407" v="2372"/>
          <ac:spMkLst>
            <pc:docMk/>
            <pc:sldMk cId="1952594937" sldId="264"/>
            <ac:spMk id="45" creationId="{7D396679-9D9C-2C5D-0013-F37DDFDEB783}"/>
          </ac:spMkLst>
        </pc:spChg>
        <pc:spChg chg="mod">
          <ac:chgData name="有吉 優聖" userId="3d7c3c32163f5198" providerId="LiveId" clId="{E47A132B-3274-42FB-958E-5DB358ADE650}" dt="2022-10-28T11:32:05.407" v="2372"/>
          <ac:spMkLst>
            <pc:docMk/>
            <pc:sldMk cId="1952594937" sldId="264"/>
            <ac:spMk id="46" creationId="{487B83A9-87D5-4E79-EE6E-12C3999946A5}"/>
          </ac:spMkLst>
        </pc:spChg>
        <pc:spChg chg="mod">
          <ac:chgData name="有吉 優聖" userId="3d7c3c32163f5198" providerId="LiveId" clId="{E47A132B-3274-42FB-958E-5DB358ADE650}" dt="2022-10-28T11:32:05.407" v="2372"/>
          <ac:spMkLst>
            <pc:docMk/>
            <pc:sldMk cId="1952594937" sldId="264"/>
            <ac:spMk id="47" creationId="{7A4D77B8-A50E-5F89-A9B1-4E5C80E530C6}"/>
          </ac:spMkLst>
        </pc:spChg>
        <pc:spChg chg="mod">
          <ac:chgData name="有吉 優聖" userId="3d7c3c32163f5198" providerId="LiveId" clId="{E47A132B-3274-42FB-958E-5DB358ADE650}" dt="2022-10-28T11:32:05.407" v="2372"/>
          <ac:spMkLst>
            <pc:docMk/>
            <pc:sldMk cId="1952594937" sldId="264"/>
            <ac:spMk id="48" creationId="{C0A9DB94-B4E5-0328-00D2-FA1745401A23}"/>
          </ac:spMkLst>
        </pc:spChg>
        <pc:spChg chg="mod">
          <ac:chgData name="有吉 優聖" userId="3d7c3c32163f5198" providerId="LiveId" clId="{E47A132B-3274-42FB-958E-5DB358ADE650}" dt="2022-10-28T11:32:05.407" v="2372"/>
          <ac:spMkLst>
            <pc:docMk/>
            <pc:sldMk cId="1952594937" sldId="264"/>
            <ac:spMk id="49" creationId="{DF69002B-E9DC-7A80-8136-F2F762C53936}"/>
          </ac:spMkLst>
        </pc:spChg>
        <pc:spChg chg="mod">
          <ac:chgData name="有吉 優聖" userId="3d7c3c32163f5198" providerId="LiveId" clId="{E47A132B-3274-42FB-958E-5DB358ADE650}" dt="2022-10-28T11:32:05.407" v="2372"/>
          <ac:spMkLst>
            <pc:docMk/>
            <pc:sldMk cId="1952594937" sldId="264"/>
            <ac:spMk id="50" creationId="{2EB2173E-C4B7-0C1E-79BC-73C908CC15F3}"/>
          </ac:spMkLst>
        </pc:spChg>
        <pc:spChg chg="mod">
          <ac:chgData name="有吉 優聖" userId="3d7c3c32163f5198" providerId="LiveId" clId="{E47A132B-3274-42FB-958E-5DB358ADE650}" dt="2022-10-28T11:32:05.407" v="2372"/>
          <ac:spMkLst>
            <pc:docMk/>
            <pc:sldMk cId="1952594937" sldId="264"/>
            <ac:spMk id="51" creationId="{DD613B29-71DC-E0B0-7CAA-3956E7D3D743}"/>
          </ac:spMkLst>
        </pc:spChg>
        <pc:spChg chg="mod">
          <ac:chgData name="有吉 優聖" userId="3d7c3c32163f5198" providerId="LiveId" clId="{E47A132B-3274-42FB-958E-5DB358ADE650}" dt="2022-10-28T11:32:05.407" v="2372"/>
          <ac:spMkLst>
            <pc:docMk/>
            <pc:sldMk cId="1952594937" sldId="264"/>
            <ac:spMk id="52" creationId="{4DD3C732-5EEF-A86D-220B-13456AA7D14A}"/>
          </ac:spMkLst>
        </pc:spChg>
        <pc:spChg chg="mod">
          <ac:chgData name="有吉 優聖" userId="3d7c3c32163f5198" providerId="LiveId" clId="{E47A132B-3274-42FB-958E-5DB358ADE650}" dt="2022-10-28T11:32:05.407" v="2372"/>
          <ac:spMkLst>
            <pc:docMk/>
            <pc:sldMk cId="1952594937" sldId="264"/>
            <ac:spMk id="53" creationId="{715F38B3-7286-807B-AA91-F1076D4B7709}"/>
          </ac:spMkLst>
        </pc:spChg>
        <pc:spChg chg="mod">
          <ac:chgData name="有吉 優聖" userId="3d7c3c32163f5198" providerId="LiveId" clId="{E47A132B-3274-42FB-958E-5DB358ADE650}" dt="2022-10-28T11:32:05.407" v="2372"/>
          <ac:spMkLst>
            <pc:docMk/>
            <pc:sldMk cId="1952594937" sldId="264"/>
            <ac:spMk id="54" creationId="{0E91CFDC-E071-0A90-8C42-382122931C2E}"/>
          </ac:spMkLst>
        </pc:spChg>
        <pc:spChg chg="mod">
          <ac:chgData name="有吉 優聖" userId="3d7c3c32163f5198" providerId="LiveId" clId="{E47A132B-3274-42FB-958E-5DB358ADE650}" dt="2022-10-28T11:32:05.407" v="2372"/>
          <ac:spMkLst>
            <pc:docMk/>
            <pc:sldMk cId="1952594937" sldId="264"/>
            <ac:spMk id="55" creationId="{0CB6E161-2A62-C9DC-1C72-6B35234EDF04}"/>
          </ac:spMkLst>
        </pc:spChg>
        <pc:spChg chg="mod">
          <ac:chgData name="有吉 優聖" userId="3d7c3c32163f5198" providerId="LiveId" clId="{E47A132B-3274-42FB-958E-5DB358ADE650}" dt="2022-10-28T11:32:05.407" v="2372"/>
          <ac:spMkLst>
            <pc:docMk/>
            <pc:sldMk cId="1952594937" sldId="264"/>
            <ac:spMk id="56" creationId="{B4F94833-4EA2-7B88-7D2B-7B12C3078D50}"/>
          </ac:spMkLst>
        </pc:spChg>
        <pc:spChg chg="mod">
          <ac:chgData name="有吉 優聖" userId="3d7c3c32163f5198" providerId="LiveId" clId="{E47A132B-3274-42FB-958E-5DB358ADE650}" dt="2022-10-28T11:32:05.407" v="2372"/>
          <ac:spMkLst>
            <pc:docMk/>
            <pc:sldMk cId="1952594937" sldId="264"/>
            <ac:spMk id="57" creationId="{8EA2B2F0-7F61-261B-4EC8-F6A56D6A8317}"/>
          </ac:spMkLst>
        </pc:spChg>
        <pc:spChg chg="mod">
          <ac:chgData name="有吉 優聖" userId="3d7c3c32163f5198" providerId="LiveId" clId="{E47A132B-3274-42FB-958E-5DB358ADE650}" dt="2022-10-28T11:32:05.407" v="2372"/>
          <ac:spMkLst>
            <pc:docMk/>
            <pc:sldMk cId="1952594937" sldId="264"/>
            <ac:spMk id="58" creationId="{994A3C41-A797-66F7-9AB1-CAA66FDA0558}"/>
          </ac:spMkLst>
        </pc:spChg>
        <pc:spChg chg="mod">
          <ac:chgData name="有吉 優聖" userId="3d7c3c32163f5198" providerId="LiveId" clId="{E47A132B-3274-42FB-958E-5DB358ADE650}" dt="2022-10-28T11:32:05.407" v="2372"/>
          <ac:spMkLst>
            <pc:docMk/>
            <pc:sldMk cId="1952594937" sldId="264"/>
            <ac:spMk id="72" creationId="{650DE2B5-5C26-4C96-D2F0-F61597510EE1}"/>
          </ac:spMkLst>
        </pc:spChg>
        <pc:spChg chg="mod">
          <ac:chgData name="有吉 優聖" userId="3d7c3c32163f5198" providerId="LiveId" clId="{E47A132B-3274-42FB-958E-5DB358ADE650}" dt="2022-10-25T04:19:51.488" v="1707" actId="1076"/>
          <ac:spMkLst>
            <pc:docMk/>
            <pc:sldMk cId="1952594937" sldId="264"/>
            <ac:spMk id="99" creationId="{189CB602-ADFD-7016-BF2A-942E99CD48C3}"/>
          </ac:spMkLst>
        </pc:spChg>
        <pc:spChg chg="add mod">
          <ac:chgData name="有吉 優聖" userId="3d7c3c32163f5198" providerId="LiveId" clId="{E47A132B-3274-42FB-958E-5DB358ADE650}" dt="2022-10-28T17:10:52.384" v="4137" actId="20577"/>
          <ac:spMkLst>
            <pc:docMk/>
            <pc:sldMk cId="1952594937" sldId="264"/>
            <ac:spMk id="103" creationId="{7AFA17B4-AA69-3E15-A478-BE32742BD21A}"/>
          </ac:spMkLst>
        </pc:spChg>
        <pc:spChg chg="add mod">
          <ac:chgData name="有吉 優聖" userId="3d7c3c32163f5198" providerId="LiveId" clId="{E47A132B-3274-42FB-958E-5DB358ADE650}" dt="2022-10-28T17:12:45.301" v="4184" actId="20577"/>
          <ac:spMkLst>
            <pc:docMk/>
            <pc:sldMk cId="1952594937" sldId="264"/>
            <ac:spMk id="104" creationId="{937338C8-CAB5-A6D9-D247-3F3C4445A298}"/>
          </ac:spMkLst>
        </pc:spChg>
        <pc:grpChg chg="add del mod">
          <ac:chgData name="有吉 優聖" userId="3d7c3c32163f5198" providerId="LiveId" clId="{E47A132B-3274-42FB-958E-5DB358ADE650}" dt="2022-10-28T11:32:37.024" v="2377" actId="478"/>
          <ac:grpSpMkLst>
            <pc:docMk/>
            <pc:sldMk cId="1952594937" sldId="264"/>
            <ac:grpSpMk id="28" creationId="{B5FC4E08-169E-9500-C129-91782768C018}"/>
          </ac:grpSpMkLst>
        </pc:grpChg>
        <pc:grpChg chg="mod">
          <ac:chgData name="有吉 優聖" userId="3d7c3c32163f5198" providerId="LiveId" clId="{E47A132B-3274-42FB-958E-5DB358ADE650}" dt="2022-10-28T11:32:05.407" v="2372"/>
          <ac:grpSpMkLst>
            <pc:docMk/>
            <pc:sldMk cId="1952594937" sldId="264"/>
            <ac:grpSpMk id="32" creationId="{E48C5823-D356-800E-5084-E40AD96A9DFE}"/>
          </ac:grpSpMkLst>
        </pc:grpChg>
        <pc:grpChg chg="add del">
          <ac:chgData name="有吉 優聖" userId="3d7c3c32163f5198" providerId="LiveId" clId="{E47A132B-3274-42FB-958E-5DB358ADE650}" dt="2022-10-25T04:00:30.249" v="1423" actId="478"/>
          <ac:grpSpMkLst>
            <pc:docMk/>
            <pc:sldMk cId="1952594937" sldId="264"/>
            <ac:grpSpMk id="96" creationId="{CFE908E3-6489-7BAD-5DDD-7C39F284DE15}"/>
          </ac:grpSpMkLst>
        </pc:grpChg>
        <pc:grpChg chg="add del">
          <ac:chgData name="有吉 優聖" userId="3d7c3c32163f5198" providerId="LiveId" clId="{E47A132B-3274-42FB-958E-5DB358ADE650}" dt="2022-10-25T04:00:37.578" v="1425" actId="478"/>
          <ac:grpSpMkLst>
            <pc:docMk/>
            <pc:sldMk cId="1952594937" sldId="264"/>
            <ac:grpSpMk id="97" creationId="{F25E11E7-4486-41FC-D5A5-C55E98CCB901}"/>
          </ac:grpSpMkLst>
        </pc:grpChg>
        <pc:cxnChg chg="mod">
          <ac:chgData name="有吉 優聖" userId="3d7c3c32163f5198" providerId="LiveId" clId="{E47A132B-3274-42FB-958E-5DB358ADE650}" dt="2022-10-25T04:00:37.578" v="1425" actId="478"/>
          <ac:cxnSpMkLst>
            <pc:docMk/>
            <pc:sldMk cId="1952594937" sldId="264"/>
            <ac:cxnSpMk id="18" creationId="{782C711A-43C7-333B-6431-7AFA932CD32F}"/>
          </ac:cxnSpMkLst>
        </pc:cxnChg>
        <pc:cxnChg chg="mod">
          <ac:chgData name="有吉 優聖" userId="3d7c3c32163f5198" providerId="LiveId" clId="{E47A132B-3274-42FB-958E-5DB358ADE650}" dt="2022-10-25T04:00:37.578" v="1425" actId="478"/>
          <ac:cxnSpMkLst>
            <pc:docMk/>
            <pc:sldMk cId="1952594937" sldId="264"/>
            <ac:cxnSpMk id="19" creationId="{CC0477CB-053F-D029-63F7-D0E1C72BCEA5}"/>
          </ac:cxnSpMkLst>
        </pc:cxnChg>
        <pc:cxnChg chg="mod">
          <ac:chgData name="有吉 優聖" userId="3d7c3c32163f5198" providerId="LiveId" clId="{E47A132B-3274-42FB-958E-5DB358ADE650}" dt="2022-10-25T04:00:37.578" v="1425" actId="478"/>
          <ac:cxnSpMkLst>
            <pc:docMk/>
            <pc:sldMk cId="1952594937" sldId="264"/>
            <ac:cxnSpMk id="22" creationId="{B802A4A4-48F4-5FC6-0D70-3072675F322F}"/>
          </ac:cxnSpMkLst>
        </pc:cxnChg>
        <pc:cxnChg chg="mod">
          <ac:chgData name="有吉 優聖" userId="3d7c3c32163f5198" providerId="LiveId" clId="{E47A132B-3274-42FB-958E-5DB358ADE650}" dt="2022-10-25T04:00:37.578" v="1425" actId="478"/>
          <ac:cxnSpMkLst>
            <pc:docMk/>
            <pc:sldMk cId="1952594937" sldId="264"/>
            <ac:cxnSpMk id="25" creationId="{9812A4B2-B19C-AFF8-F7B2-AB1DA546E5C5}"/>
          </ac:cxnSpMkLst>
        </pc:cxnChg>
        <pc:cxnChg chg="mod">
          <ac:chgData name="有吉 優聖" userId="3d7c3c32163f5198" providerId="LiveId" clId="{E47A132B-3274-42FB-958E-5DB358ADE650}" dt="2022-10-25T04:00:37.578" v="1425" actId="478"/>
          <ac:cxnSpMkLst>
            <pc:docMk/>
            <pc:sldMk cId="1952594937" sldId="264"/>
            <ac:cxnSpMk id="29" creationId="{0618EB1C-7B99-C149-953A-DF6B2BB25979}"/>
          </ac:cxnSpMkLst>
        </pc:cxnChg>
        <pc:cxnChg chg="mod">
          <ac:chgData name="有吉 優聖" userId="3d7c3c32163f5198" providerId="LiveId" clId="{E47A132B-3274-42FB-958E-5DB358ADE650}" dt="2022-10-28T11:32:37.024" v="2377" actId="478"/>
          <ac:cxnSpMkLst>
            <pc:docMk/>
            <pc:sldMk cId="1952594937" sldId="264"/>
            <ac:cxnSpMk id="31" creationId="{ED750450-410B-EC16-9ADD-6EDAB8A7E55C}"/>
          </ac:cxnSpMkLst>
        </pc:cxnChg>
        <pc:cxnChg chg="mod">
          <ac:chgData name="有吉 優聖" userId="3d7c3c32163f5198" providerId="LiveId" clId="{E47A132B-3274-42FB-958E-5DB358ADE650}" dt="2022-10-28T11:32:37.024" v="2377" actId="478"/>
          <ac:cxnSpMkLst>
            <pc:docMk/>
            <pc:sldMk cId="1952594937" sldId="264"/>
            <ac:cxnSpMk id="59" creationId="{60129E5A-2C35-778F-1586-ED0B7285A19C}"/>
          </ac:cxnSpMkLst>
        </pc:cxnChg>
        <pc:cxnChg chg="mod">
          <ac:chgData name="有吉 優聖" userId="3d7c3c32163f5198" providerId="LiveId" clId="{E47A132B-3274-42FB-958E-5DB358ADE650}" dt="2022-10-28T11:32:37.024" v="2377" actId="478"/>
          <ac:cxnSpMkLst>
            <pc:docMk/>
            <pc:sldMk cId="1952594937" sldId="264"/>
            <ac:cxnSpMk id="60" creationId="{9AA23CF0-FD60-50E2-DDE6-DE5061A0254F}"/>
          </ac:cxnSpMkLst>
        </pc:cxnChg>
        <pc:cxnChg chg="mod">
          <ac:chgData name="有吉 優聖" userId="3d7c3c32163f5198" providerId="LiveId" clId="{E47A132B-3274-42FB-958E-5DB358ADE650}" dt="2022-10-28T11:32:37.024" v="2377" actId="478"/>
          <ac:cxnSpMkLst>
            <pc:docMk/>
            <pc:sldMk cId="1952594937" sldId="264"/>
            <ac:cxnSpMk id="62" creationId="{F524FE15-0381-91E2-1EA0-0DAE62D396EB}"/>
          </ac:cxnSpMkLst>
        </pc:cxnChg>
        <pc:cxnChg chg="mod">
          <ac:chgData name="有吉 優聖" userId="3d7c3c32163f5198" providerId="LiveId" clId="{E47A132B-3274-42FB-958E-5DB358ADE650}" dt="2022-10-28T11:32:37.024" v="2377" actId="478"/>
          <ac:cxnSpMkLst>
            <pc:docMk/>
            <pc:sldMk cId="1952594937" sldId="264"/>
            <ac:cxnSpMk id="63" creationId="{94239EB3-ECC0-16E3-8AE3-0844EB9AD2D6}"/>
          </ac:cxnSpMkLst>
        </pc:cxnChg>
        <pc:cxnChg chg="mod">
          <ac:chgData name="有吉 優聖" userId="3d7c3c32163f5198" providerId="LiveId" clId="{E47A132B-3274-42FB-958E-5DB358ADE650}" dt="2022-10-28T11:32:37.024" v="2377" actId="478"/>
          <ac:cxnSpMkLst>
            <pc:docMk/>
            <pc:sldMk cId="1952594937" sldId="264"/>
            <ac:cxnSpMk id="64" creationId="{41EE7E20-F648-DDAA-0EDB-F7800629B1A6}"/>
          </ac:cxnSpMkLst>
        </pc:cxnChg>
        <pc:cxnChg chg="mod">
          <ac:chgData name="有吉 優聖" userId="3d7c3c32163f5198" providerId="LiveId" clId="{E47A132B-3274-42FB-958E-5DB358ADE650}" dt="2022-10-28T11:32:37.024" v="2377" actId="478"/>
          <ac:cxnSpMkLst>
            <pc:docMk/>
            <pc:sldMk cId="1952594937" sldId="264"/>
            <ac:cxnSpMk id="65" creationId="{54D169FD-9F00-ADEA-CBA0-114FE5B06646}"/>
          </ac:cxnSpMkLst>
        </pc:cxnChg>
        <pc:cxnChg chg="mod">
          <ac:chgData name="有吉 優聖" userId="3d7c3c32163f5198" providerId="LiveId" clId="{E47A132B-3274-42FB-958E-5DB358ADE650}" dt="2022-10-28T11:32:37.024" v="2377" actId="478"/>
          <ac:cxnSpMkLst>
            <pc:docMk/>
            <pc:sldMk cId="1952594937" sldId="264"/>
            <ac:cxnSpMk id="66" creationId="{5DD943C4-B968-BEE5-7CCC-781E9D33FE1F}"/>
          </ac:cxnSpMkLst>
        </pc:cxnChg>
        <pc:cxnChg chg="mod">
          <ac:chgData name="有吉 優聖" userId="3d7c3c32163f5198" providerId="LiveId" clId="{E47A132B-3274-42FB-958E-5DB358ADE650}" dt="2022-10-28T11:32:37.024" v="2377" actId="478"/>
          <ac:cxnSpMkLst>
            <pc:docMk/>
            <pc:sldMk cId="1952594937" sldId="264"/>
            <ac:cxnSpMk id="68" creationId="{C7D9FEAF-E8DB-52F6-66E0-A2F6DAC0FB23}"/>
          </ac:cxnSpMkLst>
        </pc:cxnChg>
        <pc:cxnChg chg="mod">
          <ac:chgData name="有吉 優聖" userId="3d7c3c32163f5198" providerId="LiveId" clId="{E47A132B-3274-42FB-958E-5DB358ADE650}" dt="2022-10-28T11:32:37.024" v="2377" actId="478"/>
          <ac:cxnSpMkLst>
            <pc:docMk/>
            <pc:sldMk cId="1952594937" sldId="264"/>
            <ac:cxnSpMk id="69" creationId="{591D4EBE-D2A8-398B-2DE1-A995A6B3DF57}"/>
          </ac:cxnSpMkLst>
        </pc:cxnChg>
        <pc:cxnChg chg="mod">
          <ac:chgData name="有吉 優聖" userId="3d7c3c32163f5198" providerId="LiveId" clId="{E47A132B-3274-42FB-958E-5DB358ADE650}" dt="2022-10-28T11:32:37.024" v="2377" actId="478"/>
          <ac:cxnSpMkLst>
            <pc:docMk/>
            <pc:sldMk cId="1952594937" sldId="264"/>
            <ac:cxnSpMk id="70" creationId="{3F05CCB9-B0B2-DC6F-055D-41213C6225F6}"/>
          </ac:cxnSpMkLst>
        </pc:cxnChg>
        <pc:cxnChg chg="mod">
          <ac:chgData name="有吉 優聖" userId="3d7c3c32163f5198" providerId="LiveId" clId="{E47A132B-3274-42FB-958E-5DB358ADE650}" dt="2022-10-28T11:32:37.024" v="2377" actId="478"/>
          <ac:cxnSpMkLst>
            <pc:docMk/>
            <pc:sldMk cId="1952594937" sldId="264"/>
            <ac:cxnSpMk id="71" creationId="{225FC395-CB03-F643-67F4-E683DFC3F610}"/>
          </ac:cxnSpMkLst>
        </pc:cxnChg>
        <pc:cxnChg chg="mod">
          <ac:chgData name="有吉 優聖" userId="3d7c3c32163f5198" providerId="LiveId" clId="{E47A132B-3274-42FB-958E-5DB358ADE650}" dt="2022-10-28T11:32:37.024" v="2377" actId="478"/>
          <ac:cxnSpMkLst>
            <pc:docMk/>
            <pc:sldMk cId="1952594937" sldId="264"/>
            <ac:cxnSpMk id="73" creationId="{923D8063-EBAD-ABF2-0B35-400D84FF073F}"/>
          </ac:cxnSpMkLst>
        </pc:cxnChg>
        <pc:cxnChg chg="mod">
          <ac:chgData name="有吉 優聖" userId="3d7c3c32163f5198" providerId="LiveId" clId="{E47A132B-3274-42FB-958E-5DB358ADE650}" dt="2022-10-28T11:32:37.024" v="2377" actId="478"/>
          <ac:cxnSpMkLst>
            <pc:docMk/>
            <pc:sldMk cId="1952594937" sldId="264"/>
            <ac:cxnSpMk id="74" creationId="{6DCC0110-AD2A-7EAA-EF37-180FFB655C62}"/>
          </ac:cxnSpMkLst>
        </pc:cxnChg>
        <pc:cxnChg chg="mod">
          <ac:chgData name="有吉 優聖" userId="3d7c3c32163f5198" providerId="LiveId" clId="{E47A132B-3274-42FB-958E-5DB358ADE650}" dt="2022-10-28T11:32:37.024" v="2377" actId="478"/>
          <ac:cxnSpMkLst>
            <pc:docMk/>
            <pc:sldMk cId="1952594937" sldId="264"/>
            <ac:cxnSpMk id="75" creationId="{67605402-BB2B-CBA8-6E68-BF51F8923286}"/>
          </ac:cxnSpMkLst>
        </pc:cxnChg>
        <pc:cxnChg chg="mod">
          <ac:chgData name="有吉 優聖" userId="3d7c3c32163f5198" providerId="LiveId" clId="{E47A132B-3274-42FB-958E-5DB358ADE650}" dt="2022-10-28T11:32:37.024" v="2377" actId="478"/>
          <ac:cxnSpMkLst>
            <pc:docMk/>
            <pc:sldMk cId="1952594937" sldId="264"/>
            <ac:cxnSpMk id="76" creationId="{A62B770B-B676-4B98-6C10-634033F29CBE}"/>
          </ac:cxnSpMkLst>
        </pc:cxnChg>
        <pc:cxnChg chg="mod">
          <ac:chgData name="有吉 優聖" userId="3d7c3c32163f5198" providerId="LiveId" clId="{E47A132B-3274-42FB-958E-5DB358ADE650}" dt="2022-10-28T11:32:37.024" v="2377" actId="478"/>
          <ac:cxnSpMkLst>
            <pc:docMk/>
            <pc:sldMk cId="1952594937" sldId="264"/>
            <ac:cxnSpMk id="77" creationId="{0D1F012E-0C33-678B-697D-11508C7E8384}"/>
          </ac:cxnSpMkLst>
        </pc:cxnChg>
        <pc:cxnChg chg="mod">
          <ac:chgData name="有吉 優聖" userId="3d7c3c32163f5198" providerId="LiveId" clId="{E47A132B-3274-42FB-958E-5DB358ADE650}" dt="2022-10-28T11:32:37.024" v="2377" actId="478"/>
          <ac:cxnSpMkLst>
            <pc:docMk/>
            <pc:sldMk cId="1952594937" sldId="264"/>
            <ac:cxnSpMk id="78" creationId="{C4207162-1689-976F-6767-3257C38CE1BD}"/>
          </ac:cxnSpMkLst>
        </pc:cxnChg>
        <pc:cxnChg chg="mod">
          <ac:chgData name="有吉 優聖" userId="3d7c3c32163f5198" providerId="LiveId" clId="{E47A132B-3274-42FB-958E-5DB358ADE650}" dt="2022-10-28T11:32:37.024" v="2377" actId="478"/>
          <ac:cxnSpMkLst>
            <pc:docMk/>
            <pc:sldMk cId="1952594937" sldId="264"/>
            <ac:cxnSpMk id="79" creationId="{0BFD70D5-DAB3-DC5C-8890-A2896964FF01}"/>
          </ac:cxnSpMkLst>
        </pc:cxnChg>
        <pc:cxnChg chg="mod">
          <ac:chgData name="有吉 優聖" userId="3d7c3c32163f5198" providerId="LiveId" clId="{E47A132B-3274-42FB-958E-5DB358ADE650}" dt="2022-10-25T04:00:30.249" v="1423" actId="478"/>
          <ac:cxnSpMkLst>
            <pc:docMk/>
            <pc:sldMk cId="1952594937" sldId="264"/>
            <ac:cxnSpMk id="87" creationId="{44326797-22B6-67E2-0E5C-1B6B9A481535}"/>
          </ac:cxnSpMkLst>
        </pc:cxnChg>
        <pc:cxnChg chg="mod">
          <ac:chgData name="有吉 優聖" userId="3d7c3c32163f5198" providerId="LiveId" clId="{E47A132B-3274-42FB-958E-5DB358ADE650}" dt="2022-10-25T04:00:30.249" v="1423" actId="478"/>
          <ac:cxnSpMkLst>
            <pc:docMk/>
            <pc:sldMk cId="1952594937" sldId="264"/>
            <ac:cxnSpMk id="88" creationId="{59B3676D-3A56-EB36-9DED-0ED4609B5DD3}"/>
          </ac:cxnSpMkLst>
        </pc:cxnChg>
        <pc:cxnChg chg="mod">
          <ac:chgData name="有吉 優聖" userId="3d7c3c32163f5198" providerId="LiveId" clId="{E47A132B-3274-42FB-958E-5DB358ADE650}" dt="2022-10-25T04:00:30.249" v="1423" actId="478"/>
          <ac:cxnSpMkLst>
            <pc:docMk/>
            <pc:sldMk cId="1952594937" sldId="264"/>
            <ac:cxnSpMk id="89" creationId="{9858A4A4-00E3-A108-338C-052469903C0B}"/>
          </ac:cxnSpMkLst>
        </pc:cxnChg>
        <pc:cxnChg chg="mod">
          <ac:chgData name="有吉 優聖" userId="3d7c3c32163f5198" providerId="LiveId" clId="{E47A132B-3274-42FB-958E-5DB358ADE650}" dt="2022-10-25T04:00:30.249" v="1423" actId="478"/>
          <ac:cxnSpMkLst>
            <pc:docMk/>
            <pc:sldMk cId="1952594937" sldId="264"/>
            <ac:cxnSpMk id="90" creationId="{79F5A5C4-3A19-80A2-03FE-044206758AFC}"/>
          </ac:cxnSpMkLst>
        </pc:cxnChg>
        <pc:cxnChg chg="mod">
          <ac:chgData name="有吉 優聖" userId="3d7c3c32163f5198" providerId="LiveId" clId="{E47A132B-3274-42FB-958E-5DB358ADE650}" dt="2022-10-25T04:00:30.249" v="1423" actId="478"/>
          <ac:cxnSpMkLst>
            <pc:docMk/>
            <pc:sldMk cId="1952594937" sldId="264"/>
            <ac:cxnSpMk id="91" creationId="{37330F18-4842-0061-5B64-50DFEE349DB0}"/>
          </ac:cxnSpMkLst>
        </pc:cxnChg>
        <pc:cxnChg chg="mod">
          <ac:chgData name="有吉 優聖" userId="3d7c3c32163f5198" providerId="LiveId" clId="{E47A132B-3274-42FB-958E-5DB358ADE650}" dt="2022-10-28T11:32:37.024" v="2377" actId="478"/>
          <ac:cxnSpMkLst>
            <pc:docMk/>
            <pc:sldMk cId="1952594937" sldId="264"/>
            <ac:cxnSpMk id="92" creationId="{412F82AB-62D5-587C-9869-98446BF3FC9D}"/>
          </ac:cxnSpMkLst>
        </pc:cxnChg>
        <pc:cxnChg chg="mod">
          <ac:chgData name="有吉 優聖" userId="3d7c3c32163f5198" providerId="LiveId" clId="{E47A132B-3274-42FB-958E-5DB358ADE650}" dt="2022-10-28T11:32:37.024" v="2377" actId="478"/>
          <ac:cxnSpMkLst>
            <pc:docMk/>
            <pc:sldMk cId="1952594937" sldId="264"/>
            <ac:cxnSpMk id="95" creationId="{5826C99B-E3DD-5767-8F71-CF44027FC1A8}"/>
          </ac:cxnSpMkLst>
        </pc:cxnChg>
        <pc:cxnChg chg="mod">
          <ac:chgData name="有吉 優聖" userId="3d7c3c32163f5198" providerId="LiveId" clId="{E47A132B-3274-42FB-958E-5DB358ADE650}" dt="2022-10-28T11:32:37.024" v="2377" actId="478"/>
          <ac:cxnSpMkLst>
            <pc:docMk/>
            <pc:sldMk cId="1952594937" sldId="264"/>
            <ac:cxnSpMk id="100" creationId="{E8B7C0BE-3006-B168-DB78-D789F6742FA0}"/>
          </ac:cxnSpMkLst>
        </pc:cxnChg>
        <pc:cxnChg chg="mod">
          <ac:chgData name="有吉 優聖" userId="3d7c3c32163f5198" providerId="LiveId" clId="{E47A132B-3274-42FB-958E-5DB358ADE650}" dt="2022-10-28T11:32:37.024" v="2377" actId="478"/>
          <ac:cxnSpMkLst>
            <pc:docMk/>
            <pc:sldMk cId="1952594937" sldId="264"/>
            <ac:cxnSpMk id="101" creationId="{D5845D9F-9781-A082-A512-97466862C5F6}"/>
          </ac:cxnSpMkLst>
        </pc:cxnChg>
        <pc:cxnChg chg="mod">
          <ac:chgData name="有吉 優聖" userId="3d7c3c32163f5198" providerId="LiveId" clId="{E47A132B-3274-42FB-958E-5DB358ADE650}" dt="2022-10-28T11:32:37.024" v="2377" actId="478"/>
          <ac:cxnSpMkLst>
            <pc:docMk/>
            <pc:sldMk cId="1952594937" sldId="264"/>
            <ac:cxnSpMk id="102" creationId="{57D165FC-BAD7-6DD6-934B-D7CD0868D71A}"/>
          </ac:cxnSpMkLst>
        </pc:cxnChg>
      </pc:sldChg>
    </pc:docChg>
  </pc:docChgLst>
  <pc:docChgLst>
    <pc:chgData name="有吉 優聖" userId="3d7c3c32163f5198" providerId="LiveId" clId="{14DAEBA8-3AA3-49C2-9845-2B25DAA67684}"/>
    <pc:docChg chg="custSel modSld">
      <pc:chgData name="有吉 優聖" userId="3d7c3c32163f5198" providerId="LiveId" clId="{14DAEBA8-3AA3-49C2-9845-2B25DAA67684}" dt="2022-10-07T14:32:04.601" v="26" actId="20577"/>
      <pc:docMkLst>
        <pc:docMk/>
      </pc:docMkLst>
      <pc:sldChg chg="modSp mod">
        <pc:chgData name="有吉 優聖" userId="3d7c3c32163f5198" providerId="LiveId" clId="{14DAEBA8-3AA3-49C2-9845-2B25DAA67684}" dt="2022-10-07T14:32:04.601" v="26" actId="20577"/>
        <pc:sldMkLst>
          <pc:docMk/>
          <pc:sldMk cId="2164968421" sldId="256"/>
        </pc:sldMkLst>
        <pc:spChg chg="mod">
          <ac:chgData name="有吉 優聖" userId="3d7c3c32163f5198" providerId="LiveId" clId="{14DAEBA8-3AA3-49C2-9845-2B25DAA67684}" dt="2022-10-07T14:32:04.601" v="26" actId="20577"/>
          <ac:spMkLst>
            <pc:docMk/>
            <pc:sldMk cId="2164968421" sldId="256"/>
            <ac:spMk id="4" creationId="{1B1D677D-4E42-B96B-3924-06D74C77724C}"/>
          </ac:spMkLst>
        </pc:spChg>
      </pc:sldChg>
      <pc:sldChg chg="addSp delSp modSp mod delAnim modAnim">
        <pc:chgData name="有吉 優聖" userId="3d7c3c32163f5198" providerId="LiveId" clId="{14DAEBA8-3AA3-49C2-9845-2B25DAA67684}" dt="2022-09-26T03:58:17.628" v="13"/>
        <pc:sldMkLst>
          <pc:docMk/>
          <pc:sldMk cId="2075493888" sldId="258"/>
        </pc:sldMkLst>
        <pc:spChg chg="add mod">
          <ac:chgData name="有吉 優聖" userId="3d7c3c32163f5198" providerId="LiveId" clId="{14DAEBA8-3AA3-49C2-9845-2B25DAA67684}" dt="2022-09-26T03:57:43.779" v="9" actId="1076"/>
          <ac:spMkLst>
            <pc:docMk/>
            <pc:sldMk cId="2075493888" sldId="258"/>
            <ac:spMk id="5" creationId="{67EE87A3-6EF5-E619-2528-4AFB0CFBC163}"/>
          </ac:spMkLst>
        </pc:spChg>
        <pc:spChg chg="mod topLvl">
          <ac:chgData name="有吉 優聖" userId="3d7c3c32163f5198" providerId="LiveId" clId="{14DAEBA8-3AA3-49C2-9845-2B25DAA67684}" dt="2022-09-26T03:57:23.260" v="7" actId="1076"/>
          <ac:spMkLst>
            <pc:docMk/>
            <pc:sldMk cId="2075493888" sldId="258"/>
            <ac:spMk id="6" creationId="{AA0B3053-6A05-7F0F-1BEB-20C6F35E51B3}"/>
          </ac:spMkLst>
        </pc:spChg>
        <pc:spChg chg="del mod topLvl">
          <ac:chgData name="有吉 優聖" userId="3d7c3c32163f5198" providerId="LiveId" clId="{14DAEBA8-3AA3-49C2-9845-2B25DAA67684}" dt="2022-09-26T03:57:09.921" v="4" actId="21"/>
          <ac:spMkLst>
            <pc:docMk/>
            <pc:sldMk cId="2075493888" sldId="258"/>
            <ac:spMk id="7" creationId="{35CE36EA-6EBF-568E-16D9-512B9B6A0780}"/>
          </ac:spMkLst>
        </pc:spChg>
        <pc:grpChg chg="del">
          <ac:chgData name="有吉 優聖" userId="3d7c3c32163f5198" providerId="LiveId" clId="{14DAEBA8-3AA3-49C2-9845-2B25DAA67684}" dt="2022-09-26T03:57:09.921" v="4" actId="21"/>
          <ac:grpSpMkLst>
            <pc:docMk/>
            <pc:sldMk cId="2075493888" sldId="258"/>
            <ac:grpSpMk id="12" creationId="{7862D225-3CFC-C53F-EE61-786F5E1C60B9}"/>
          </ac:grpSpMkLst>
        </pc:grpChg>
      </pc:sldChg>
    </pc:docChg>
  </pc:docChgLst>
  <pc:docChgLst>
    <pc:chgData name="有吉 優聖" userId="3d7c3c32163f5198" providerId="LiveId" clId="{988B7D95-4540-4391-ACBE-69557E5AFEB6}"/>
    <pc:docChg chg="undo custSel addSld delSld modSld">
      <pc:chgData name="有吉 優聖" userId="3d7c3c32163f5198" providerId="LiveId" clId="{988B7D95-4540-4391-ACBE-69557E5AFEB6}" dt="2022-09-20T14:38:22.252" v="1177" actId="1076"/>
      <pc:docMkLst>
        <pc:docMk/>
      </pc:docMkLst>
      <pc:sldChg chg="addSp delSp modSp mod modAnim">
        <pc:chgData name="有吉 優聖" userId="3d7c3c32163f5198" providerId="LiveId" clId="{988B7D95-4540-4391-ACBE-69557E5AFEB6}" dt="2022-09-20T14:36:24.379" v="1154" actId="1076"/>
        <pc:sldMkLst>
          <pc:docMk/>
          <pc:sldMk cId="3151251174" sldId="259"/>
        </pc:sldMkLst>
        <pc:spChg chg="mod">
          <ac:chgData name="有吉 優聖" userId="3d7c3c32163f5198" providerId="LiveId" clId="{988B7D95-4540-4391-ACBE-69557E5AFEB6}" dt="2022-09-20T14:34:45.007" v="1126" actId="122"/>
          <ac:spMkLst>
            <pc:docMk/>
            <pc:sldMk cId="3151251174" sldId="259"/>
            <ac:spMk id="3" creationId="{FCEF5B06-6C03-3998-EF43-729D5D9C7A97}"/>
          </ac:spMkLst>
        </pc:spChg>
        <pc:spChg chg="del mod topLvl">
          <ac:chgData name="有吉 優聖" userId="3d7c3c32163f5198" providerId="LiveId" clId="{988B7D95-4540-4391-ACBE-69557E5AFEB6}" dt="2022-09-20T14:32:49.165" v="1025" actId="478"/>
          <ac:spMkLst>
            <pc:docMk/>
            <pc:sldMk cId="3151251174" sldId="259"/>
            <ac:spMk id="5" creationId="{AF260EE1-B280-FC59-0C8A-34C63E9C451B}"/>
          </ac:spMkLst>
        </pc:spChg>
        <pc:spChg chg="mod topLvl">
          <ac:chgData name="有吉 優聖" userId="3d7c3c32163f5198" providerId="LiveId" clId="{988B7D95-4540-4391-ACBE-69557E5AFEB6}" dt="2022-09-20T14:33:17.026" v="1030" actId="1076"/>
          <ac:spMkLst>
            <pc:docMk/>
            <pc:sldMk cId="3151251174" sldId="259"/>
            <ac:spMk id="7" creationId="{DE9EBCCB-F31E-C6D7-F50C-1108767D7262}"/>
          </ac:spMkLst>
        </pc:spChg>
        <pc:spChg chg="add mod">
          <ac:chgData name="有吉 優聖" userId="3d7c3c32163f5198" providerId="LiveId" clId="{988B7D95-4540-4391-ACBE-69557E5AFEB6}" dt="2022-09-20T14:35:05.078" v="1132" actId="1076"/>
          <ac:spMkLst>
            <pc:docMk/>
            <pc:sldMk cId="3151251174" sldId="259"/>
            <ac:spMk id="8" creationId="{C707E076-E1A4-3EEB-47AD-49ABF86DE000}"/>
          </ac:spMkLst>
        </pc:spChg>
        <pc:spChg chg="add mod">
          <ac:chgData name="有吉 優聖" userId="3d7c3c32163f5198" providerId="LiveId" clId="{988B7D95-4540-4391-ACBE-69557E5AFEB6}" dt="2022-09-20T14:35:18.981" v="1136" actId="1076"/>
          <ac:spMkLst>
            <pc:docMk/>
            <pc:sldMk cId="3151251174" sldId="259"/>
            <ac:spMk id="9" creationId="{83CE3194-CADE-3BA9-C9F0-740FD8BD9C5A}"/>
          </ac:spMkLst>
        </pc:spChg>
        <pc:spChg chg="add mod">
          <ac:chgData name="有吉 優聖" userId="3d7c3c32163f5198" providerId="LiveId" clId="{988B7D95-4540-4391-ACBE-69557E5AFEB6}" dt="2022-09-20T14:36:24.379" v="1154" actId="1076"/>
          <ac:spMkLst>
            <pc:docMk/>
            <pc:sldMk cId="3151251174" sldId="259"/>
            <ac:spMk id="10" creationId="{E53512D1-64A8-7E92-3B9F-9BBC95094315}"/>
          </ac:spMkLst>
        </pc:spChg>
        <pc:spChg chg="add mod">
          <ac:chgData name="有吉 優聖" userId="3d7c3c32163f5198" providerId="LiveId" clId="{988B7D95-4540-4391-ACBE-69557E5AFEB6}" dt="2022-09-20T14:36:21.770" v="1153" actId="1076"/>
          <ac:spMkLst>
            <pc:docMk/>
            <pc:sldMk cId="3151251174" sldId="259"/>
            <ac:spMk id="11" creationId="{06B8C5F8-1AE7-61D5-9B97-660B14973B94}"/>
          </ac:spMkLst>
        </pc:spChg>
        <pc:spChg chg="add mod">
          <ac:chgData name="有吉 優聖" userId="3d7c3c32163f5198" providerId="LiveId" clId="{988B7D95-4540-4391-ACBE-69557E5AFEB6}" dt="2022-09-20T14:35:47.587" v="1146" actId="1076"/>
          <ac:spMkLst>
            <pc:docMk/>
            <pc:sldMk cId="3151251174" sldId="259"/>
            <ac:spMk id="12" creationId="{702187D7-9824-507A-9DB9-B9A471FEA5FB}"/>
          </ac:spMkLst>
        </pc:spChg>
        <pc:spChg chg="add mod">
          <ac:chgData name="有吉 優聖" userId="3d7c3c32163f5198" providerId="LiveId" clId="{988B7D95-4540-4391-ACBE-69557E5AFEB6}" dt="2022-09-20T14:36:02.747" v="1151" actId="1076"/>
          <ac:spMkLst>
            <pc:docMk/>
            <pc:sldMk cId="3151251174" sldId="259"/>
            <ac:spMk id="13" creationId="{DB120278-3122-D3BB-AB3F-8AF41C93C13F}"/>
          </ac:spMkLst>
        </pc:spChg>
        <pc:grpChg chg="add del mod">
          <ac:chgData name="有吉 優聖" userId="3d7c3c32163f5198" providerId="LiveId" clId="{988B7D95-4540-4391-ACBE-69557E5AFEB6}" dt="2022-09-20T14:32:33.637" v="1016" actId="165"/>
          <ac:grpSpMkLst>
            <pc:docMk/>
            <pc:sldMk cId="3151251174" sldId="259"/>
            <ac:grpSpMk id="4" creationId="{44390994-800E-5076-80D7-D01F67CB660D}"/>
          </ac:grpSpMkLst>
        </pc:grpChg>
      </pc:sldChg>
      <pc:sldChg chg="delSp modSp mod">
        <pc:chgData name="有吉 優聖" userId="3d7c3c32163f5198" providerId="LiveId" clId="{988B7D95-4540-4391-ACBE-69557E5AFEB6}" dt="2022-09-20T14:38:22.252" v="1177" actId="1076"/>
        <pc:sldMkLst>
          <pc:docMk/>
          <pc:sldMk cId="3298321826" sldId="260"/>
        </pc:sldMkLst>
        <pc:spChg chg="mod">
          <ac:chgData name="有吉 優聖" userId="3d7c3c32163f5198" providerId="LiveId" clId="{988B7D95-4540-4391-ACBE-69557E5AFEB6}" dt="2022-09-20T14:36:52.563" v="1169" actId="20577"/>
          <ac:spMkLst>
            <pc:docMk/>
            <pc:sldMk cId="3298321826" sldId="260"/>
            <ac:spMk id="2" creationId="{8991F008-6051-6CAA-C29B-126FC7281043}"/>
          </ac:spMkLst>
        </pc:spChg>
        <pc:grpChg chg="mod">
          <ac:chgData name="有吉 優聖" userId="3d7c3c32163f5198" providerId="LiveId" clId="{988B7D95-4540-4391-ACBE-69557E5AFEB6}" dt="2022-09-20T14:38:22.252" v="1177" actId="1076"/>
          <ac:grpSpMkLst>
            <pc:docMk/>
            <pc:sldMk cId="3298321826" sldId="260"/>
            <ac:grpSpMk id="139" creationId="{2B35AC88-08EE-12AA-289B-2593B52EC23A}"/>
          </ac:grpSpMkLst>
        </pc:grpChg>
        <pc:grpChg chg="del">
          <ac:chgData name="有吉 優聖" userId="3d7c3c32163f5198" providerId="LiveId" clId="{988B7D95-4540-4391-ACBE-69557E5AFEB6}" dt="2022-09-20T14:37:05.272" v="1171" actId="21"/>
          <ac:grpSpMkLst>
            <pc:docMk/>
            <pc:sldMk cId="3298321826" sldId="260"/>
            <ac:grpSpMk id="140" creationId="{206C6433-6A00-79B9-4299-735DBEAEA543}"/>
          </ac:grpSpMkLst>
        </pc:grpChg>
        <pc:grpChg chg="del">
          <ac:chgData name="有吉 優聖" userId="3d7c3c32163f5198" providerId="LiveId" clId="{988B7D95-4540-4391-ACBE-69557E5AFEB6}" dt="2022-09-20T14:37:16.542" v="1174" actId="21"/>
          <ac:grpSpMkLst>
            <pc:docMk/>
            <pc:sldMk cId="3298321826" sldId="260"/>
            <ac:grpSpMk id="194" creationId="{BCB093AC-D469-0C34-1A48-8B81FA049B6A}"/>
          </ac:grpSpMkLst>
        </pc:grpChg>
      </pc:sldChg>
      <pc:sldChg chg="addSp modSp new mod">
        <pc:chgData name="有吉 優聖" userId="3d7c3c32163f5198" providerId="LiveId" clId="{988B7D95-4540-4391-ACBE-69557E5AFEB6}" dt="2022-09-20T14:37:19.104" v="1175"/>
        <pc:sldMkLst>
          <pc:docMk/>
          <pc:sldMk cId="61988910" sldId="261"/>
        </pc:sldMkLst>
        <pc:spChg chg="mod">
          <ac:chgData name="有吉 優聖" userId="3d7c3c32163f5198" providerId="LiveId" clId="{988B7D95-4540-4391-ACBE-69557E5AFEB6}" dt="2022-09-20T14:37:11.742" v="1172" actId="14100"/>
          <ac:spMkLst>
            <pc:docMk/>
            <pc:sldMk cId="61988910" sldId="261"/>
            <ac:spMk id="3" creationId="{AAC05772-86D7-0586-7A6E-D2B8BDA5AFBD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6" creationId="{A1D290BA-F473-8A64-8447-FF8FB7FA4005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7" creationId="{31690B7E-5FA7-AE21-9A5D-DB37CAFD038C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8" creationId="{51598248-609B-6CE0-6A16-C4ECBE1FBFD0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9" creationId="{C93E9286-3B57-F9BB-5389-6EC593C50D82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10" creationId="{5729E195-C781-8315-3CA0-38B161A14BAA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11" creationId="{D4C5829C-B2EE-C8C4-BBD0-FCD4B49A9DB8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12" creationId="{365AF15A-34B2-3B3B-E527-80999656A14C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13" creationId="{046CBF80-F39D-B254-40B6-FA4922EEB2E6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14" creationId="{EBEB5701-1464-2A7B-AF57-BF6615C614A8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15" creationId="{8D62AE5B-FEAC-7E34-36B8-EAEDB1124B33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16" creationId="{4ACA8809-D321-D106-8962-E64F22F13DD7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17" creationId="{6F6E8781-7970-7969-DF63-8585C333518F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18" creationId="{979B5455-EE95-D449-09F5-4154178F4BCC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19" creationId="{F62A1D60-D749-484B-8D30-5FF4E16FD3B8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20" creationId="{7867E76E-D8E4-4849-771F-2D51F73F628B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21" creationId="{ADD7FABD-B01E-6F18-823C-856BA8A68C02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22" creationId="{6F440A49-5135-4BBC-EBD0-1E2887F001F4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23" creationId="{ABEF979B-F4F9-729F-98C8-B97CAA8795F6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24" creationId="{5607179D-A645-90F7-909A-465BFFF5F56D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25" creationId="{69707A7B-05EF-B352-82AF-E815BD69181C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26" creationId="{6002E24B-7BD3-9C6E-211D-EC6C2B892ED5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27" creationId="{DDD2CC56-B556-9D78-4381-A133E855DC49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28" creationId="{34811357-A010-A5AA-7D4D-3F3C6A7A6BB7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29" creationId="{B0B9D52D-98AD-FF46-CCBC-0AD4EC41F933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30" creationId="{4D1E8FD2-CB97-C035-2892-CADDE331E6BD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31" creationId="{D35452C1-EEBC-F167-960A-9490811001DE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32" creationId="{EAB5FB57-F285-5244-6C3A-AECFC4D1EE7E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33" creationId="{5147FF99-2F2B-514A-4CB0-6F488D9E2F6A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34" creationId="{9EA24714-6A63-A67F-B89F-854FCFCA188B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35" creationId="{AB159778-F980-B9B0-B86A-0694B432CE5F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36" creationId="{F60D0294-37B7-DFC7-7049-5F4B443EDFB6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37" creationId="{5AC48E97-13D6-6FAF-9487-B8D68E202CC0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38" creationId="{A9C24F14-160D-387C-F91A-DEC42783BCDC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39" creationId="{90DC1C00-8358-17D3-8260-B63140A8FAC2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40" creationId="{F0CF6658-9156-98C1-085D-045B5B62BDA6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41" creationId="{D78B27A8-4E81-4750-B75C-99686C01A8E8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42" creationId="{18B7BDE2-2AEA-DDF8-8BB1-14038F2E9142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43" creationId="{0CA8F88D-E2B9-A76A-BC5E-E848596FF658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44" creationId="{03F36FDD-7223-3FB2-33A4-63D71652E362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45" creationId="{0C326624-82F0-DF68-71D9-C62F2850FC7E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46" creationId="{48648C51-6BDC-9E57-1B1E-0CA7299157E8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47" creationId="{5B396B04-674D-E171-77D8-6CBB78EC3714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48" creationId="{4BEB427C-C25F-1021-6CB7-314610E4F8F6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49" creationId="{07B20E1F-C737-ABA9-7AAE-09762D2C582B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50" creationId="{E7AD5B1D-6A3D-EFD7-0942-5C4EB1BFAB80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51" creationId="{044611FF-BBA5-04B6-C8A3-58A986C98C4E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52" creationId="{485A3C98-F1D0-430A-8AEB-6FF965A6577A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53" creationId="{8ED2703C-7B98-3526-9112-BF6E6CC40838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54" creationId="{04E5F709-FC4F-4427-277B-1E64F8CE96B4}"/>
          </ac:spMkLst>
        </pc:spChg>
        <pc:spChg chg="mod">
          <ac:chgData name="有吉 優聖" userId="3d7c3c32163f5198" providerId="LiveId" clId="{988B7D95-4540-4391-ACBE-69557E5AFEB6}" dt="2022-09-20T14:37:13.157" v="1173"/>
          <ac:spMkLst>
            <pc:docMk/>
            <pc:sldMk cId="61988910" sldId="261"/>
            <ac:spMk id="55" creationId="{073B1CBE-F4B3-CCEE-8AB0-04F6D948AA01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57" creationId="{201C7B14-0339-6A05-AF26-0ABF583E96C4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58" creationId="{27D9C2FE-6E67-2F36-14A9-7F9BE3E15434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59" creationId="{B125CE25-B24C-08DC-9C0C-6DAF0BF6C3FC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60" creationId="{40B3A8E5-AA10-EC0F-BB6A-2957573BCCAF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61" creationId="{642BC8AE-B62A-8BB6-2515-9C0F0EF37667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62" creationId="{DAE3F20C-67AB-13A2-94C9-AB538D69B855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63" creationId="{AF78E61F-E5C4-60D2-D4E2-9D09E366D9CD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64" creationId="{1F531736-C0EC-BD26-EA00-9068FB5A41AC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65" creationId="{2ED71F73-98ED-4A2D-DBA9-893A6CABEEE9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66" creationId="{289CCBB1-4D2A-800D-C0A8-15F38EF58391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67" creationId="{00B689BF-1F1A-5847-AEEC-D4BB2F03832B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68" creationId="{DD696D11-0FC6-298E-19A5-A43AFD5B8C43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69" creationId="{14ECE2C0-EA91-6509-8CD4-6A9D7C313D5B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70" creationId="{296FFB2C-6E9C-EF5F-4E92-719EAB7D64B7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71" creationId="{C61C6946-F003-3964-199D-0990FFF3F75A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72" creationId="{98319A1D-19EA-BD36-B0E7-B90C4A0C05F4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73" creationId="{8E26826B-D34A-11ED-A159-8C81DFD172F7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74" creationId="{AABD9B7A-D51F-565D-D2FB-BCF473713EEC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75" creationId="{49B37306-8615-74D1-7082-E74D704DAD43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76" creationId="{39A3F271-A426-90D0-E41E-5CE36A9594B8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77" creationId="{FECF37E9-BB1D-00F2-3B58-C74E4460B75B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78" creationId="{8B58CCD2-B978-85B4-8560-393C786ED7AA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79" creationId="{BBEA606C-AA39-94E2-AD1B-1E2DDE7DD717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80" creationId="{F83C528C-F1DB-E333-3064-03B10163E60A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81" creationId="{48DB407B-07E4-65B6-6E57-B01D68FA609B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82" creationId="{E271CB33-2BD4-21AB-7F88-C36B6D38FAB9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83" creationId="{E1059E9C-AEB7-EEB1-712E-07BEF6F70893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84" creationId="{093E04BB-D430-F5D8-B540-2C377E46CF0C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85" creationId="{00021FE3-9C8F-8FE4-8760-4BFC2E7A0B6B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86" creationId="{EE0B7C37-567E-694C-592C-1AA7EFA809CD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87" creationId="{C89F2BA8-3FB8-C900-E5B6-8C8E0FB6C29A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88" creationId="{484C6836-51C2-45E3-F488-3494A381A799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89" creationId="{62B67F87-3C13-C91C-DAE0-505A72490331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90" creationId="{F20F0F03-5611-3939-4071-0225E4FCD9D4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91" creationId="{164BE82B-125C-75CC-B2F9-A924AA957250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92" creationId="{C9A3A5A1-2790-5551-9B2C-8F9C7608E68E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93" creationId="{6E317DE7-429C-013F-A7AF-510EACB6F751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94" creationId="{7F3DF65A-5AFB-A4EF-C219-98CB149B85A0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95" creationId="{D5DF4022-0007-A020-E098-7F28AB3656FE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96" creationId="{4753A63D-6691-9995-A6CC-307584C4BE8D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97" creationId="{37AE6E6F-844D-DB2D-4323-3D14BE8A3C9C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98" creationId="{05A8A964-DEC7-CBEF-BD3C-63765716B8D7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99" creationId="{89AEFE3D-D0FF-0A3F-BDAE-965B839D7CA7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100" creationId="{2407AD76-8C0B-83E0-3B5F-9EFBF94EA4C0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101" creationId="{474EFF5E-A17C-421D-5E43-192A11BE1FBE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102" creationId="{A6599B68-7864-DF23-8FD9-3A980A1ACF8A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103" creationId="{13E7B542-D183-2C8C-F23B-6239A9517234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104" creationId="{1E56B5FC-B8E1-E812-6044-326B410E3B40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105" creationId="{8659F599-FCD6-41EA-2AA2-E60E40C918A5}"/>
          </ac:spMkLst>
        </pc:spChg>
        <pc:spChg chg="mod">
          <ac:chgData name="有吉 優聖" userId="3d7c3c32163f5198" providerId="LiveId" clId="{988B7D95-4540-4391-ACBE-69557E5AFEB6}" dt="2022-09-20T14:37:19.104" v="1175"/>
          <ac:spMkLst>
            <pc:docMk/>
            <pc:sldMk cId="61988910" sldId="261"/>
            <ac:spMk id="106" creationId="{2008CDD7-8B44-D212-F76E-20168945CDDF}"/>
          </ac:spMkLst>
        </pc:spChg>
        <pc:grpChg chg="add mod">
          <ac:chgData name="有吉 優聖" userId="3d7c3c32163f5198" providerId="LiveId" clId="{988B7D95-4540-4391-ACBE-69557E5AFEB6}" dt="2022-09-20T14:37:13.157" v="1173"/>
          <ac:grpSpMkLst>
            <pc:docMk/>
            <pc:sldMk cId="61988910" sldId="261"/>
            <ac:grpSpMk id="5" creationId="{64EA038F-D00E-3931-36F8-D5A30F8A0C3D}"/>
          </ac:grpSpMkLst>
        </pc:grpChg>
        <pc:grpChg chg="add mod">
          <ac:chgData name="有吉 優聖" userId="3d7c3c32163f5198" providerId="LiveId" clId="{988B7D95-4540-4391-ACBE-69557E5AFEB6}" dt="2022-09-20T14:37:19.104" v="1175"/>
          <ac:grpSpMkLst>
            <pc:docMk/>
            <pc:sldMk cId="61988910" sldId="261"/>
            <ac:grpSpMk id="56" creationId="{CC2F1224-F72D-1A62-EA5F-05BD27326AB6}"/>
          </ac:grpSpMkLst>
        </pc:grpChg>
      </pc:sldChg>
      <pc:sldChg chg="addSp delSp modSp new del mod">
        <pc:chgData name="有吉 優聖" userId="3d7c3c32163f5198" providerId="LiveId" clId="{988B7D95-4540-4391-ACBE-69557E5AFEB6}" dt="2022-09-20T14:36:34.818" v="1155" actId="2696"/>
        <pc:sldMkLst>
          <pc:docMk/>
          <pc:sldMk cId="3472414675" sldId="261"/>
        </pc:sldMkLst>
        <pc:spChg chg="add del">
          <ac:chgData name="有吉 優聖" userId="3d7c3c32163f5198" providerId="LiveId" clId="{988B7D95-4540-4391-ACBE-69557E5AFEB6}" dt="2022-09-20T14:24:35.972" v="821"/>
          <ac:spMkLst>
            <pc:docMk/>
            <pc:sldMk cId="3472414675" sldId="261"/>
            <ac:spMk id="3" creationId="{3F5B3EE5-9544-0FFE-AE61-BA5183EAE644}"/>
          </ac:spMkLst>
        </pc:spChg>
        <pc:spChg chg="add del mod">
          <ac:chgData name="有吉 優聖" userId="3d7c3c32163f5198" providerId="LiveId" clId="{988B7D95-4540-4391-ACBE-69557E5AFEB6}" dt="2022-09-20T14:34:53.364" v="1127" actId="21"/>
          <ac:spMkLst>
            <pc:docMk/>
            <pc:sldMk cId="3472414675" sldId="261"/>
            <ac:spMk id="5" creationId="{A2820593-3B52-E465-7A98-E1DED1CE7A84}"/>
          </ac:spMkLst>
        </pc:spChg>
        <pc:spChg chg="add del mod">
          <ac:chgData name="有吉 優聖" userId="3d7c3c32163f5198" providerId="LiveId" clId="{988B7D95-4540-4391-ACBE-69557E5AFEB6}" dt="2022-09-20T14:25:16.600" v="834" actId="478"/>
          <ac:spMkLst>
            <pc:docMk/>
            <pc:sldMk cId="3472414675" sldId="261"/>
            <ac:spMk id="6" creationId="{AFFD066F-43D8-8662-2B54-E6CDC0338FE7}"/>
          </ac:spMkLst>
        </pc:spChg>
        <pc:spChg chg="add del mod">
          <ac:chgData name="有吉 優聖" userId="3d7c3c32163f5198" providerId="LiveId" clId="{988B7D95-4540-4391-ACBE-69557E5AFEB6}" dt="2022-09-20T14:25:00.318" v="827" actId="21"/>
          <ac:spMkLst>
            <pc:docMk/>
            <pc:sldMk cId="3472414675" sldId="261"/>
            <ac:spMk id="8" creationId="{D955DF97-2789-474C-A44C-788BB36762FF}"/>
          </ac:spMkLst>
        </pc:spChg>
        <pc:spChg chg="add del mod">
          <ac:chgData name="有吉 優聖" userId="3d7c3c32163f5198" providerId="LiveId" clId="{988B7D95-4540-4391-ACBE-69557E5AFEB6}" dt="2022-09-20T14:25:13.795" v="833" actId="478"/>
          <ac:spMkLst>
            <pc:docMk/>
            <pc:sldMk cId="3472414675" sldId="261"/>
            <ac:spMk id="10" creationId="{C8C8D964-404F-B433-A934-5520FC706FAA}"/>
          </ac:spMkLst>
        </pc:spChg>
        <pc:spChg chg="add del mod">
          <ac:chgData name="有吉 優聖" userId="3d7c3c32163f5198" providerId="LiveId" clId="{988B7D95-4540-4391-ACBE-69557E5AFEB6}" dt="2022-09-20T14:35:08.061" v="1133" actId="21"/>
          <ac:spMkLst>
            <pc:docMk/>
            <pc:sldMk cId="3472414675" sldId="261"/>
            <ac:spMk id="11" creationId="{1AEF5A03-ADF2-2A73-0F68-B25A266516ED}"/>
          </ac:spMkLst>
        </pc:spChg>
        <pc:spChg chg="add del mod">
          <ac:chgData name="有吉 優聖" userId="3d7c3c32163f5198" providerId="LiveId" clId="{988B7D95-4540-4391-ACBE-69557E5AFEB6}" dt="2022-09-20T14:35:21.961" v="1137" actId="21"/>
          <ac:spMkLst>
            <pc:docMk/>
            <pc:sldMk cId="3472414675" sldId="261"/>
            <ac:spMk id="12" creationId="{B6B2EA7B-BC64-0CEF-5CC4-0C2AD9FFE2DA}"/>
          </ac:spMkLst>
        </pc:spChg>
        <pc:spChg chg="add mod">
          <ac:chgData name="有吉 優聖" userId="3d7c3c32163f5198" providerId="LiveId" clId="{988B7D95-4540-4391-ACBE-69557E5AFEB6}" dt="2022-09-20T14:27:47.632" v="967" actId="1076"/>
          <ac:spMkLst>
            <pc:docMk/>
            <pc:sldMk cId="3472414675" sldId="261"/>
            <ac:spMk id="13" creationId="{3160A285-CF60-8C06-B76A-8D5AF6B6D0BD}"/>
          </ac:spMkLst>
        </pc:spChg>
        <pc:spChg chg="add mod">
          <ac:chgData name="有吉 優聖" userId="3d7c3c32163f5198" providerId="LiveId" clId="{988B7D95-4540-4391-ACBE-69557E5AFEB6}" dt="2022-09-20T14:28:07.796" v="973" actId="1076"/>
          <ac:spMkLst>
            <pc:docMk/>
            <pc:sldMk cId="3472414675" sldId="261"/>
            <ac:spMk id="14" creationId="{B52B7757-3555-1085-BFED-C5AA7CA54263}"/>
          </ac:spMkLst>
        </pc:spChg>
        <pc:spChg chg="add del mod">
          <ac:chgData name="有吉 優聖" userId="3d7c3c32163f5198" providerId="LiveId" clId="{988B7D95-4540-4391-ACBE-69557E5AFEB6}" dt="2022-09-20T14:35:34.827" v="1141" actId="21"/>
          <ac:spMkLst>
            <pc:docMk/>
            <pc:sldMk cId="3472414675" sldId="261"/>
            <ac:spMk id="15" creationId="{DFC052FE-2BE1-49FE-2A73-9F1020662D66}"/>
          </ac:spMkLst>
        </pc:spChg>
        <pc:graphicFrameChg chg="add del mod">
          <ac:chgData name="有吉 優聖" userId="3d7c3c32163f5198" providerId="LiveId" clId="{988B7D95-4540-4391-ACBE-69557E5AFEB6}" dt="2022-09-20T14:24:25.955" v="820"/>
          <ac:graphicFrameMkLst>
            <pc:docMk/>
            <pc:sldMk cId="3472414675" sldId="261"/>
            <ac:graphicFrameMk id="7" creationId="{52CCB0B4-E386-1F56-139F-475D22779FBB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45AF7D-932F-0147-89BD-D7147A12E086}" type="datetimeFigureOut">
              <a:rPr kumimoji="1" lang="ja-JP" altLang="en-US" smtClean="0"/>
              <a:t>2025/3/15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0FA19C-BB35-1B4B-918A-65B7135AAA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1451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0E4A998-B2FA-1C60-636C-40F3D9F844A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7591" y="1501140"/>
            <a:ext cx="7682837" cy="737647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kumimoji="1" lang="ja-JP" altLang="en-US"/>
              <a:t>タイトル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CF41D5E-7C0C-2461-A6B1-EFC9D3689B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7592" y="2466015"/>
            <a:ext cx="7682836" cy="456288"/>
          </a:xfrm>
        </p:spPr>
        <p:txBody>
          <a:bodyPr anchor="b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サブタイトルの書式設定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E7F50C24-76F4-9AA1-15B6-D068874FE1F0}"/>
              </a:ext>
            </a:extLst>
          </p:cNvPr>
          <p:cNvCxnSpPr/>
          <p:nvPr userDrawn="1"/>
        </p:nvCxnSpPr>
        <p:spPr>
          <a:xfrm>
            <a:off x="391886" y="3429000"/>
            <a:ext cx="8360228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テキスト プレースホルダー 22">
            <a:extLst>
              <a:ext uri="{FF2B5EF4-FFF2-40B4-BE49-F238E27FC236}">
                <a16:creationId xmlns:a16="http://schemas.microsoft.com/office/drawing/2014/main" id="{96CE96CD-BCD8-6587-4DA7-8EBD966CBD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7592" y="3928766"/>
            <a:ext cx="5981923" cy="481346"/>
          </a:xfrm>
        </p:spPr>
        <p:txBody>
          <a:bodyPr anchor="b"/>
          <a:lstStyle>
            <a:lvl1pPr marL="0" indent="0">
              <a:buNone/>
              <a:defRPr/>
            </a:lvl1pPr>
          </a:lstStyle>
          <a:p>
            <a:pPr lvl="0"/>
            <a:r>
              <a:rPr kumimoji="1" lang="ja-JP" altLang="en-US"/>
              <a:t>名前</a:t>
            </a:r>
          </a:p>
        </p:txBody>
      </p:sp>
      <p:sp>
        <p:nvSpPr>
          <p:cNvPr id="25" name="テキスト プレースホルダー 22">
            <a:extLst>
              <a:ext uri="{FF2B5EF4-FFF2-40B4-BE49-F238E27FC236}">
                <a16:creationId xmlns:a16="http://schemas.microsoft.com/office/drawing/2014/main" id="{75BEAE00-9360-0BB5-E7EB-172ACCEA4F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7592" y="4525628"/>
            <a:ext cx="5981923" cy="377152"/>
          </a:xfrm>
        </p:spPr>
        <p:txBody>
          <a:bodyPr anchor="b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kumimoji="1" lang="ja-JP" altLang="en-US"/>
              <a:t>補足</a:t>
            </a:r>
          </a:p>
        </p:txBody>
      </p:sp>
      <p:sp>
        <p:nvSpPr>
          <p:cNvPr id="26" name="テキスト プレースホルダー 22">
            <a:extLst>
              <a:ext uri="{FF2B5EF4-FFF2-40B4-BE49-F238E27FC236}">
                <a16:creationId xmlns:a16="http://schemas.microsoft.com/office/drawing/2014/main" id="{5FF0F301-2424-9425-33EC-8FBE8728AA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7591" y="4993821"/>
            <a:ext cx="5981923" cy="377152"/>
          </a:xfrm>
        </p:spPr>
        <p:txBody>
          <a:bodyPr anchor="b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kumimoji="1" lang="ja-JP" altLang="en-US"/>
              <a:t>補足</a:t>
            </a:r>
          </a:p>
        </p:txBody>
      </p:sp>
      <p:sp>
        <p:nvSpPr>
          <p:cNvPr id="27" name="テキスト プレースホルダー 22">
            <a:extLst>
              <a:ext uri="{FF2B5EF4-FFF2-40B4-BE49-F238E27FC236}">
                <a16:creationId xmlns:a16="http://schemas.microsoft.com/office/drawing/2014/main" id="{5A5D6BF9-4939-61CE-57B1-A5C23A9F094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7591" y="5462014"/>
            <a:ext cx="5981923" cy="377152"/>
          </a:xfrm>
        </p:spPr>
        <p:txBody>
          <a:bodyPr anchor="b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kumimoji="1" lang="ja-JP" altLang="en-US"/>
              <a:t>補足</a:t>
            </a:r>
          </a:p>
        </p:txBody>
      </p:sp>
      <p:sp>
        <p:nvSpPr>
          <p:cNvPr id="28" name="テキスト プレースホルダー 22">
            <a:extLst>
              <a:ext uri="{FF2B5EF4-FFF2-40B4-BE49-F238E27FC236}">
                <a16:creationId xmlns:a16="http://schemas.microsoft.com/office/drawing/2014/main" id="{28B97F2A-F275-03EA-867E-9684C78E83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7590" y="5913201"/>
            <a:ext cx="5981923" cy="377152"/>
          </a:xfrm>
        </p:spPr>
        <p:txBody>
          <a:bodyPr anchor="b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kumimoji="1" lang="ja-JP" altLang="en-US"/>
              <a:t>補足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676A913-E0FE-1469-BA49-82200CD489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57509" y="6311900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defRPr>
            </a:lvl1pPr>
          </a:lstStyle>
          <a:p>
            <a:fld id="{8D80BE58-858C-ED4F-BB06-54845E376EF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18293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61E701-FCCB-3780-0F2C-DEC3E218CA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722" y="406468"/>
            <a:ext cx="8694118" cy="672203"/>
          </a:xfrm>
        </p:spPr>
        <p:txBody>
          <a:bodyPr anchor="ctr">
            <a:normAutofit/>
          </a:bodyPr>
          <a:lstStyle>
            <a:lvl1pPr algn="l">
              <a:defRPr sz="3200" b="1" i="0">
                <a:latin typeface="Hiragino Kaku Gothic Pro W6" panose="020B0300000000000000" pitchFamily="34" charset="-128"/>
                <a:ea typeface="Hiragino Kaku Gothic Pro W6" panose="020B0300000000000000" pitchFamily="34" charset="-128"/>
              </a:defRPr>
            </a:lvl1pPr>
          </a:lstStyle>
          <a:p>
            <a:r>
              <a:rPr kumimoji="1" lang="ja-JP" altLang="en-US"/>
              <a:t>タイトル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D10F5AA-FDF6-3408-EDDA-9549B5BDE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722" y="1079486"/>
            <a:ext cx="8694118" cy="4867900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800"/>
            </a:lvl1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F5261B3D-AB21-4DB5-4AAA-FE52B3A9B1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57509" y="6311900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defRPr>
            </a:lvl1pPr>
          </a:lstStyle>
          <a:p>
            <a:fld id="{8D80BE58-858C-ED4F-BB06-54845E376EF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20581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6922BA3A-FCBF-6534-BB76-3D9559934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722" y="688157"/>
            <a:ext cx="8694118" cy="543959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800"/>
            </a:lvl1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3" name="スライド番号プレースホルダー 3">
            <a:extLst>
              <a:ext uri="{FF2B5EF4-FFF2-40B4-BE49-F238E27FC236}">
                <a16:creationId xmlns:a16="http://schemas.microsoft.com/office/drawing/2014/main" id="{C730B2A5-0E45-385C-5FBF-748D347B26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57509" y="6311900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defRPr>
            </a:lvl1pPr>
          </a:lstStyle>
          <a:p>
            <a:fld id="{8D80BE58-858C-ED4F-BB06-54845E376EF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57066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2006747F-AA2F-5A0B-F918-6F4967422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BC7A27A-2FD7-3D3A-3C7E-031E4E75E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BBA5FC4-02A0-73EB-DBA6-48962AE40B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57509" y="6311900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defRPr>
            </a:lvl1pPr>
          </a:lstStyle>
          <a:p>
            <a:fld id="{8D80BE58-858C-ED4F-BB06-54845E376EF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5307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4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b="0" i="0" kern="1200">
          <a:solidFill>
            <a:schemeClr val="accent2">
              <a:lumMod val="75000"/>
            </a:schemeClr>
          </a:solidFill>
          <a:latin typeface="Hiragino Kaku Gothic Pro W3" panose="020B0300000000000000" pitchFamily="34" charset="-128"/>
          <a:ea typeface="Hiragino Kaku Gothic Pro W3" panose="020B03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kumimoji="1" sz="2800" b="0" i="0" kern="1200">
          <a:solidFill>
            <a:schemeClr val="tx1"/>
          </a:solidFill>
          <a:latin typeface="Hiragino Kaku Gothic Pro W3" panose="020B0300000000000000" pitchFamily="34" charset="-128"/>
          <a:ea typeface="Hiragino Kaku Gothic Pro W3" panose="020B03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kumimoji="1" sz="2400" b="0" i="0" kern="1200">
          <a:solidFill>
            <a:schemeClr val="tx1"/>
          </a:solidFill>
          <a:latin typeface="Hiragino Kaku Gothic Pro W3" panose="020B0300000000000000" pitchFamily="34" charset="-128"/>
          <a:ea typeface="Hiragino Kaku Gothic Pro W3" panose="020B0300000000000000" pitchFamily="34" charset="-128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kumimoji="1" sz="2000" b="0" i="0" kern="1200">
          <a:solidFill>
            <a:schemeClr val="tx1"/>
          </a:solidFill>
          <a:latin typeface="Hiragino Kaku Gothic Pro W3" panose="020B0300000000000000" pitchFamily="34" charset="-128"/>
          <a:ea typeface="Hiragino Kaku Gothic Pro W3" panose="020B0300000000000000" pitchFamily="34" charset="-128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kumimoji="1" sz="1800" b="0" i="0" kern="1200">
          <a:solidFill>
            <a:schemeClr val="tx1"/>
          </a:solidFill>
          <a:latin typeface="Hiragino Kaku Gothic Pro W3" panose="020B0300000000000000" pitchFamily="34" charset="-128"/>
          <a:ea typeface="Hiragino Kaku Gothic Pro W3" panose="020B0300000000000000" pitchFamily="34" charset="-128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kumimoji="1" sz="1800" b="0" i="0" kern="1200">
          <a:solidFill>
            <a:schemeClr val="tx1"/>
          </a:solidFill>
          <a:latin typeface="Hiragino Kaku Gothic Pro W3" panose="020B0300000000000000" pitchFamily="34" charset="-128"/>
          <a:ea typeface="Hiragino Kaku Gothic Pro W3" panose="020B0300000000000000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rcsb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D01F673-C46C-85C1-8970-08E939B46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7592" y="1063076"/>
            <a:ext cx="7682836" cy="1194464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kumimoji="1" lang="ja-JP" altLang="en-US" dirty="0"/>
              <a:t>タンパク質連接ネットワークの中心性と</a:t>
            </a:r>
            <a:br>
              <a:rPr kumimoji="1" lang="en-US" altLang="ja-JP" dirty="0"/>
            </a:br>
            <a:r>
              <a:rPr lang="ja-JP" altLang="en-US" dirty="0"/>
              <a:t>ランダムコイル指標</a:t>
            </a:r>
            <a:r>
              <a:rPr kumimoji="1" lang="ja-JP" altLang="en-US" dirty="0"/>
              <a:t>の関係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A46284E-F779-74AD-8221-C8B3A83F4A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592" y="2400449"/>
            <a:ext cx="7682836" cy="589931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九州地区における若手</a:t>
            </a:r>
            <a:r>
              <a:rPr kumimoji="1" lang="en-US" altLang="ja-JP" dirty="0"/>
              <a:t>OR</a:t>
            </a:r>
            <a:r>
              <a:rPr kumimoji="1" lang="ja-JP" altLang="en-US" dirty="0"/>
              <a:t>研究交流会　</a:t>
            </a:r>
            <a:r>
              <a:rPr kumimoji="1" lang="en-US" altLang="ja-JP" dirty="0"/>
              <a:t>2022</a:t>
            </a:r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B1D677D-4E42-B96B-3924-06D74C7772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7591" y="3918300"/>
            <a:ext cx="7682836" cy="589931"/>
          </a:xfrm>
        </p:spPr>
        <p:txBody>
          <a:bodyPr>
            <a:noAutofit/>
          </a:bodyPr>
          <a:lstStyle/>
          <a:p>
            <a:r>
              <a:rPr kumimoji="1" lang="ja-JP" altLang="en-US" sz="3000" dirty="0"/>
              <a:t>◎有吉</a:t>
            </a:r>
            <a:r>
              <a:rPr kumimoji="1" lang="en-US" altLang="ja-JP" sz="3000" dirty="0"/>
              <a:t> </a:t>
            </a:r>
            <a:r>
              <a:rPr kumimoji="1" lang="ja-JP" altLang="en-US" sz="3000" dirty="0"/>
              <a:t>優聖・塩田 拓海・斎藤 寿樹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0926A85-43AF-DBFC-2504-F42860A7ED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7592" y="4543212"/>
            <a:ext cx="5981923" cy="481345"/>
          </a:xfrm>
        </p:spPr>
        <p:txBody>
          <a:bodyPr>
            <a:normAutofit/>
          </a:bodyPr>
          <a:lstStyle/>
          <a:p>
            <a:r>
              <a:rPr lang="ja-JP" altLang="en-US" sz="1800" dirty="0"/>
              <a:t>九州工業大学</a:t>
            </a:r>
            <a:endParaRPr kumimoji="1" lang="ja-JP" altLang="en-US" sz="1800" dirty="0"/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2280F9B6-CFC2-F4AA-ACF4-B4FFDBEAF8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7591" y="5011406"/>
            <a:ext cx="5981923" cy="481344"/>
          </a:xfrm>
        </p:spPr>
        <p:txBody>
          <a:bodyPr>
            <a:normAutofit/>
          </a:bodyPr>
          <a:lstStyle/>
          <a:p>
            <a:r>
              <a:rPr lang="en-US" altLang="ja-JP" sz="1800" dirty="0"/>
              <a:t>2022</a:t>
            </a:r>
            <a:r>
              <a:rPr lang="ja-JP" altLang="en-US" sz="1800" dirty="0"/>
              <a:t>年</a:t>
            </a:r>
            <a:r>
              <a:rPr lang="en-US" altLang="ja-JP" sz="1800" dirty="0"/>
              <a:t> 10</a:t>
            </a:r>
            <a:r>
              <a:rPr lang="ja-JP" altLang="en-US" sz="1800" dirty="0"/>
              <a:t>月</a:t>
            </a:r>
            <a:r>
              <a:rPr lang="en-US" altLang="ja-JP" sz="1800" dirty="0"/>
              <a:t> 29</a:t>
            </a:r>
            <a:r>
              <a:rPr lang="ja-JP" altLang="en-US" sz="1800" dirty="0"/>
              <a:t>日</a:t>
            </a:r>
            <a:endParaRPr kumimoji="1" lang="ja-JP" altLang="en-US" sz="1800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AF453FE5-005D-6FF5-B6E7-5B97685041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80BE58-858C-ED4F-BB06-54845E376EF2}" type="slidenum">
              <a:rPr lang="ja-JP" altLang="en-US" smtClean="0"/>
              <a:pPr/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64968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C17713-BD64-6E56-10CC-8A5D303BD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研究の背景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5A25B83-10C7-A8BB-1880-A77D30B81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722" y="1078671"/>
            <a:ext cx="8694118" cy="2882012"/>
          </a:xfrm>
        </p:spPr>
        <p:txBody>
          <a:bodyPr>
            <a:normAutofit/>
          </a:bodyPr>
          <a:lstStyle/>
          <a:p>
            <a:r>
              <a:rPr kumimoji="1" lang="ja-JP" altLang="en-US" sz="2400" dirty="0"/>
              <a:t>タンパク質は様々な立体構造をもつ</a:t>
            </a:r>
            <a:endParaRPr kumimoji="1" lang="en-US" altLang="ja-JP" sz="2400" dirty="0"/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ja-JP" altLang="en-US" dirty="0"/>
              <a:t>タンパク質の機能はタンパク質の立体構造によって決まる</a:t>
            </a:r>
            <a:endParaRPr lang="en-US" altLang="ja-JP" dirty="0"/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ja-JP" altLang="en-US" dirty="0"/>
              <a:t>タンパク質の立体構造は主に以下の２つの解析法によって得られる</a:t>
            </a:r>
            <a:endParaRPr lang="en-US" altLang="ja-JP" dirty="0"/>
          </a:p>
          <a:p>
            <a:pPr marL="1200150" lvl="1" indent="-514350">
              <a:buClr>
                <a:schemeClr val="accent2"/>
              </a:buClr>
              <a:buFont typeface="+mj-ea"/>
              <a:buAutoNum type="circleNumDbPlain"/>
            </a:pPr>
            <a:r>
              <a:rPr lang="en-US" altLang="ja-JP" sz="1800" dirty="0"/>
              <a:t>X</a:t>
            </a:r>
            <a:r>
              <a:rPr lang="ja-JP" altLang="en-US" sz="1800" dirty="0"/>
              <a:t>線結晶構造解析法</a:t>
            </a:r>
            <a:endParaRPr lang="en-US" altLang="ja-JP" sz="1800" dirty="0"/>
          </a:p>
          <a:p>
            <a:pPr marL="1200150" lvl="1" indent="-514350">
              <a:buClr>
                <a:schemeClr val="accent2"/>
              </a:buClr>
              <a:buFont typeface="+mj-ea"/>
              <a:buAutoNum type="circleNumDbPlain"/>
            </a:pPr>
            <a:r>
              <a:rPr lang="ja-JP" altLang="en-US" sz="1800" dirty="0"/>
              <a:t>核磁気共鳴</a:t>
            </a:r>
            <a:r>
              <a:rPr lang="en-US" altLang="ja-JP" sz="1800" dirty="0"/>
              <a:t>(NMR)</a:t>
            </a:r>
            <a:r>
              <a:rPr lang="ja-JP" altLang="en-US" sz="1800" dirty="0"/>
              <a:t>法</a:t>
            </a:r>
            <a:endParaRPr lang="en-US" altLang="ja-JP" sz="1800" dirty="0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6BB28144-C999-1767-8856-3727618A3664}"/>
              </a:ext>
            </a:extLst>
          </p:cNvPr>
          <p:cNvGrpSpPr/>
          <p:nvPr/>
        </p:nvGrpSpPr>
        <p:grpSpPr>
          <a:xfrm>
            <a:off x="3797300" y="2839051"/>
            <a:ext cx="3077399" cy="369332"/>
            <a:chOff x="3797300" y="2839051"/>
            <a:chExt cx="3077399" cy="369332"/>
          </a:xfrm>
        </p:grpSpPr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367CB31A-A95A-E45D-C65E-E56D21EDCF7D}"/>
                </a:ext>
              </a:extLst>
            </p:cNvPr>
            <p:cNvSpPr txBox="1"/>
            <p:nvPr/>
          </p:nvSpPr>
          <p:spPr>
            <a:xfrm>
              <a:off x="4150876" y="2839051"/>
              <a:ext cx="2723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800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信頼できる検証法が存在</a:t>
              </a:r>
              <a:endParaRPr kumimoji="1"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endParaRPr>
            </a:p>
          </p:txBody>
        </p:sp>
        <p:sp>
          <p:nvSpPr>
            <p:cNvPr id="15" name="右矢印 14">
              <a:extLst>
                <a:ext uri="{FF2B5EF4-FFF2-40B4-BE49-F238E27FC236}">
                  <a16:creationId xmlns:a16="http://schemas.microsoft.com/office/drawing/2014/main" id="{094F57CA-6A17-915E-4051-A0A4675E4E29}"/>
                </a:ext>
              </a:extLst>
            </p:cNvPr>
            <p:cNvSpPr/>
            <p:nvPr/>
          </p:nvSpPr>
          <p:spPr>
            <a:xfrm>
              <a:off x="3797300" y="2910480"/>
              <a:ext cx="298168" cy="226474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C323ABA1-ACCF-D672-0D88-BABD7FE87C75}"/>
              </a:ext>
            </a:extLst>
          </p:cNvPr>
          <p:cNvGrpSpPr/>
          <p:nvPr/>
        </p:nvGrpSpPr>
        <p:grpSpPr>
          <a:xfrm>
            <a:off x="3797300" y="3314352"/>
            <a:ext cx="3790735" cy="787523"/>
            <a:chOff x="3797300" y="3314352"/>
            <a:chExt cx="3790735" cy="787523"/>
          </a:xfrm>
        </p:grpSpPr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32516FB9-EA99-F632-A672-50C6408B3C02}"/>
                </a:ext>
              </a:extLst>
            </p:cNvPr>
            <p:cNvSpPr txBox="1"/>
            <p:nvPr/>
          </p:nvSpPr>
          <p:spPr>
            <a:xfrm>
              <a:off x="4150876" y="3314352"/>
              <a:ext cx="3437159" cy="787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ja-JP" sz="1800" dirty="0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ANSURR</a:t>
              </a:r>
              <a:r>
                <a:rPr lang="ja-JP" altLang="en-US" dirty="0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というソフトウェアが</a:t>
              </a:r>
              <a:endPara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endParaRPr>
            </a:p>
            <a:p>
              <a:pPr>
                <a:lnSpc>
                  <a:spcPct val="130000"/>
                </a:lnSpc>
              </a:pPr>
              <a:r>
                <a:rPr lang="ja-JP" altLang="en-US" sz="1800" dirty="0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開発されて注目されている</a:t>
              </a:r>
              <a:endParaRPr lang="en-US" altLang="ja-JP" sz="18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endParaRPr>
            </a:p>
          </p:txBody>
        </p:sp>
        <p:sp>
          <p:nvSpPr>
            <p:cNvPr id="16" name="右矢印 15">
              <a:extLst>
                <a:ext uri="{FF2B5EF4-FFF2-40B4-BE49-F238E27FC236}">
                  <a16:creationId xmlns:a16="http://schemas.microsoft.com/office/drawing/2014/main" id="{0174FBD2-D607-EA71-686F-BB258025AAB9}"/>
                </a:ext>
              </a:extLst>
            </p:cNvPr>
            <p:cNvSpPr/>
            <p:nvPr/>
          </p:nvSpPr>
          <p:spPr>
            <a:xfrm>
              <a:off x="3797300" y="3385781"/>
              <a:ext cx="298168" cy="226474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40E35E7-7904-29DC-8978-96D33B7D2465}"/>
              </a:ext>
            </a:extLst>
          </p:cNvPr>
          <p:cNvSpPr txBox="1"/>
          <p:nvPr/>
        </p:nvSpPr>
        <p:spPr>
          <a:xfrm>
            <a:off x="6038117" y="6494462"/>
            <a:ext cx="22461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※ </a:t>
            </a:r>
            <a:r>
              <a:rPr kumimoji="1" lang="ja-JP" altLang="en-US" sz="9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図は</a:t>
            </a:r>
            <a:r>
              <a:rPr lang="en-US" altLang="ja-JP" sz="900" dirty="0">
                <a:hlinkClick r:id="rId2"/>
              </a:rPr>
              <a:t>RCSB PDB: Homepage</a:t>
            </a:r>
            <a:r>
              <a:rPr kumimoji="1" lang="ja-JP" altLang="en-US" sz="9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より引用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F9567D7F-007A-5F6E-3483-68C4B12C3F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88" t="28735" r="32963" b="26168"/>
          <a:stretch/>
        </p:blipFill>
        <p:spPr>
          <a:xfrm>
            <a:off x="1430212" y="4421333"/>
            <a:ext cx="2367088" cy="1438887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D7142C24-265A-888F-2C49-E2DF79659D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659" t="22402" r="32821" b="10940"/>
          <a:stretch/>
        </p:blipFill>
        <p:spPr>
          <a:xfrm>
            <a:off x="5635004" y="4143245"/>
            <a:ext cx="2021305" cy="1792705"/>
          </a:xfrm>
          <a:prstGeom prst="rect">
            <a:avLst/>
          </a:prstGeom>
        </p:spPr>
      </p:pic>
      <p:sp>
        <p:nvSpPr>
          <p:cNvPr id="25" name="スライド番号プレースホルダー 24">
            <a:extLst>
              <a:ext uri="{FF2B5EF4-FFF2-40B4-BE49-F238E27FC236}">
                <a16:creationId xmlns:a16="http://schemas.microsoft.com/office/drawing/2014/main" id="{A9A56D62-6240-592E-229E-7F818A02AF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80BE58-858C-ED4F-BB06-54845E376EF2}" type="slidenum">
              <a:rPr lang="ja-JP" altLang="en-US" smtClean="0"/>
              <a:pPr/>
              <a:t>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8885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ACFAE3-71BF-03C0-BA69-8082B892E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ANSURR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A62BBDE-C902-427C-A7B6-DE01F4A04ED9}"/>
              </a:ext>
            </a:extLst>
          </p:cNvPr>
          <p:cNvSpPr txBox="1"/>
          <p:nvPr/>
        </p:nvSpPr>
        <p:spPr>
          <a:xfrm>
            <a:off x="247165" y="3464624"/>
            <a:ext cx="4539880" cy="1299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accent2"/>
              </a:buClr>
            </a:pPr>
            <a:r>
              <a:rPr lang="ja-JP" altLang="en-US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しかし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...</a:t>
            </a:r>
          </a:p>
          <a:p>
            <a:pPr>
              <a:lnSpc>
                <a:spcPct val="150000"/>
              </a:lnSpc>
              <a:buClr>
                <a:schemeClr val="accent2"/>
              </a:buClr>
            </a:pP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	</a:t>
            </a:r>
            <a:r>
              <a:rPr lang="ja-JP" altLang="en-US" dirty="0">
                <a:ea typeface="Hiragino Kaku Gothic Pro W3" panose="020B0300000000000000" pitchFamily="34" charset="-128"/>
              </a:rPr>
              <a:t>特定の原子間の</a:t>
            </a:r>
            <a:endParaRPr lang="en-US" altLang="ja-JP" dirty="0">
              <a:ea typeface="Hiragino Kaku Gothic Pro W3" panose="020B0300000000000000" pitchFamily="34" charset="-128"/>
            </a:endParaRPr>
          </a:p>
          <a:p>
            <a:pPr>
              <a:lnSpc>
                <a:spcPct val="150000"/>
              </a:lnSpc>
              <a:buClr>
                <a:schemeClr val="accent2"/>
              </a:buClr>
            </a:pPr>
            <a:r>
              <a:rPr lang="ja-JP" altLang="en-US" dirty="0">
                <a:solidFill>
                  <a:srgbClr val="FF000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　　化学シフトは算出できない</a:t>
            </a:r>
            <a:r>
              <a:rPr lang="ja-JP" altLang="en-US" sz="18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ことがある</a:t>
            </a:r>
            <a:endParaRPr lang="en-US" altLang="ja-JP" sz="18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5BB6AAE-D318-1BBD-B10C-E190800B0B39}"/>
              </a:ext>
            </a:extLst>
          </p:cNvPr>
          <p:cNvSpPr txBox="1"/>
          <p:nvPr/>
        </p:nvSpPr>
        <p:spPr>
          <a:xfrm>
            <a:off x="582293" y="6141649"/>
            <a:ext cx="6817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	RCI</a:t>
            </a:r>
            <a:r>
              <a:rPr lang="ja-JP" altLang="en-US" sz="18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に変わる（</a:t>
            </a:r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置き換えることができる）別の</a:t>
            </a:r>
            <a:r>
              <a:rPr lang="ja-JP" altLang="en-US" sz="18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指標を求める</a:t>
            </a:r>
            <a:endParaRPr kumimoji="1" lang="en-US" altLang="ja-JP" sz="18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1A36BDB-9894-6991-6196-8CA286970D61}"/>
              </a:ext>
            </a:extLst>
          </p:cNvPr>
          <p:cNvSpPr txBox="1"/>
          <p:nvPr/>
        </p:nvSpPr>
        <p:spPr>
          <a:xfrm>
            <a:off x="308778" y="5720011"/>
            <a:ext cx="1569660" cy="369332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本研究の目的</a:t>
            </a:r>
          </a:p>
        </p:txBody>
      </p:sp>
      <p:sp>
        <p:nvSpPr>
          <p:cNvPr id="19" name="スライド番号プレースホルダー 18">
            <a:extLst>
              <a:ext uri="{FF2B5EF4-FFF2-40B4-BE49-F238E27FC236}">
                <a16:creationId xmlns:a16="http://schemas.microsoft.com/office/drawing/2014/main" id="{6487803C-A6C2-B73F-4C2B-C985953904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80BE58-858C-ED4F-BB06-54845E376EF2}" type="slidenum">
              <a:rPr lang="ja-JP" altLang="en-US" smtClean="0"/>
              <a:pPr/>
              <a:t>3</a:t>
            </a:fld>
            <a:endParaRPr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F3DDE9D5-75CC-0C63-E424-35C349CF36E3}"/>
              </a:ext>
            </a:extLst>
          </p:cNvPr>
          <p:cNvSpPr/>
          <p:nvPr/>
        </p:nvSpPr>
        <p:spPr>
          <a:xfrm>
            <a:off x="255722" y="1417299"/>
            <a:ext cx="1726164" cy="672203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/>
              <a:t>ANSURR</a:t>
            </a:r>
            <a:endParaRPr kumimoji="1" lang="ja-JP" altLang="en-US" b="1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9C341277-7ACA-37B9-3919-B240D722A575}"/>
              </a:ext>
            </a:extLst>
          </p:cNvPr>
          <p:cNvGrpSpPr/>
          <p:nvPr/>
        </p:nvGrpSpPr>
        <p:grpSpPr>
          <a:xfrm>
            <a:off x="2218089" y="1048557"/>
            <a:ext cx="1293318" cy="1409688"/>
            <a:chOff x="2362711" y="2698988"/>
            <a:chExt cx="1293318" cy="1409688"/>
          </a:xfrm>
        </p:grpSpPr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4ABE540D-96B9-013B-D566-DE77CD213F5F}"/>
                </a:ext>
              </a:extLst>
            </p:cNvPr>
            <p:cNvSpPr/>
            <p:nvPr/>
          </p:nvSpPr>
          <p:spPr>
            <a:xfrm>
              <a:off x="2362711" y="3302445"/>
              <a:ext cx="751964" cy="2033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7" name="矢印: 折線 16">
              <a:extLst>
                <a:ext uri="{FF2B5EF4-FFF2-40B4-BE49-F238E27FC236}">
                  <a16:creationId xmlns:a16="http://schemas.microsoft.com/office/drawing/2014/main" id="{91EA3D2F-6CA6-7EAE-F759-3321D025E943}"/>
                </a:ext>
              </a:extLst>
            </p:cNvPr>
            <p:cNvSpPr/>
            <p:nvPr/>
          </p:nvSpPr>
          <p:spPr>
            <a:xfrm>
              <a:off x="2965563" y="2698988"/>
              <a:ext cx="690466" cy="603457"/>
            </a:xfrm>
            <a:prstGeom prst="ben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矢印: 折線 17">
              <a:extLst>
                <a:ext uri="{FF2B5EF4-FFF2-40B4-BE49-F238E27FC236}">
                  <a16:creationId xmlns:a16="http://schemas.microsoft.com/office/drawing/2014/main" id="{6DCE4113-42DA-61E2-2E30-1FF2FFB1B23A}"/>
                </a:ext>
              </a:extLst>
            </p:cNvPr>
            <p:cNvSpPr/>
            <p:nvPr/>
          </p:nvSpPr>
          <p:spPr>
            <a:xfrm flipV="1">
              <a:off x="2965563" y="3505220"/>
              <a:ext cx="690466" cy="603456"/>
            </a:xfrm>
            <a:prstGeom prst="ben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216C8C5B-A008-0F17-1DD3-960E1DDE09E3}"/>
              </a:ext>
            </a:extLst>
          </p:cNvPr>
          <p:cNvSpPr/>
          <p:nvPr/>
        </p:nvSpPr>
        <p:spPr>
          <a:xfrm>
            <a:off x="3650723" y="895833"/>
            <a:ext cx="4035486" cy="72229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kumimoji="1" lang="ja-JP" altLang="en-US" dirty="0">
                <a:solidFill>
                  <a:schemeClr val="tx1"/>
                </a:solidFill>
              </a:rPr>
              <a:t>　</a:t>
            </a:r>
            <a:r>
              <a:rPr kumimoji="1" lang="en-US" altLang="ja-JP" b="1" dirty="0">
                <a:solidFill>
                  <a:schemeClr val="tx1"/>
                </a:solidFill>
              </a:rPr>
              <a:t>FIRST</a:t>
            </a:r>
          </a:p>
          <a:p>
            <a:pPr>
              <a:lnSpc>
                <a:spcPct val="130000"/>
              </a:lnSpc>
            </a:pPr>
            <a:r>
              <a:rPr kumimoji="1" lang="ja-JP" altLang="en-US" dirty="0">
                <a:solidFill>
                  <a:schemeClr val="tx1"/>
                </a:solidFill>
              </a:rPr>
              <a:t>　　タンパク質の立体構造を利用</a:t>
            </a:r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951767B5-2D46-4183-E68C-C909F7A5884C}"/>
              </a:ext>
            </a:extLst>
          </p:cNvPr>
          <p:cNvSpPr/>
          <p:nvPr/>
        </p:nvSpPr>
        <p:spPr>
          <a:xfrm>
            <a:off x="3650723" y="1975048"/>
            <a:ext cx="4040149" cy="69530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kumimoji="1" lang="ja-JP" altLang="en-US" b="1" dirty="0">
                <a:solidFill>
                  <a:schemeClr val="tx1"/>
                </a:solidFill>
              </a:rPr>
              <a:t>　</a:t>
            </a:r>
            <a:r>
              <a:rPr kumimoji="1" lang="en-US" altLang="ja-JP" b="1" dirty="0">
                <a:solidFill>
                  <a:schemeClr val="tx1"/>
                </a:solidFill>
              </a:rPr>
              <a:t>RCI</a:t>
            </a:r>
          </a:p>
          <a:p>
            <a:pPr>
              <a:lnSpc>
                <a:spcPct val="130000"/>
              </a:lnSpc>
            </a:pPr>
            <a:r>
              <a:rPr kumimoji="1" lang="en-US" altLang="ja-JP" dirty="0">
                <a:solidFill>
                  <a:schemeClr val="tx1"/>
                </a:solidFill>
              </a:rPr>
              <a:t>	</a:t>
            </a:r>
            <a:r>
              <a:rPr kumimoji="1" lang="ja-JP" altLang="en-US" dirty="0">
                <a:solidFill>
                  <a:schemeClr val="tx1"/>
                </a:solidFill>
              </a:rPr>
              <a:t>化学シフトを利用</a:t>
            </a:r>
          </a:p>
        </p:txBody>
      </p:sp>
      <p:sp>
        <p:nvSpPr>
          <p:cNvPr id="23" name="乗算記号 22">
            <a:extLst>
              <a:ext uri="{FF2B5EF4-FFF2-40B4-BE49-F238E27FC236}">
                <a16:creationId xmlns:a16="http://schemas.microsoft.com/office/drawing/2014/main" id="{F54DEA59-8F42-1E9D-1A84-D6E0FDDAA713}"/>
              </a:ext>
            </a:extLst>
          </p:cNvPr>
          <p:cNvSpPr/>
          <p:nvPr/>
        </p:nvSpPr>
        <p:spPr>
          <a:xfrm>
            <a:off x="4094586" y="2237027"/>
            <a:ext cx="1498242" cy="549917"/>
          </a:xfrm>
          <a:prstGeom prst="mathMultiply">
            <a:avLst>
              <a:gd name="adj1" fmla="val 11452"/>
            </a:avLst>
          </a:prstGeom>
          <a:solidFill>
            <a:srgbClr val="FF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AA0B3053-6A05-7F0F-1BEB-20C6F35E51B3}"/>
              </a:ext>
            </a:extLst>
          </p:cNvPr>
          <p:cNvSpPr/>
          <p:nvPr/>
        </p:nvSpPr>
        <p:spPr>
          <a:xfrm>
            <a:off x="5243394" y="2026959"/>
            <a:ext cx="1367554" cy="33050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別の指標</a:t>
            </a:r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67EE87A3-6EF5-E619-2528-4AFB0CFBC163}"/>
              </a:ext>
            </a:extLst>
          </p:cNvPr>
          <p:cNvSpPr/>
          <p:nvPr/>
        </p:nvSpPr>
        <p:spPr>
          <a:xfrm>
            <a:off x="4649295" y="2121318"/>
            <a:ext cx="491733" cy="16525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 descr="グラフ, ヒストグラム&#10;&#10;自動的に生成された説明">
            <a:extLst>
              <a:ext uri="{FF2B5EF4-FFF2-40B4-BE49-F238E27FC236}">
                <a16:creationId xmlns:a16="http://schemas.microsoft.com/office/drawing/2014/main" id="{CACB791F-ECD2-C844-843E-47B1FE00C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150" y="2839250"/>
            <a:ext cx="3660718" cy="293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9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20" grpId="0" animBg="1"/>
      <p:bldP spid="21" grpId="0" animBg="1"/>
      <p:bldP spid="23" grpId="0" animBg="1"/>
      <p:bldP spid="6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A0F3F0-5F50-EF24-8E76-A5E68F653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722" y="369146"/>
            <a:ext cx="8694118" cy="672203"/>
          </a:xfrm>
        </p:spPr>
        <p:txBody>
          <a:bodyPr/>
          <a:lstStyle/>
          <a:p>
            <a:r>
              <a:rPr kumimoji="1" lang="ja-JP" altLang="en-US" dirty="0"/>
              <a:t>柔軟性と立体構造の関係性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CEF5B06-6C03-3998-EF43-729D5D9C7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722" y="1079486"/>
            <a:ext cx="8694118" cy="2862594"/>
          </a:xfrm>
        </p:spPr>
        <p:txBody>
          <a:bodyPr>
            <a:normAutofit/>
          </a:bodyPr>
          <a:lstStyle/>
          <a:p>
            <a:r>
              <a:rPr kumimoji="1" lang="ja-JP" altLang="en-US" sz="2400" dirty="0"/>
              <a:t>柔軟性と立体構造の間には繋がりがあるとされている</a:t>
            </a:r>
            <a:endParaRPr kumimoji="1" lang="en-US" altLang="ja-JP" sz="2400" dirty="0"/>
          </a:p>
          <a:p>
            <a:pPr marL="971550" lvl="1" indent="-28575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altLang="ja-JP" sz="2000" dirty="0"/>
              <a:t>RCI</a:t>
            </a:r>
            <a:r>
              <a:rPr lang="ja-JP" altLang="en-US" sz="2000" dirty="0"/>
              <a:t>と</a:t>
            </a:r>
            <a:r>
              <a:rPr lang="en-US" altLang="ja-JP" sz="2000" dirty="0"/>
              <a:t>FIRST</a:t>
            </a:r>
            <a:r>
              <a:rPr lang="ja-JP" altLang="en-US" sz="2000" dirty="0"/>
              <a:t>は，タンパク質の柔軟性を評価するものである</a:t>
            </a:r>
            <a:endParaRPr lang="en-US" altLang="ja-JP" sz="2000" dirty="0"/>
          </a:p>
          <a:p>
            <a:pPr marL="971550" lvl="1" indent="-28575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kumimoji="1" lang="ja-JP" altLang="en-US" sz="2000" dirty="0"/>
              <a:t>タンパク質の結合と中心性でも柔軟性の評価</a:t>
            </a:r>
            <a:r>
              <a:rPr lang="ja-JP" altLang="en-US" sz="2000" dirty="0"/>
              <a:t>が</a:t>
            </a:r>
            <a:r>
              <a:rPr kumimoji="1" lang="ja-JP" altLang="en-US" sz="2000" dirty="0"/>
              <a:t>できる</a:t>
            </a:r>
            <a:endParaRPr kumimoji="1" lang="en-US" altLang="ja-JP" dirty="0"/>
          </a:p>
          <a:p>
            <a:pPr algn="ctr"/>
            <a:endParaRPr lang="en-US" altLang="ja-JP" dirty="0"/>
          </a:p>
          <a:p>
            <a:pPr algn="ctr"/>
            <a:r>
              <a:rPr lang="ja-JP" altLang="en-US" dirty="0"/>
              <a:t>「</a:t>
            </a:r>
            <a:r>
              <a:rPr lang="en-US" altLang="ja-JP" dirty="0"/>
              <a:t>RCI</a:t>
            </a:r>
            <a:r>
              <a:rPr lang="ja-JP" altLang="en-US" dirty="0"/>
              <a:t>と</a:t>
            </a:r>
            <a:r>
              <a:rPr lang="en-US" altLang="ja-JP" dirty="0"/>
              <a:t>FIRST</a:t>
            </a:r>
            <a:r>
              <a:rPr lang="ja-JP" altLang="en-US" dirty="0"/>
              <a:t>」と「タンパク質の結合と中心性」の関係性を調べる</a:t>
            </a:r>
            <a:endParaRPr lang="en-US" altLang="ja-JP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E3D620E-518A-681B-549C-278DB21937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80BE58-858C-ED4F-BB06-54845E376EF2}" type="slidenum">
              <a:rPr lang="ja-JP" altLang="en-US" smtClean="0"/>
              <a:pPr/>
              <a:t>4</a:t>
            </a:fld>
            <a:endParaRPr lang="ja-JP" altLang="en-US"/>
          </a:p>
        </p:txBody>
      </p:sp>
      <p:sp>
        <p:nvSpPr>
          <p:cNvPr id="7" name="右矢印 5">
            <a:extLst>
              <a:ext uri="{FF2B5EF4-FFF2-40B4-BE49-F238E27FC236}">
                <a16:creationId xmlns:a16="http://schemas.microsoft.com/office/drawing/2014/main" id="{DE9EBCCB-F31E-C6D7-F50C-1108767D7262}"/>
              </a:ext>
            </a:extLst>
          </p:cNvPr>
          <p:cNvSpPr/>
          <p:nvPr/>
        </p:nvSpPr>
        <p:spPr>
          <a:xfrm rot="5400000">
            <a:off x="4393853" y="2894671"/>
            <a:ext cx="417853" cy="33776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C707E076-E1A4-3EEB-47AD-49ABF86DE000}"/>
              </a:ext>
            </a:extLst>
          </p:cNvPr>
          <p:cNvSpPr/>
          <p:nvPr/>
        </p:nvSpPr>
        <p:spPr>
          <a:xfrm>
            <a:off x="3736324" y="3976538"/>
            <a:ext cx="1732909" cy="864817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>
                <a:solidFill>
                  <a:schemeClr val="tx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タンパク質の</a:t>
            </a:r>
            <a:endParaRPr kumimoji="1" lang="en-US" altLang="ja-JP" dirty="0">
              <a:solidFill>
                <a:schemeClr val="tx1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algn="ctr"/>
            <a:r>
              <a:rPr kumimoji="1" lang="ja-JP" altLang="en-US">
                <a:solidFill>
                  <a:schemeClr val="tx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柔軟性</a:t>
            </a:r>
            <a:endParaRPr kumimoji="1" lang="ja-JP" altLang="en-US" dirty="0">
              <a:solidFill>
                <a:schemeClr val="tx1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83CE3194-CADE-3BA9-C9F0-740FD8BD9C5A}"/>
              </a:ext>
            </a:extLst>
          </p:cNvPr>
          <p:cNvSpPr/>
          <p:nvPr/>
        </p:nvSpPr>
        <p:spPr>
          <a:xfrm>
            <a:off x="1897296" y="5471845"/>
            <a:ext cx="1803284" cy="80559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ja-JP" dirty="0">
                <a:solidFill>
                  <a:schemeClr val="tx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FIRST</a:t>
            </a:r>
          </a:p>
          <a:p>
            <a:pPr algn="ctr">
              <a:lnSpc>
                <a:spcPct val="130000"/>
              </a:lnSpc>
            </a:pPr>
            <a:r>
              <a:rPr kumimoji="1" lang="en-US" altLang="ja-JP" dirty="0">
                <a:solidFill>
                  <a:schemeClr val="tx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RCI</a:t>
            </a:r>
            <a:endParaRPr kumimoji="1" lang="ja-JP" altLang="en-US" dirty="0">
              <a:solidFill>
                <a:schemeClr val="tx1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E53512D1-64A8-7E92-3B9F-9BBC95094315}"/>
              </a:ext>
            </a:extLst>
          </p:cNvPr>
          <p:cNvSpPr/>
          <p:nvPr/>
        </p:nvSpPr>
        <p:spPr>
          <a:xfrm>
            <a:off x="5443421" y="5471845"/>
            <a:ext cx="2428175" cy="805597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kumimoji="1" lang="ja-JP" altLang="en-US" dirty="0">
                <a:solidFill>
                  <a:schemeClr val="tx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タンパク質の結合</a:t>
            </a:r>
            <a:endParaRPr kumimoji="1" lang="en-US" altLang="ja-JP" dirty="0">
              <a:solidFill>
                <a:schemeClr val="tx1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algn="ctr">
              <a:lnSpc>
                <a:spcPct val="130000"/>
              </a:lnSpc>
            </a:pPr>
            <a:r>
              <a:rPr kumimoji="1" lang="ja-JP" altLang="en-US" dirty="0">
                <a:solidFill>
                  <a:schemeClr val="tx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タンパク質の中心性</a:t>
            </a:r>
            <a:endParaRPr kumimoji="1" lang="en-US" altLang="ja-JP" dirty="0">
              <a:solidFill>
                <a:schemeClr val="tx1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11" name="矢印: 左右 10">
            <a:extLst>
              <a:ext uri="{FF2B5EF4-FFF2-40B4-BE49-F238E27FC236}">
                <a16:creationId xmlns:a16="http://schemas.microsoft.com/office/drawing/2014/main" id="{06B8C5F8-1AE7-61D5-9B97-660B14973B94}"/>
              </a:ext>
            </a:extLst>
          </p:cNvPr>
          <p:cNvSpPr/>
          <p:nvPr/>
        </p:nvSpPr>
        <p:spPr>
          <a:xfrm>
            <a:off x="4087581" y="5667359"/>
            <a:ext cx="1030394" cy="414568"/>
          </a:xfrm>
          <a:prstGeom prst="leftRightArrow">
            <a:avLst>
              <a:gd name="adj1" fmla="val 43343"/>
              <a:gd name="adj2" fmla="val 50000"/>
            </a:avLst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矢印: 左右 10">
            <a:extLst>
              <a:ext uri="{FF2B5EF4-FFF2-40B4-BE49-F238E27FC236}">
                <a16:creationId xmlns:a16="http://schemas.microsoft.com/office/drawing/2014/main" id="{ADC5CFDE-325B-DF87-D5E6-970912D5E1A8}"/>
              </a:ext>
            </a:extLst>
          </p:cNvPr>
          <p:cNvSpPr/>
          <p:nvPr/>
        </p:nvSpPr>
        <p:spPr>
          <a:xfrm rot="2400000">
            <a:off x="5479011" y="4816670"/>
            <a:ext cx="792312" cy="414568"/>
          </a:xfrm>
          <a:prstGeom prst="leftRightArrow">
            <a:avLst>
              <a:gd name="adj1" fmla="val 43343"/>
              <a:gd name="adj2" fmla="val 50000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矢印: 左右 10">
            <a:extLst>
              <a:ext uri="{FF2B5EF4-FFF2-40B4-BE49-F238E27FC236}">
                <a16:creationId xmlns:a16="http://schemas.microsoft.com/office/drawing/2014/main" id="{E8ADCE42-C67D-3DD0-789B-16F010FD5CC6}"/>
              </a:ext>
            </a:extLst>
          </p:cNvPr>
          <p:cNvSpPr/>
          <p:nvPr/>
        </p:nvSpPr>
        <p:spPr>
          <a:xfrm rot="-2400000">
            <a:off x="2872676" y="4816670"/>
            <a:ext cx="792312" cy="414568"/>
          </a:xfrm>
          <a:prstGeom prst="leftRightArrow">
            <a:avLst>
              <a:gd name="adj1" fmla="val 43343"/>
              <a:gd name="adj2" fmla="val 50000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125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820978-9BAB-0C11-FB02-B4222475E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722" y="369146"/>
            <a:ext cx="8694118" cy="672203"/>
          </a:xfrm>
        </p:spPr>
        <p:txBody>
          <a:bodyPr/>
          <a:lstStyle/>
          <a:p>
            <a:r>
              <a:rPr lang="ja-JP" altLang="en-US" dirty="0"/>
              <a:t>タンパク質の結合について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B5455E2-E844-D73C-CEF6-041794B4A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067" y="963983"/>
            <a:ext cx="8389443" cy="1929442"/>
          </a:xfrm>
        </p:spPr>
        <p:txBody>
          <a:bodyPr>
            <a:normAutofit/>
          </a:bodyPr>
          <a:lstStyle/>
          <a:p>
            <a:pPr lvl="1" indent="0">
              <a:buClr>
                <a:schemeClr val="accent2"/>
              </a:buClr>
              <a:buNone/>
            </a:pPr>
            <a:r>
              <a:rPr kumimoji="1" lang="ja-JP" altLang="en-US" sz="2000" dirty="0"/>
              <a:t>炭素炭素結合</a:t>
            </a:r>
            <a:endParaRPr kumimoji="1" lang="en-US" altLang="ja-JP" sz="2000" dirty="0"/>
          </a:p>
          <a:p>
            <a:pPr lvl="1" indent="0">
              <a:buNone/>
            </a:pPr>
            <a:r>
              <a:rPr kumimoji="1" lang="en-US" altLang="ja-JP" sz="2000" dirty="0"/>
              <a:t>		</a:t>
            </a:r>
            <a:r>
              <a:rPr kumimoji="1" lang="ja-JP" altLang="en-US" sz="2000" dirty="0"/>
              <a:t>タンパク質を構成しているアミノ酸の</a:t>
            </a:r>
            <a:endParaRPr kumimoji="1" lang="en-US" altLang="ja-JP" sz="2000" dirty="0"/>
          </a:p>
          <a:p>
            <a:pPr lvl="1" indent="0">
              <a:buNone/>
            </a:pPr>
            <a:r>
              <a:rPr lang="en-US" altLang="ja-JP" sz="2000" dirty="0"/>
              <a:t>		</a:t>
            </a:r>
            <a:r>
              <a:rPr lang="ja-JP" altLang="en-US" sz="2000" dirty="0"/>
              <a:t>カルボキシ基に最も近い</a:t>
            </a:r>
            <a:r>
              <a:rPr kumimoji="1" lang="ja-JP" altLang="en-US" sz="2000" dirty="0"/>
              <a:t>炭素原子間の距離が</a:t>
            </a:r>
            <a:r>
              <a:rPr kumimoji="1" lang="en-US" altLang="ja-JP" sz="2000" dirty="0"/>
              <a:t>8Å</a:t>
            </a:r>
            <a:r>
              <a:rPr kumimoji="1" lang="ja-JP" altLang="en-US" sz="2000" dirty="0"/>
              <a:t>以下</a:t>
            </a:r>
            <a:endParaRPr kumimoji="1" lang="en-US" altLang="ja-JP" sz="20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93D1C51-D423-FE91-C6E3-FF1921396C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80BE58-858C-ED4F-BB06-54845E376EF2}" type="slidenum">
              <a:rPr lang="ja-JP" altLang="en-US" smtClean="0"/>
              <a:pPr/>
              <a:t>5</a:t>
            </a:fld>
            <a:endParaRPr lang="ja-JP" altLang="en-US"/>
          </a:p>
        </p:txBody>
      </p:sp>
      <p:sp>
        <p:nvSpPr>
          <p:cNvPr id="16" name="右矢印 196">
            <a:extLst>
              <a:ext uri="{FF2B5EF4-FFF2-40B4-BE49-F238E27FC236}">
                <a16:creationId xmlns:a16="http://schemas.microsoft.com/office/drawing/2014/main" id="{D7372A8A-B414-5448-B6F3-6EED07556097}"/>
              </a:ext>
            </a:extLst>
          </p:cNvPr>
          <p:cNvSpPr/>
          <p:nvPr/>
        </p:nvSpPr>
        <p:spPr>
          <a:xfrm>
            <a:off x="1397611" y="1663238"/>
            <a:ext cx="363835" cy="26546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B93D847E-E1BF-F6CE-65B6-13A7E6106EE2}"/>
              </a:ext>
            </a:extLst>
          </p:cNvPr>
          <p:cNvSpPr txBox="1"/>
          <p:nvPr/>
        </p:nvSpPr>
        <p:spPr>
          <a:xfrm>
            <a:off x="3028002" y="6184910"/>
            <a:ext cx="2626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炭素炭素結合</a:t>
            </a:r>
          </a:p>
        </p:txBody>
      </p:sp>
      <p:grpSp>
        <p:nvGrpSpPr>
          <p:cNvPr id="231" name="グループ化 230">
            <a:extLst>
              <a:ext uri="{FF2B5EF4-FFF2-40B4-BE49-F238E27FC236}">
                <a16:creationId xmlns:a16="http://schemas.microsoft.com/office/drawing/2014/main" id="{E98C46B8-16CB-3532-B0D8-5DC1860174A7}"/>
              </a:ext>
            </a:extLst>
          </p:cNvPr>
          <p:cNvGrpSpPr/>
          <p:nvPr/>
        </p:nvGrpSpPr>
        <p:grpSpPr>
          <a:xfrm>
            <a:off x="1252505" y="2644464"/>
            <a:ext cx="6321873" cy="3376740"/>
            <a:chOff x="928157" y="2755416"/>
            <a:chExt cx="6321873" cy="33767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フローチャート: 結合子 28">
                  <a:extLst>
                    <a:ext uri="{FF2B5EF4-FFF2-40B4-BE49-F238E27FC236}">
                      <a16:creationId xmlns:a16="http://schemas.microsoft.com/office/drawing/2014/main" id="{A7066C9F-07E8-B7E9-3FD9-018A59A71F05}"/>
                    </a:ext>
                  </a:extLst>
                </p:cNvPr>
                <p:cNvSpPr/>
                <p:nvPr/>
              </p:nvSpPr>
              <p:spPr>
                <a:xfrm>
                  <a:off x="1878398" y="5615458"/>
                  <a:ext cx="516468" cy="516698"/>
                </a:xfrm>
                <a:prstGeom prst="flowChartConnector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29" name="フローチャート: 結合子 28">
                  <a:extLst>
                    <a:ext uri="{FF2B5EF4-FFF2-40B4-BE49-F238E27FC236}">
                      <a16:creationId xmlns:a16="http://schemas.microsoft.com/office/drawing/2014/main" id="{A7066C9F-07E8-B7E9-3FD9-018A59A71F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8398" y="5615458"/>
                  <a:ext cx="516468" cy="516698"/>
                </a:xfrm>
                <a:prstGeom prst="flowChartConnector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7" name="直線コネクタ 186">
              <a:extLst>
                <a:ext uri="{FF2B5EF4-FFF2-40B4-BE49-F238E27FC236}">
                  <a16:creationId xmlns:a16="http://schemas.microsoft.com/office/drawing/2014/main" id="{0CFDD71D-1647-B77C-CF97-1DCCF0FFC1B1}"/>
                </a:ext>
              </a:extLst>
            </p:cNvPr>
            <p:cNvCxnSpPr>
              <a:cxnSpLocks/>
              <a:stCxn id="23" idx="1"/>
            </p:cNvCxnSpPr>
            <p:nvPr/>
          </p:nvCxnSpPr>
          <p:spPr>
            <a:xfrm flipH="1" flipV="1">
              <a:off x="5546218" y="2755416"/>
              <a:ext cx="53297" cy="16918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30" name="グループ化 229">
              <a:extLst>
                <a:ext uri="{FF2B5EF4-FFF2-40B4-BE49-F238E27FC236}">
                  <a16:creationId xmlns:a16="http://schemas.microsoft.com/office/drawing/2014/main" id="{AB56AEDC-1E05-0AF2-CD07-445704F0FDCA}"/>
                </a:ext>
              </a:extLst>
            </p:cNvPr>
            <p:cNvGrpSpPr/>
            <p:nvPr/>
          </p:nvGrpSpPr>
          <p:grpSpPr>
            <a:xfrm>
              <a:off x="928157" y="2843445"/>
              <a:ext cx="6321873" cy="3147038"/>
              <a:chOff x="954626" y="2762290"/>
              <a:chExt cx="6321873" cy="314703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フローチャート: 結合子 33">
                    <a:extLst>
                      <a:ext uri="{FF2B5EF4-FFF2-40B4-BE49-F238E27FC236}">
                        <a16:creationId xmlns:a16="http://schemas.microsoft.com/office/drawing/2014/main" id="{4A4404F9-9529-D446-133E-C3DAE900B4C3}"/>
                      </a:ext>
                    </a:extLst>
                  </p:cNvPr>
                  <p:cNvSpPr/>
                  <p:nvPr/>
                </p:nvSpPr>
                <p:spPr>
                  <a:xfrm>
                    <a:off x="4621381" y="5276858"/>
                    <a:ext cx="457758" cy="457962"/>
                  </a:xfrm>
                  <a:prstGeom prst="flowChartConnector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oMath>
                      </m:oMathPara>
                    </a14:m>
                    <a:endParaRPr kumimoji="1" lang="ja-JP" altLang="en-US" dirty="0"/>
                  </a:p>
                </p:txBody>
              </p:sp>
            </mc:Choice>
            <mc:Fallback xmlns="">
              <p:sp>
                <p:nvSpPr>
                  <p:cNvPr id="34" name="フローチャート: 結合子 33">
                    <a:extLst>
                      <a:ext uri="{FF2B5EF4-FFF2-40B4-BE49-F238E27FC236}">
                        <a16:creationId xmlns:a16="http://schemas.microsoft.com/office/drawing/2014/main" id="{4A4404F9-9529-D446-133E-C3DAE900B4C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21381" y="5276858"/>
                    <a:ext cx="457758" cy="457962"/>
                  </a:xfrm>
                  <a:prstGeom prst="flowChartConnector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フローチャート: 結合子 4">
                    <a:extLst>
                      <a:ext uri="{FF2B5EF4-FFF2-40B4-BE49-F238E27FC236}">
                        <a16:creationId xmlns:a16="http://schemas.microsoft.com/office/drawing/2014/main" id="{B73716B8-92D0-7276-6483-38BA0E6F2874}"/>
                      </a:ext>
                    </a:extLst>
                  </p:cNvPr>
                  <p:cNvSpPr/>
                  <p:nvPr/>
                </p:nvSpPr>
                <p:spPr>
                  <a:xfrm>
                    <a:off x="2122717" y="4331436"/>
                    <a:ext cx="526093" cy="516699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oMath>
                      </m:oMathPara>
                    </a14:m>
                    <a:endParaRPr kumimoji="1" lang="en-US" altLang="ja-JP" b="0" dirty="0"/>
                  </a:p>
                </p:txBody>
              </p:sp>
            </mc:Choice>
            <mc:Fallback xmlns="">
              <p:sp>
                <p:nvSpPr>
                  <p:cNvPr id="5" name="フローチャート: 結合子 4">
                    <a:extLst>
                      <a:ext uri="{FF2B5EF4-FFF2-40B4-BE49-F238E27FC236}">
                        <a16:creationId xmlns:a16="http://schemas.microsoft.com/office/drawing/2014/main" id="{B73716B8-92D0-7276-6483-38BA0E6F287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22717" y="4331436"/>
                    <a:ext cx="526093" cy="516699"/>
                  </a:xfrm>
                  <a:prstGeom prst="flowChartConnector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フローチャート: 結合子 5">
                    <a:extLst>
                      <a:ext uri="{FF2B5EF4-FFF2-40B4-BE49-F238E27FC236}">
                        <a16:creationId xmlns:a16="http://schemas.microsoft.com/office/drawing/2014/main" id="{56EE964F-FBD4-94D9-AEC7-F510A4430E54}"/>
                      </a:ext>
                    </a:extLst>
                  </p:cNvPr>
                  <p:cNvSpPr/>
                  <p:nvPr/>
                </p:nvSpPr>
                <p:spPr>
                  <a:xfrm>
                    <a:off x="5572687" y="3563526"/>
                    <a:ext cx="526093" cy="516699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oMath>
                      </m:oMathPara>
                    </a14:m>
                    <a:endParaRPr kumimoji="1" lang="en-US" altLang="ja-JP" b="0" dirty="0"/>
                  </a:p>
                </p:txBody>
              </p:sp>
            </mc:Choice>
            <mc:Fallback xmlns="">
              <p:sp>
                <p:nvSpPr>
                  <p:cNvPr id="6" name="フローチャート: 結合子 5">
                    <a:extLst>
                      <a:ext uri="{FF2B5EF4-FFF2-40B4-BE49-F238E27FC236}">
                        <a16:creationId xmlns:a16="http://schemas.microsoft.com/office/drawing/2014/main" id="{56EE964F-FBD4-94D9-AEC7-F510A4430E5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72687" y="3563526"/>
                    <a:ext cx="526093" cy="516699"/>
                  </a:xfrm>
                  <a:prstGeom prst="flowChartConnector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フローチャート: 結合子 10">
                    <a:extLst>
                      <a:ext uri="{FF2B5EF4-FFF2-40B4-BE49-F238E27FC236}">
                        <a16:creationId xmlns:a16="http://schemas.microsoft.com/office/drawing/2014/main" id="{284B9046-F575-59F0-C1F6-A008BFFDF086}"/>
                      </a:ext>
                    </a:extLst>
                  </p:cNvPr>
                  <p:cNvSpPr/>
                  <p:nvPr/>
                </p:nvSpPr>
                <p:spPr>
                  <a:xfrm>
                    <a:off x="2045392" y="4475301"/>
                    <a:ext cx="516469" cy="516699"/>
                  </a:xfrm>
                  <a:prstGeom prst="flowChartConnector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oMath>
                      </m:oMathPara>
                    </a14:m>
                    <a:endParaRPr kumimoji="1" lang="ja-JP" altLang="en-US" dirty="0"/>
                  </a:p>
                </p:txBody>
              </p:sp>
            </mc:Choice>
            <mc:Fallback xmlns="">
              <p:sp>
                <p:nvSpPr>
                  <p:cNvPr id="11" name="フローチャート: 結合子 10">
                    <a:extLst>
                      <a:ext uri="{FF2B5EF4-FFF2-40B4-BE49-F238E27FC236}">
                        <a16:creationId xmlns:a16="http://schemas.microsoft.com/office/drawing/2014/main" id="{284B9046-F575-59F0-C1F6-A008BFFDF08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45392" y="4475301"/>
                    <a:ext cx="516469" cy="516699"/>
                  </a:xfrm>
                  <a:prstGeom prst="flowChartConnector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フローチャート: 結合子 6">
                    <a:extLst>
                      <a:ext uri="{FF2B5EF4-FFF2-40B4-BE49-F238E27FC236}">
                        <a16:creationId xmlns:a16="http://schemas.microsoft.com/office/drawing/2014/main" id="{6C0C9DCF-7FAF-DFE6-1631-7AC31E74DDD4}"/>
                      </a:ext>
                    </a:extLst>
                  </p:cNvPr>
                  <p:cNvSpPr/>
                  <p:nvPr/>
                </p:nvSpPr>
                <p:spPr>
                  <a:xfrm>
                    <a:off x="3295341" y="3986364"/>
                    <a:ext cx="498594" cy="489691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oMath>
                      </m:oMathPara>
                    </a14:m>
                    <a:endParaRPr kumimoji="1" lang="en-US" altLang="ja-JP" b="0" dirty="0"/>
                  </a:p>
                </p:txBody>
              </p:sp>
            </mc:Choice>
            <mc:Fallback xmlns="">
              <p:sp>
                <p:nvSpPr>
                  <p:cNvPr id="7" name="フローチャート: 結合子 6">
                    <a:extLst>
                      <a:ext uri="{FF2B5EF4-FFF2-40B4-BE49-F238E27FC236}">
                        <a16:creationId xmlns:a16="http://schemas.microsoft.com/office/drawing/2014/main" id="{6C0C9DCF-7FAF-DFE6-1631-7AC31E74DDD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95341" y="3986364"/>
                    <a:ext cx="498594" cy="489691"/>
                  </a:xfrm>
                  <a:prstGeom prst="flowChartConnector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フローチャート: 結合子 11">
                    <a:extLst>
                      <a:ext uri="{FF2B5EF4-FFF2-40B4-BE49-F238E27FC236}">
                        <a16:creationId xmlns:a16="http://schemas.microsoft.com/office/drawing/2014/main" id="{51849B69-34F4-242D-D000-5642226EFBC0}"/>
                      </a:ext>
                    </a:extLst>
                  </p:cNvPr>
                  <p:cNvSpPr/>
                  <p:nvPr/>
                </p:nvSpPr>
                <p:spPr>
                  <a:xfrm>
                    <a:off x="4159134" y="4127874"/>
                    <a:ext cx="516469" cy="516699"/>
                  </a:xfrm>
                  <a:prstGeom prst="flowChartConnector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oMath>
                      </m:oMathPara>
                    </a14:m>
                    <a:endParaRPr kumimoji="1" lang="ja-JP" altLang="en-US" dirty="0"/>
                  </a:p>
                </p:txBody>
              </p:sp>
            </mc:Choice>
            <mc:Fallback xmlns="">
              <p:sp>
                <p:nvSpPr>
                  <p:cNvPr id="12" name="フローチャート: 結合子 11">
                    <a:extLst>
                      <a:ext uri="{FF2B5EF4-FFF2-40B4-BE49-F238E27FC236}">
                        <a16:creationId xmlns:a16="http://schemas.microsoft.com/office/drawing/2014/main" id="{51849B69-34F4-242D-D000-5642226EFBC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59134" y="4127874"/>
                    <a:ext cx="516469" cy="516699"/>
                  </a:xfrm>
                  <a:prstGeom prst="flowChartConnector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フローチャート: 結合子 12">
                    <a:extLst>
                      <a:ext uri="{FF2B5EF4-FFF2-40B4-BE49-F238E27FC236}">
                        <a16:creationId xmlns:a16="http://schemas.microsoft.com/office/drawing/2014/main" id="{F60C28D4-821B-A228-343D-4AE8D26515E8}"/>
                      </a:ext>
                    </a:extLst>
                  </p:cNvPr>
                  <p:cNvSpPr/>
                  <p:nvPr/>
                </p:nvSpPr>
                <p:spPr>
                  <a:xfrm>
                    <a:off x="3137078" y="4640088"/>
                    <a:ext cx="567732" cy="567985"/>
                  </a:xfrm>
                  <a:prstGeom prst="flowChartConnector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oMath>
                      </m:oMathPara>
                    </a14:m>
                    <a:endParaRPr kumimoji="1" lang="ja-JP" altLang="en-US" dirty="0"/>
                  </a:p>
                </p:txBody>
              </p:sp>
            </mc:Choice>
            <mc:Fallback xmlns="">
              <p:sp>
                <p:nvSpPr>
                  <p:cNvPr id="13" name="フローチャート: 結合子 12">
                    <a:extLst>
                      <a:ext uri="{FF2B5EF4-FFF2-40B4-BE49-F238E27FC236}">
                        <a16:creationId xmlns:a16="http://schemas.microsoft.com/office/drawing/2014/main" id="{F60C28D4-821B-A228-343D-4AE8D26515E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37078" y="4640088"/>
                    <a:ext cx="567732" cy="567985"/>
                  </a:xfrm>
                  <a:prstGeom prst="flowChartConnector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フローチャート: 結合子 13">
                    <a:extLst>
                      <a:ext uri="{FF2B5EF4-FFF2-40B4-BE49-F238E27FC236}">
                        <a16:creationId xmlns:a16="http://schemas.microsoft.com/office/drawing/2014/main" id="{55794558-6FD9-D704-9172-0D6889BC18FA}"/>
                      </a:ext>
                    </a:extLst>
                  </p:cNvPr>
                  <p:cNvSpPr/>
                  <p:nvPr/>
                </p:nvSpPr>
                <p:spPr>
                  <a:xfrm>
                    <a:off x="1368256" y="5163648"/>
                    <a:ext cx="516469" cy="516699"/>
                  </a:xfrm>
                  <a:prstGeom prst="flowChartConnector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oMath>
                      </m:oMathPara>
                    </a14:m>
                    <a:endParaRPr kumimoji="1" lang="ja-JP" altLang="en-US" dirty="0"/>
                  </a:p>
                </p:txBody>
              </p:sp>
            </mc:Choice>
            <mc:Fallback xmlns="">
              <p:sp>
                <p:nvSpPr>
                  <p:cNvPr id="14" name="フローチャート: 結合子 13">
                    <a:extLst>
                      <a:ext uri="{FF2B5EF4-FFF2-40B4-BE49-F238E27FC236}">
                        <a16:creationId xmlns:a16="http://schemas.microsoft.com/office/drawing/2014/main" id="{55794558-6FD9-D704-9172-0D6889BC18F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68256" y="5163648"/>
                    <a:ext cx="516469" cy="516699"/>
                  </a:xfrm>
                  <a:prstGeom prst="flowChartConnector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フローチャート: 結合子 14">
                    <a:extLst>
                      <a:ext uri="{FF2B5EF4-FFF2-40B4-BE49-F238E27FC236}">
                        <a16:creationId xmlns:a16="http://schemas.microsoft.com/office/drawing/2014/main" id="{7DD0CB05-83A0-8098-5C91-B55E0F516396}"/>
                      </a:ext>
                    </a:extLst>
                  </p:cNvPr>
                  <p:cNvSpPr/>
                  <p:nvPr/>
                </p:nvSpPr>
                <p:spPr>
                  <a:xfrm>
                    <a:off x="4417369" y="4890775"/>
                    <a:ext cx="516469" cy="516699"/>
                  </a:xfrm>
                  <a:prstGeom prst="flowChartConnector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oMath>
                      </m:oMathPara>
                    </a14:m>
                    <a:endParaRPr kumimoji="1" lang="ja-JP" altLang="en-US" dirty="0"/>
                  </a:p>
                </p:txBody>
              </p:sp>
            </mc:Choice>
            <mc:Fallback xmlns="">
              <p:sp>
                <p:nvSpPr>
                  <p:cNvPr id="15" name="フローチャート: 結合子 14">
                    <a:extLst>
                      <a:ext uri="{FF2B5EF4-FFF2-40B4-BE49-F238E27FC236}">
                        <a16:creationId xmlns:a16="http://schemas.microsoft.com/office/drawing/2014/main" id="{7DD0CB05-83A0-8098-5C91-B55E0F51639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17369" y="4890775"/>
                    <a:ext cx="516469" cy="516699"/>
                  </a:xfrm>
                  <a:prstGeom prst="flowChartConnector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フローチャート: 結合子 19">
                    <a:extLst>
                      <a:ext uri="{FF2B5EF4-FFF2-40B4-BE49-F238E27FC236}">
                        <a16:creationId xmlns:a16="http://schemas.microsoft.com/office/drawing/2014/main" id="{39303707-F984-F797-2E0E-474085A104CA}"/>
                      </a:ext>
                    </a:extLst>
                  </p:cNvPr>
                  <p:cNvSpPr/>
                  <p:nvPr/>
                </p:nvSpPr>
                <p:spPr>
                  <a:xfrm>
                    <a:off x="6224121" y="3274498"/>
                    <a:ext cx="516469" cy="516699"/>
                  </a:xfrm>
                  <a:prstGeom prst="flowChartConnector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oMath>
                      </m:oMathPara>
                    </a14:m>
                    <a:endParaRPr kumimoji="1" lang="en-US" altLang="ja-JP" b="0" dirty="0"/>
                  </a:p>
                </p:txBody>
              </p:sp>
            </mc:Choice>
            <mc:Fallback xmlns="">
              <p:sp>
                <p:nvSpPr>
                  <p:cNvPr id="20" name="フローチャート: 結合子 19">
                    <a:extLst>
                      <a:ext uri="{FF2B5EF4-FFF2-40B4-BE49-F238E27FC236}">
                        <a16:creationId xmlns:a16="http://schemas.microsoft.com/office/drawing/2014/main" id="{39303707-F984-F797-2E0E-474085A104C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24121" y="3274498"/>
                    <a:ext cx="516469" cy="516699"/>
                  </a:xfrm>
                  <a:prstGeom prst="flowChartConnector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フローチャート: 結合子 21">
                    <a:extLst>
                      <a:ext uri="{FF2B5EF4-FFF2-40B4-BE49-F238E27FC236}">
                        <a16:creationId xmlns:a16="http://schemas.microsoft.com/office/drawing/2014/main" id="{0D458A5B-DF7C-80DD-D312-4465893FB620}"/>
                      </a:ext>
                    </a:extLst>
                  </p:cNvPr>
                  <p:cNvSpPr/>
                  <p:nvPr/>
                </p:nvSpPr>
                <p:spPr>
                  <a:xfrm>
                    <a:off x="4702875" y="3565932"/>
                    <a:ext cx="516469" cy="516699"/>
                  </a:xfrm>
                  <a:prstGeom prst="flowChartConnector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oMath>
                      </m:oMathPara>
                    </a14:m>
                    <a:endParaRPr kumimoji="1" lang="ja-JP" altLang="en-US" dirty="0"/>
                  </a:p>
                </p:txBody>
              </p:sp>
            </mc:Choice>
            <mc:Fallback xmlns="">
              <p:sp>
                <p:nvSpPr>
                  <p:cNvPr id="22" name="フローチャート: 結合子 21">
                    <a:extLst>
                      <a:ext uri="{FF2B5EF4-FFF2-40B4-BE49-F238E27FC236}">
                        <a16:creationId xmlns:a16="http://schemas.microsoft.com/office/drawing/2014/main" id="{0D458A5B-DF7C-80DD-D312-4465893FB62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02875" y="3565932"/>
                    <a:ext cx="516469" cy="516699"/>
                  </a:xfrm>
                  <a:prstGeom prst="flowChartConnector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フローチャート: 結合子 22">
                    <a:extLst>
                      <a:ext uri="{FF2B5EF4-FFF2-40B4-BE49-F238E27FC236}">
                        <a16:creationId xmlns:a16="http://schemas.microsoft.com/office/drawing/2014/main" id="{F088E011-A30C-1D70-172E-3DF7E17031F7}"/>
                      </a:ext>
                    </a:extLst>
                  </p:cNvPr>
                  <p:cNvSpPr/>
                  <p:nvPr/>
                </p:nvSpPr>
                <p:spPr>
                  <a:xfrm>
                    <a:off x="5544865" y="2762290"/>
                    <a:ext cx="553915" cy="554162"/>
                  </a:xfrm>
                  <a:prstGeom prst="flowChartConnector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oMath>
                      </m:oMathPara>
                    </a14:m>
                    <a:endParaRPr kumimoji="1" lang="ja-JP" altLang="en-US" dirty="0"/>
                  </a:p>
                </p:txBody>
              </p:sp>
            </mc:Choice>
            <mc:Fallback xmlns="">
              <p:sp>
                <p:nvSpPr>
                  <p:cNvPr id="23" name="フローチャート: 結合子 22">
                    <a:extLst>
                      <a:ext uri="{FF2B5EF4-FFF2-40B4-BE49-F238E27FC236}">
                        <a16:creationId xmlns:a16="http://schemas.microsoft.com/office/drawing/2014/main" id="{F088E011-A30C-1D70-172E-3DF7E17031F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44865" y="2762290"/>
                    <a:ext cx="553915" cy="554162"/>
                  </a:xfrm>
                  <a:prstGeom prst="flowChartConnector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フローチャート: 結合子 23">
                    <a:extLst>
                      <a:ext uri="{FF2B5EF4-FFF2-40B4-BE49-F238E27FC236}">
                        <a16:creationId xmlns:a16="http://schemas.microsoft.com/office/drawing/2014/main" id="{2B60BF38-4FB2-95C4-6447-8862C9AA4C06}"/>
                      </a:ext>
                    </a:extLst>
                  </p:cNvPr>
                  <p:cNvSpPr/>
                  <p:nvPr/>
                </p:nvSpPr>
                <p:spPr>
                  <a:xfrm>
                    <a:off x="3177486" y="5319431"/>
                    <a:ext cx="516469" cy="516699"/>
                  </a:xfrm>
                  <a:prstGeom prst="flowChartConnector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oMath>
                      </m:oMathPara>
                    </a14:m>
                    <a:endParaRPr kumimoji="1" lang="ja-JP" altLang="en-US" dirty="0"/>
                  </a:p>
                </p:txBody>
              </p:sp>
            </mc:Choice>
            <mc:Fallback xmlns="">
              <p:sp>
                <p:nvSpPr>
                  <p:cNvPr id="24" name="フローチャート: 結合子 23">
                    <a:extLst>
                      <a:ext uri="{FF2B5EF4-FFF2-40B4-BE49-F238E27FC236}">
                        <a16:creationId xmlns:a16="http://schemas.microsoft.com/office/drawing/2014/main" id="{2B60BF38-4FB2-95C4-6447-8862C9AA4C0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77486" y="5319431"/>
                    <a:ext cx="516469" cy="516699"/>
                  </a:xfrm>
                  <a:prstGeom prst="flowChartConnector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フローチャート: 結合子 24">
                    <a:extLst>
                      <a:ext uri="{FF2B5EF4-FFF2-40B4-BE49-F238E27FC236}">
                        <a16:creationId xmlns:a16="http://schemas.microsoft.com/office/drawing/2014/main" id="{1E2795CF-AB57-050B-53A1-94DF750F2C25}"/>
                      </a:ext>
                    </a:extLst>
                  </p:cNvPr>
                  <p:cNvSpPr/>
                  <p:nvPr/>
                </p:nvSpPr>
                <p:spPr>
                  <a:xfrm>
                    <a:off x="5177442" y="4032814"/>
                    <a:ext cx="516469" cy="516699"/>
                  </a:xfrm>
                  <a:prstGeom prst="flowChartConnector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oMath>
                      </m:oMathPara>
                    </a14:m>
                    <a:endParaRPr kumimoji="1" lang="ja-JP" altLang="en-US" dirty="0"/>
                  </a:p>
                </p:txBody>
              </p:sp>
            </mc:Choice>
            <mc:Fallback xmlns="">
              <p:sp>
                <p:nvSpPr>
                  <p:cNvPr id="25" name="フローチャート: 結合子 24">
                    <a:extLst>
                      <a:ext uri="{FF2B5EF4-FFF2-40B4-BE49-F238E27FC236}">
                        <a16:creationId xmlns:a16="http://schemas.microsoft.com/office/drawing/2014/main" id="{1E2795CF-AB57-050B-53A1-94DF750F2C2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77442" y="4032814"/>
                    <a:ext cx="516469" cy="516699"/>
                  </a:xfrm>
                  <a:prstGeom prst="flowChartConnector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フローチャート: 結合子 25">
                    <a:extLst>
                      <a:ext uri="{FF2B5EF4-FFF2-40B4-BE49-F238E27FC236}">
                        <a16:creationId xmlns:a16="http://schemas.microsoft.com/office/drawing/2014/main" id="{092666B4-A48A-0F9F-F1B1-C6B4A3756C07}"/>
                      </a:ext>
                    </a:extLst>
                  </p:cNvPr>
                  <p:cNvSpPr/>
                  <p:nvPr/>
                </p:nvSpPr>
                <p:spPr>
                  <a:xfrm>
                    <a:off x="5018735" y="3126910"/>
                    <a:ext cx="392983" cy="393158"/>
                  </a:xfrm>
                  <a:prstGeom prst="flowChartConnector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oMath>
                      </m:oMathPara>
                    </a14:m>
                    <a:endParaRPr kumimoji="1" lang="ja-JP" altLang="en-US" dirty="0"/>
                  </a:p>
                </p:txBody>
              </p:sp>
            </mc:Choice>
            <mc:Fallback xmlns="">
              <p:sp>
                <p:nvSpPr>
                  <p:cNvPr id="26" name="フローチャート: 結合子 25">
                    <a:extLst>
                      <a:ext uri="{FF2B5EF4-FFF2-40B4-BE49-F238E27FC236}">
                        <a16:creationId xmlns:a16="http://schemas.microsoft.com/office/drawing/2014/main" id="{092666B4-A48A-0F9F-F1B1-C6B4A3756C0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18735" y="3126910"/>
                    <a:ext cx="392983" cy="393158"/>
                  </a:xfrm>
                  <a:prstGeom prst="flowChartConnector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フローチャート: 結合子 26">
                    <a:extLst>
                      <a:ext uri="{FF2B5EF4-FFF2-40B4-BE49-F238E27FC236}">
                        <a16:creationId xmlns:a16="http://schemas.microsoft.com/office/drawing/2014/main" id="{DA16E21B-C096-0E36-07D5-8B09FEB89364}"/>
                      </a:ext>
                    </a:extLst>
                  </p:cNvPr>
                  <p:cNvSpPr/>
                  <p:nvPr/>
                </p:nvSpPr>
                <p:spPr>
                  <a:xfrm>
                    <a:off x="1168732" y="5451366"/>
                    <a:ext cx="457758" cy="457962"/>
                  </a:xfrm>
                  <a:prstGeom prst="flowChartConnector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oMath>
                      </m:oMathPara>
                    </a14:m>
                    <a:endParaRPr kumimoji="1" lang="ja-JP" altLang="en-US" dirty="0"/>
                  </a:p>
                </p:txBody>
              </p:sp>
            </mc:Choice>
            <mc:Fallback xmlns="">
              <p:sp>
                <p:nvSpPr>
                  <p:cNvPr id="27" name="フローチャート: 結合子 26">
                    <a:extLst>
                      <a:ext uri="{FF2B5EF4-FFF2-40B4-BE49-F238E27FC236}">
                        <a16:creationId xmlns:a16="http://schemas.microsoft.com/office/drawing/2014/main" id="{DA16E21B-C096-0E36-07D5-8B09FEB8936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68732" y="5451366"/>
                    <a:ext cx="457758" cy="457962"/>
                  </a:xfrm>
                  <a:prstGeom prst="flowChartConnector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フローチャート: 結合子 29">
                    <a:extLst>
                      <a:ext uri="{FF2B5EF4-FFF2-40B4-BE49-F238E27FC236}">
                        <a16:creationId xmlns:a16="http://schemas.microsoft.com/office/drawing/2014/main" id="{CB1DE618-1BE2-C588-F448-B5781BFE90B1}"/>
                      </a:ext>
                    </a:extLst>
                  </p:cNvPr>
                  <p:cNvSpPr/>
                  <p:nvPr/>
                </p:nvSpPr>
                <p:spPr>
                  <a:xfrm>
                    <a:off x="954626" y="4711639"/>
                    <a:ext cx="390721" cy="390895"/>
                  </a:xfrm>
                  <a:prstGeom prst="flowChartConnector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oMath>
                      </m:oMathPara>
                    </a14:m>
                    <a:endParaRPr kumimoji="1" lang="ja-JP" altLang="en-US" dirty="0"/>
                  </a:p>
                </p:txBody>
              </p:sp>
            </mc:Choice>
            <mc:Fallback xmlns="">
              <p:sp>
                <p:nvSpPr>
                  <p:cNvPr id="30" name="フローチャート: 結合子 29">
                    <a:extLst>
                      <a:ext uri="{FF2B5EF4-FFF2-40B4-BE49-F238E27FC236}">
                        <a16:creationId xmlns:a16="http://schemas.microsoft.com/office/drawing/2014/main" id="{CB1DE618-1BE2-C588-F448-B5781BFE90B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4626" y="4711639"/>
                    <a:ext cx="390721" cy="390895"/>
                  </a:xfrm>
                  <a:prstGeom prst="flowChartConnector">
                    <a:avLst/>
                  </a:prstGeom>
                  <a:blipFill>
                    <a:blip r:embed="rId1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フローチャート: 結合子 30">
                    <a:extLst>
                      <a:ext uri="{FF2B5EF4-FFF2-40B4-BE49-F238E27FC236}">
                        <a16:creationId xmlns:a16="http://schemas.microsoft.com/office/drawing/2014/main" id="{0DDE35C1-AE97-02AF-1330-D11AA27AA74B}"/>
                      </a:ext>
                    </a:extLst>
                  </p:cNvPr>
                  <p:cNvSpPr/>
                  <p:nvPr/>
                </p:nvSpPr>
                <p:spPr>
                  <a:xfrm>
                    <a:off x="1550011" y="3799555"/>
                    <a:ext cx="457758" cy="457962"/>
                  </a:xfrm>
                  <a:prstGeom prst="flowChartConnector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oMath>
                      </m:oMathPara>
                    </a14:m>
                    <a:endParaRPr kumimoji="1" lang="ja-JP" altLang="en-US" dirty="0"/>
                  </a:p>
                </p:txBody>
              </p:sp>
            </mc:Choice>
            <mc:Fallback xmlns="">
              <p:sp>
                <p:nvSpPr>
                  <p:cNvPr id="31" name="フローチャート: 結合子 30">
                    <a:extLst>
                      <a:ext uri="{FF2B5EF4-FFF2-40B4-BE49-F238E27FC236}">
                        <a16:creationId xmlns:a16="http://schemas.microsoft.com/office/drawing/2014/main" id="{0DDE35C1-AE97-02AF-1330-D11AA27AA74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50011" y="3799555"/>
                    <a:ext cx="457758" cy="457962"/>
                  </a:xfrm>
                  <a:prstGeom prst="flowChartConnector">
                    <a:avLst/>
                  </a:prstGeom>
                  <a:blipFill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フローチャート: 結合子 31">
                    <a:extLst>
                      <a:ext uri="{FF2B5EF4-FFF2-40B4-BE49-F238E27FC236}">
                        <a16:creationId xmlns:a16="http://schemas.microsoft.com/office/drawing/2014/main" id="{0A371820-4433-E997-B4E8-ED76D779F70B}"/>
                      </a:ext>
                    </a:extLst>
                  </p:cNvPr>
                  <p:cNvSpPr/>
                  <p:nvPr/>
                </p:nvSpPr>
                <p:spPr>
                  <a:xfrm>
                    <a:off x="2285295" y="5185091"/>
                    <a:ext cx="322843" cy="322987"/>
                  </a:xfrm>
                  <a:prstGeom prst="flowChartConnector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oMath>
                      </m:oMathPara>
                    </a14:m>
                    <a:endParaRPr kumimoji="1" lang="ja-JP" altLang="en-US" dirty="0"/>
                  </a:p>
                </p:txBody>
              </p:sp>
            </mc:Choice>
            <mc:Fallback xmlns="">
              <p:sp>
                <p:nvSpPr>
                  <p:cNvPr id="32" name="フローチャート: 結合子 31">
                    <a:extLst>
                      <a:ext uri="{FF2B5EF4-FFF2-40B4-BE49-F238E27FC236}">
                        <a16:creationId xmlns:a16="http://schemas.microsoft.com/office/drawing/2014/main" id="{0A371820-4433-E997-B4E8-ED76D779F70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85295" y="5185091"/>
                    <a:ext cx="322843" cy="322987"/>
                  </a:xfrm>
                  <a:prstGeom prst="flowChartConnector">
                    <a:avLst/>
                  </a:prstGeom>
                  <a:blipFill>
                    <a:blip r:embed="rId21"/>
                    <a:stretch>
                      <a:fillRect l="-10909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フローチャート: 結合子 32">
                    <a:extLst>
                      <a:ext uri="{FF2B5EF4-FFF2-40B4-BE49-F238E27FC236}">
                        <a16:creationId xmlns:a16="http://schemas.microsoft.com/office/drawing/2014/main" id="{04BE1002-952F-2AA5-1E0E-2140F92A0F2C}"/>
                      </a:ext>
                    </a:extLst>
                  </p:cNvPr>
                  <p:cNvSpPr/>
                  <p:nvPr/>
                </p:nvSpPr>
                <p:spPr>
                  <a:xfrm>
                    <a:off x="4043189" y="5386477"/>
                    <a:ext cx="457758" cy="457962"/>
                  </a:xfrm>
                  <a:prstGeom prst="flowChartConnector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oMath>
                      </m:oMathPara>
                    </a14:m>
                    <a:endParaRPr kumimoji="1" lang="ja-JP" altLang="en-US" dirty="0"/>
                  </a:p>
                </p:txBody>
              </p:sp>
            </mc:Choice>
            <mc:Fallback xmlns="">
              <p:sp>
                <p:nvSpPr>
                  <p:cNvPr id="33" name="フローチャート: 結合子 32">
                    <a:extLst>
                      <a:ext uri="{FF2B5EF4-FFF2-40B4-BE49-F238E27FC236}">
                        <a16:creationId xmlns:a16="http://schemas.microsoft.com/office/drawing/2014/main" id="{04BE1002-952F-2AA5-1E0E-2140F92A0F2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43189" y="5386477"/>
                    <a:ext cx="457758" cy="457962"/>
                  </a:xfrm>
                  <a:prstGeom prst="flowChartConnector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フローチャート: 結合子 34">
                    <a:extLst>
                      <a:ext uri="{FF2B5EF4-FFF2-40B4-BE49-F238E27FC236}">
                        <a16:creationId xmlns:a16="http://schemas.microsoft.com/office/drawing/2014/main" id="{AF9145CF-E8B1-96C4-3FB5-953EFC4CC70D}"/>
                      </a:ext>
                    </a:extLst>
                  </p:cNvPr>
                  <p:cNvSpPr/>
                  <p:nvPr/>
                </p:nvSpPr>
                <p:spPr>
                  <a:xfrm>
                    <a:off x="5137850" y="4912322"/>
                    <a:ext cx="457759" cy="491283"/>
                  </a:xfrm>
                  <a:prstGeom prst="flowChartConnector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oMath>
                      </m:oMathPara>
                    </a14:m>
                    <a:endParaRPr kumimoji="1" lang="ja-JP" altLang="en-US" dirty="0"/>
                  </a:p>
                </p:txBody>
              </p:sp>
            </mc:Choice>
            <mc:Fallback xmlns="">
              <p:sp>
                <p:nvSpPr>
                  <p:cNvPr id="35" name="フローチャート: 結合子 34">
                    <a:extLst>
                      <a:ext uri="{FF2B5EF4-FFF2-40B4-BE49-F238E27FC236}">
                        <a16:creationId xmlns:a16="http://schemas.microsoft.com/office/drawing/2014/main" id="{AF9145CF-E8B1-96C4-3FB5-953EFC4CC70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37850" y="4912322"/>
                    <a:ext cx="457759" cy="491283"/>
                  </a:xfrm>
                  <a:prstGeom prst="flowChartConnector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フローチャート: 結合子 38">
                    <a:extLst>
                      <a:ext uri="{FF2B5EF4-FFF2-40B4-BE49-F238E27FC236}">
                        <a16:creationId xmlns:a16="http://schemas.microsoft.com/office/drawing/2014/main" id="{E003B1DA-22AB-C184-C47A-2890EFD53F31}"/>
                      </a:ext>
                    </a:extLst>
                  </p:cNvPr>
                  <p:cNvSpPr/>
                  <p:nvPr/>
                </p:nvSpPr>
                <p:spPr>
                  <a:xfrm>
                    <a:off x="3975868" y="3824282"/>
                    <a:ext cx="457758" cy="457962"/>
                  </a:xfrm>
                  <a:prstGeom prst="flowChartConnector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oMath>
                      </m:oMathPara>
                    </a14:m>
                    <a:endParaRPr kumimoji="1" lang="ja-JP" altLang="en-US" dirty="0"/>
                  </a:p>
                </p:txBody>
              </p:sp>
            </mc:Choice>
            <mc:Fallback xmlns="">
              <p:sp>
                <p:nvSpPr>
                  <p:cNvPr id="39" name="フローチャート: 結合子 38">
                    <a:extLst>
                      <a:ext uri="{FF2B5EF4-FFF2-40B4-BE49-F238E27FC236}">
                        <a16:creationId xmlns:a16="http://schemas.microsoft.com/office/drawing/2014/main" id="{E003B1DA-22AB-C184-C47A-2890EFD53F3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75868" y="3824282"/>
                    <a:ext cx="457758" cy="457962"/>
                  </a:xfrm>
                  <a:prstGeom prst="flowChartConnector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フローチャート: 結合子 41">
                    <a:extLst>
                      <a:ext uri="{FF2B5EF4-FFF2-40B4-BE49-F238E27FC236}">
                        <a16:creationId xmlns:a16="http://schemas.microsoft.com/office/drawing/2014/main" id="{E615FAB1-0305-2F1C-5986-7624039569E0}"/>
                      </a:ext>
                    </a:extLst>
                  </p:cNvPr>
                  <p:cNvSpPr/>
                  <p:nvPr/>
                </p:nvSpPr>
                <p:spPr>
                  <a:xfrm>
                    <a:off x="6098285" y="4158611"/>
                    <a:ext cx="384070" cy="384241"/>
                  </a:xfrm>
                  <a:prstGeom prst="flowChartConnector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oMath>
                      </m:oMathPara>
                    </a14:m>
                    <a:endParaRPr kumimoji="1" lang="ja-JP" altLang="en-US" dirty="0"/>
                  </a:p>
                </p:txBody>
              </p:sp>
            </mc:Choice>
            <mc:Fallback xmlns="">
              <p:sp>
                <p:nvSpPr>
                  <p:cNvPr id="42" name="フローチャート: 結合子 41">
                    <a:extLst>
                      <a:ext uri="{FF2B5EF4-FFF2-40B4-BE49-F238E27FC236}">
                        <a16:creationId xmlns:a16="http://schemas.microsoft.com/office/drawing/2014/main" id="{E615FAB1-0305-2F1C-5986-7624039569E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98285" y="4158611"/>
                    <a:ext cx="384070" cy="384241"/>
                  </a:xfrm>
                  <a:prstGeom prst="flowChartConnector">
                    <a:avLst/>
                  </a:prstGeom>
                  <a:blipFill>
                    <a:blip r:embed="rId2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フローチャート: 結合子 42">
                    <a:extLst>
                      <a:ext uri="{FF2B5EF4-FFF2-40B4-BE49-F238E27FC236}">
                        <a16:creationId xmlns:a16="http://schemas.microsoft.com/office/drawing/2014/main" id="{C4DB5767-6827-ABC8-B750-4A1DFF8CD52D}"/>
                      </a:ext>
                    </a:extLst>
                  </p:cNvPr>
                  <p:cNvSpPr/>
                  <p:nvPr/>
                </p:nvSpPr>
                <p:spPr>
                  <a:xfrm>
                    <a:off x="6851255" y="3585727"/>
                    <a:ext cx="425244" cy="425434"/>
                  </a:xfrm>
                  <a:prstGeom prst="flowChartConnector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oMath>
                      </m:oMathPara>
                    </a14:m>
                    <a:endParaRPr kumimoji="1" lang="ja-JP" altLang="en-US" dirty="0"/>
                  </a:p>
                </p:txBody>
              </p:sp>
            </mc:Choice>
            <mc:Fallback xmlns="">
              <p:sp>
                <p:nvSpPr>
                  <p:cNvPr id="43" name="フローチャート: 結合子 42">
                    <a:extLst>
                      <a:ext uri="{FF2B5EF4-FFF2-40B4-BE49-F238E27FC236}">
                        <a16:creationId xmlns:a16="http://schemas.microsoft.com/office/drawing/2014/main" id="{C4DB5767-6827-ABC8-B750-4A1DFF8CD52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51255" y="3585727"/>
                    <a:ext cx="425244" cy="425434"/>
                  </a:xfrm>
                  <a:prstGeom prst="flowChartConnector">
                    <a:avLst/>
                  </a:prstGeom>
                  <a:blipFill>
                    <a:blip r:embed="rId2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フローチャート: 結合子 44">
                    <a:extLst>
                      <a:ext uri="{FF2B5EF4-FFF2-40B4-BE49-F238E27FC236}">
                        <a16:creationId xmlns:a16="http://schemas.microsoft.com/office/drawing/2014/main" id="{94ADDCF4-B72C-1F3C-BEF5-4FBD4187D929}"/>
                      </a:ext>
                    </a:extLst>
                  </p:cNvPr>
                  <p:cNvSpPr/>
                  <p:nvPr/>
                </p:nvSpPr>
                <p:spPr>
                  <a:xfrm>
                    <a:off x="6524419" y="2784132"/>
                    <a:ext cx="390052" cy="390226"/>
                  </a:xfrm>
                  <a:prstGeom prst="flowChartConnector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oMath>
                      </m:oMathPara>
                    </a14:m>
                    <a:endParaRPr kumimoji="1" lang="ja-JP" altLang="en-US" dirty="0"/>
                  </a:p>
                </p:txBody>
              </p:sp>
            </mc:Choice>
            <mc:Fallback xmlns="">
              <p:sp>
                <p:nvSpPr>
                  <p:cNvPr id="45" name="フローチャート: 結合子 44">
                    <a:extLst>
                      <a:ext uri="{FF2B5EF4-FFF2-40B4-BE49-F238E27FC236}">
                        <a16:creationId xmlns:a16="http://schemas.microsoft.com/office/drawing/2014/main" id="{94ADDCF4-B72C-1F3C-BEF5-4FBD4187D92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24419" y="2784132"/>
                    <a:ext cx="390052" cy="390226"/>
                  </a:xfrm>
                  <a:prstGeom prst="flowChartConnector">
                    <a:avLst/>
                  </a:prstGeom>
                  <a:blipFill>
                    <a:blip r:embed="rId2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7" name="直線コネクタ 46">
                <a:extLst>
                  <a:ext uri="{FF2B5EF4-FFF2-40B4-BE49-F238E27FC236}">
                    <a16:creationId xmlns:a16="http://schemas.microsoft.com/office/drawing/2014/main" id="{C4BBF32F-0E75-CE90-523F-978185E8F2D8}"/>
                  </a:ext>
                </a:extLst>
              </p:cNvPr>
              <p:cNvCxnSpPr>
                <a:stCxn id="31" idx="5"/>
                <a:endCxn id="11" idx="1"/>
              </p:cNvCxnSpPr>
              <p:nvPr/>
            </p:nvCxnSpPr>
            <p:spPr>
              <a:xfrm>
                <a:off x="1940732" y="4190450"/>
                <a:ext cx="180295" cy="36052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直線コネクタ 47">
                <a:extLst>
                  <a:ext uri="{FF2B5EF4-FFF2-40B4-BE49-F238E27FC236}">
                    <a16:creationId xmlns:a16="http://schemas.microsoft.com/office/drawing/2014/main" id="{F4666D24-D6B9-14A6-CA49-06BC24850FFA}"/>
                  </a:ext>
                </a:extLst>
              </p:cNvPr>
              <p:cNvCxnSpPr>
                <a:cxnSpLocks/>
                <a:endCxn id="5" idx="0"/>
              </p:cNvCxnSpPr>
              <p:nvPr/>
            </p:nvCxnSpPr>
            <p:spPr>
              <a:xfrm flipH="1">
                <a:off x="2385764" y="4095189"/>
                <a:ext cx="26692" cy="23624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直線コネクタ 68">
                <a:extLst>
                  <a:ext uri="{FF2B5EF4-FFF2-40B4-BE49-F238E27FC236}">
                    <a16:creationId xmlns:a16="http://schemas.microsoft.com/office/drawing/2014/main" id="{AB437860-0508-2B78-CE87-D020CEF60FF7}"/>
                  </a:ext>
                </a:extLst>
              </p:cNvPr>
              <p:cNvCxnSpPr>
                <a:cxnSpLocks/>
                <a:stCxn id="30" idx="5"/>
                <a:endCxn id="14" idx="1"/>
              </p:cNvCxnSpPr>
              <p:nvPr/>
            </p:nvCxnSpPr>
            <p:spPr>
              <a:xfrm>
                <a:off x="1288127" y="5045289"/>
                <a:ext cx="155764" cy="19402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直線コネクタ 76">
                <a:extLst>
                  <a:ext uri="{FF2B5EF4-FFF2-40B4-BE49-F238E27FC236}">
                    <a16:creationId xmlns:a16="http://schemas.microsoft.com/office/drawing/2014/main" id="{B06D5CC4-79A1-FB5A-06BD-C9CF5B97FA6B}"/>
                  </a:ext>
                </a:extLst>
              </p:cNvPr>
              <p:cNvCxnSpPr>
                <a:cxnSpLocks/>
                <a:stCxn id="14" idx="5"/>
                <a:endCxn id="29" idx="1"/>
              </p:cNvCxnSpPr>
              <p:nvPr/>
            </p:nvCxnSpPr>
            <p:spPr>
              <a:xfrm>
                <a:off x="1809090" y="5604678"/>
                <a:ext cx="144943" cy="8644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" name="直線コネクタ 83">
                <a:extLst>
                  <a:ext uri="{FF2B5EF4-FFF2-40B4-BE49-F238E27FC236}">
                    <a16:creationId xmlns:a16="http://schemas.microsoft.com/office/drawing/2014/main" id="{612FB8A1-84FF-4A32-B322-11FB13B780B8}"/>
                  </a:ext>
                </a:extLst>
              </p:cNvPr>
              <p:cNvCxnSpPr>
                <a:cxnSpLocks/>
                <a:stCxn id="14" idx="7"/>
                <a:endCxn id="11" idx="3"/>
              </p:cNvCxnSpPr>
              <p:nvPr/>
            </p:nvCxnSpPr>
            <p:spPr>
              <a:xfrm flipV="1">
                <a:off x="1809090" y="4916331"/>
                <a:ext cx="311937" cy="32298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直線コネクタ 86">
                <a:extLst>
                  <a:ext uri="{FF2B5EF4-FFF2-40B4-BE49-F238E27FC236}">
                    <a16:creationId xmlns:a16="http://schemas.microsoft.com/office/drawing/2014/main" id="{638854C9-7AF0-250A-23C5-7490E22C7C1B}"/>
                  </a:ext>
                </a:extLst>
              </p:cNvPr>
              <p:cNvCxnSpPr>
                <a:cxnSpLocks/>
                <a:stCxn id="11" idx="4"/>
                <a:endCxn id="32" idx="1"/>
              </p:cNvCxnSpPr>
              <p:nvPr/>
            </p:nvCxnSpPr>
            <p:spPr>
              <a:xfrm>
                <a:off x="2303627" y="4992000"/>
                <a:ext cx="28947" cy="24039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3" name="直線コネクタ 92">
                <a:extLst>
                  <a:ext uri="{FF2B5EF4-FFF2-40B4-BE49-F238E27FC236}">
                    <a16:creationId xmlns:a16="http://schemas.microsoft.com/office/drawing/2014/main" id="{B1008795-886D-2D1A-52B6-3B80122ABECB}"/>
                  </a:ext>
                </a:extLst>
              </p:cNvPr>
              <p:cNvCxnSpPr>
                <a:cxnSpLocks/>
                <a:stCxn id="11" idx="6"/>
                <a:endCxn id="13" idx="2"/>
              </p:cNvCxnSpPr>
              <p:nvPr/>
            </p:nvCxnSpPr>
            <p:spPr>
              <a:xfrm>
                <a:off x="2561861" y="4733651"/>
                <a:ext cx="575217" cy="19043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6" name="直線コネクタ 95">
                <a:extLst>
                  <a:ext uri="{FF2B5EF4-FFF2-40B4-BE49-F238E27FC236}">
                    <a16:creationId xmlns:a16="http://schemas.microsoft.com/office/drawing/2014/main" id="{53F3DF71-84F2-AF43-005C-C257FC03F050}"/>
                  </a:ext>
                </a:extLst>
              </p:cNvPr>
              <p:cNvCxnSpPr>
                <a:cxnSpLocks/>
                <a:stCxn id="13" idx="4"/>
                <a:endCxn id="24" idx="0"/>
              </p:cNvCxnSpPr>
              <p:nvPr/>
            </p:nvCxnSpPr>
            <p:spPr>
              <a:xfrm>
                <a:off x="3420944" y="5208073"/>
                <a:ext cx="14777" cy="11135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0" name="直線コネクタ 99">
                <a:extLst>
                  <a:ext uri="{FF2B5EF4-FFF2-40B4-BE49-F238E27FC236}">
                    <a16:creationId xmlns:a16="http://schemas.microsoft.com/office/drawing/2014/main" id="{1EF5AA73-B84B-0E1B-2EA5-9B0AB25290B0}"/>
                  </a:ext>
                </a:extLst>
              </p:cNvPr>
              <p:cNvCxnSpPr>
                <a:cxnSpLocks/>
                <a:stCxn id="13" idx="0"/>
                <a:endCxn id="7" idx="4"/>
              </p:cNvCxnSpPr>
              <p:nvPr/>
            </p:nvCxnSpPr>
            <p:spPr>
              <a:xfrm flipV="1">
                <a:off x="3420944" y="4476055"/>
                <a:ext cx="123694" cy="1640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7" name="直線コネクタ 106">
                <a:extLst>
                  <a:ext uri="{FF2B5EF4-FFF2-40B4-BE49-F238E27FC236}">
                    <a16:creationId xmlns:a16="http://schemas.microsoft.com/office/drawing/2014/main" id="{2CE0C6B8-6A40-25BE-2799-A8D310E7985E}"/>
                  </a:ext>
                </a:extLst>
              </p:cNvPr>
              <p:cNvCxnSpPr>
                <a:cxnSpLocks/>
                <a:stCxn id="7" idx="5"/>
                <a:endCxn id="12" idx="2"/>
              </p:cNvCxnSpPr>
              <p:nvPr/>
            </p:nvCxnSpPr>
            <p:spPr>
              <a:xfrm flipV="1">
                <a:off x="3720918" y="4386224"/>
                <a:ext cx="438216" cy="1811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0" name="直線コネクタ 109">
                <a:extLst>
                  <a:ext uri="{FF2B5EF4-FFF2-40B4-BE49-F238E27FC236}">
                    <a16:creationId xmlns:a16="http://schemas.microsoft.com/office/drawing/2014/main" id="{9A77FE5D-5121-D7BF-2E0D-724F3BDEA958}"/>
                  </a:ext>
                </a:extLst>
              </p:cNvPr>
              <p:cNvCxnSpPr>
                <a:cxnSpLocks/>
                <a:stCxn id="12" idx="4"/>
                <a:endCxn id="15" idx="1"/>
              </p:cNvCxnSpPr>
              <p:nvPr/>
            </p:nvCxnSpPr>
            <p:spPr>
              <a:xfrm>
                <a:off x="4417369" y="4644573"/>
                <a:ext cx="75635" cy="32187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3" name="フローチャート: 結合子 112">
                    <a:extLst>
                      <a:ext uri="{FF2B5EF4-FFF2-40B4-BE49-F238E27FC236}">
                        <a16:creationId xmlns:a16="http://schemas.microsoft.com/office/drawing/2014/main" id="{FCA25F2C-1778-D2EA-554C-4C4945864F02}"/>
                      </a:ext>
                    </a:extLst>
                  </p:cNvPr>
                  <p:cNvSpPr/>
                  <p:nvPr/>
                </p:nvSpPr>
                <p:spPr>
                  <a:xfrm>
                    <a:off x="2810652" y="3455291"/>
                    <a:ext cx="457758" cy="457962"/>
                  </a:xfrm>
                  <a:prstGeom prst="flowChartConnector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oMath>
                      </m:oMathPara>
                    </a14:m>
                    <a:endParaRPr kumimoji="1" lang="ja-JP" altLang="en-US" dirty="0"/>
                  </a:p>
                </p:txBody>
              </p:sp>
            </mc:Choice>
            <mc:Fallback xmlns="">
              <p:sp>
                <p:nvSpPr>
                  <p:cNvPr id="113" name="フローチャート: 結合子 112">
                    <a:extLst>
                      <a:ext uri="{FF2B5EF4-FFF2-40B4-BE49-F238E27FC236}">
                        <a16:creationId xmlns:a16="http://schemas.microsoft.com/office/drawing/2014/main" id="{FCA25F2C-1778-D2EA-554C-4C4945864F0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10652" y="3455291"/>
                    <a:ext cx="457758" cy="457962"/>
                  </a:xfrm>
                  <a:prstGeom prst="flowChartConnector">
                    <a:avLst/>
                  </a:prstGeom>
                  <a:blipFill>
                    <a:blip r:embed="rId2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14" name="直線コネクタ 113">
                <a:extLst>
                  <a:ext uri="{FF2B5EF4-FFF2-40B4-BE49-F238E27FC236}">
                    <a16:creationId xmlns:a16="http://schemas.microsoft.com/office/drawing/2014/main" id="{E167A58E-9699-0B61-8077-67859DC54E15}"/>
                  </a:ext>
                </a:extLst>
              </p:cNvPr>
              <p:cNvCxnSpPr>
                <a:cxnSpLocks/>
                <a:stCxn id="113" idx="5"/>
                <a:endCxn id="7" idx="1"/>
              </p:cNvCxnSpPr>
              <p:nvPr/>
            </p:nvCxnSpPr>
            <p:spPr>
              <a:xfrm>
                <a:off x="3201373" y="3846186"/>
                <a:ext cx="166985" cy="21189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1" name="直線コネクタ 120">
                <a:extLst>
                  <a:ext uri="{FF2B5EF4-FFF2-40B4-BE49-F238E27FC236}">
                    <a16:creationId xmlns:a16="http://schemas.microsoft.com/office/drawing/2014/main" id="{673BA979-5E37-2EA6-AFEB-7A9B0125D298}"/>
                  </a:ext>
                </a:extLst>
              </p:cNvPr>
              <p:cNvCxnSpPr>
                <a:cxnSpLocks/>
                <a:stCxn id="25" idx="1"/>
                <a:endCxn id="22" idx="5"/>
              </p:cNvCxnSpPr>
              <p:nvPr/>
            </p:nvCxnSpPr>
            <p:spPr>
              <a:xfrm flipH="1" flipV="1">
                <a:off x="5143709" y="4006962"/>
                <a:ext cx="109368" cy="10152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6" name="直線コネクタ 125">
                <a:extLst>
                  <a:ext uri="{FF2B5EF4-FFF2-40B4-BE49-F238E27FC236}">
                    <a16:creationId xmlns:a16="http://schemas.microsoft.com/office/drawing/2014/main" id="{2F57422A-7DB2-3635-20EA-F8B656A85C99}"/>
                  </a:ext>
                </a:extLst>
              </p:cNvPr>
              <p:cNvCxnSpPr>
                <a:cxnSpLocks/>
                <a:stCxn id="33" idx="7"/>
                <a:endCxn id="15" idx="3"/>
              </p:cNvCxnSpPr>
              <p:nvPr/>
            </p:nvCxnSpPr>
            <p:spPr>
              <a:xfrm flipV="1">
                <a:off x="4433910" y="5331805"/>
                <a:ext cx="59094" cy="12173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1" name="直線コネクタ 130">
                <a:extLst>
                  <a:ext uri="{FF2B5EF4-FFF2-40B4-BE49-F238E27FC236}">
                    <a16:creationId xmlns:a16="http://schemas.microsoft.com/office/drawing/2014/main" id="{FE972C60-CB4C-5199-AC7A-4B5BCF0DDC2A}"/>
                  </a:ext>
                </a:extLst>
              </p:cNvPr>
              <p:cNvCxnSpPr>
                <a:cxnSpLocks/>
                <a:stCxn id="35" idx="2"/>
                <a:endCxn id="15" idx="6"/>
              </p:cNvCxnSpPr>
              <p:nvPr/>
            </p:nvCxnSpPr>
            <p:spPr>
              <a:xfrm flipH="1" flipV="1">
                <a:off x="4933838" y="5149125"/>
                <a:ext cx="204012" cy="883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1" name="直線コネクタ 140">
                <a:extLst>
                  <a:ext uri="{FF2B5EF4-FFF2-40B4-BE49-F238E27FC236}">
                    <a16:creationId xmlns:a16="http://schemas.microsoft.com/office/drawing/2014/main" id="{D43147D1-0741-C234-F849-D07D35E38668}"/>
                  </a:ext>
                </a:extLst>
              </p:cNvPr>
              <p:cNvCxnSpPr>
                <a:cxnSpLocks/>
                <a:stCxn id="12" idx="7"/>
                <a:endCxn id="22" idx="3"/>
              </p:cNvCxnSpPr>
              <p:nvPr/>
            </p:nvCxnSpPr>
            <p:spPr>
              <a:xfrm flipV="1">
                <a:off x="4599968" y="4006962"/>
                <a:ext cx="178542" cy="19658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0" name="直線コネクタ 149">
                <a:extLst>
                  <a:ext uri="{FF2B5EF4-FFF2-40B4-BE49-F238E27FC236}">
                    <a16:creationId xmlns:a16="http://schemas.microsoft.com/office/drawing/2014/main" id="{08333DE6-A73A-863F-10ED-199AEEC6A4E3}"/>
                  </a:ext>
                </a:extLst>
              </p:cNvPr>
              <p:cNvCxnSpPr>
                <a:cxnSpLocks/>
                <a:stCxn id="22" idx="6"/>
                <a:endCxn id="6" idx="2"/>
              </p:cNvCxnSpPr>
              <p:nvPr/>
            </p:nvCxnSpPr>
            <p:spPr>
              <a:xfrm flipV="1">
                <a:off x="5219344" y="3821876"/>
                <a:ext cx="353343" cy="240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3" name="直線コネクタ 152">
                <a:extLst>
                  <a:ext uri="{FF2B5EF4-FFF2-40B4-BE49-F238E27FC236}">
                    <a16:creationId xmlns:a16="http://schemas.microsoft.com/office/drawing/2014/main" id="{8AC76978-2F5C-8A1A-BD04-1CAD29B969B9}"/>
                  </a:ext>
                </a:extLst>
              </p:cNvPr>
              <p:cNvCxnSpPr>
                <a:cxnSpLocks/>
                <a:stCxn id="6" idx="7"/>
                <a:endCxn id="20" idx="2"/>
              </p:cNvCxnSpPr>
              <p:nvPr/>
            </p:nvCxnSpPr>
            <p:spPr>
              <a:xfrm flipV="1">
                <a:off x="6021735" y="3532848"/>
                <a:ext cx="202386" cy="10634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8" name="直線コネクタ 157">
                <a:extLst>
                  <a:ext uri="{FF2B5EF4-FFF2-40B4-BE49-F238E27FC236}">
                    <a16:creationId xmlns:a16="http://schemas.microsoft.com/office/drawing/2014/main" id="{8DC38890-C7CD-0B5D-A354-5A4435E36E0D}"/>
                  </a:ext>
                </a:extLst>
              </p:cNvPr>
              <p:cNvCxnSpPr>
                <a:cxnSpLocks/>
                <a:stCxn id="23" idx="5"/>
                <a:endCxn id="20" idx="1"/>
              </p:cNvCxnSpPr>
              <p:nvPr/>
            </p:nvCxnSpPr>
            <p:spPr>
              <a:xfrm>
                <a:off x="6017661" y="3235297"/>
                <a:ext cx="282095" cy="11487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2" name="直線コネクタ 181">
                <a:extLst>
                  <a:ext uri="{FF2B5EF4-FFF2-40B4-BE49-F238E27FC236}">
                    <a16:creationId xmlns:a16="http://schemas.microsoft.com/office/drawing/2014/main" id="{BCCA23B4-F070-9F35-7FFB-3E990E6E24D3}"/>
                  </a:ext>
                </a:extLst>
              </p:cNvPr>
              <p:cNvCxnSpPr>
                <a:cxnSpLocks/>
                <a:stCxn id="26" idx="6"/>
                <a:endCxn id="23" idx="3"/>
              </p:cNvCxnSpPr>
              <p:nvPr/>
            </p:nvCxnSpPr>
            <p:spPr>
              <a:xfrm flipV="1">
                <a:off x="5411718" y="3235297"/>
                <a:ext cx="214266" cy="8819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6" name="直線コネクタ 205">
                <a:extLst>
                  <a:ext uri="{FF2B5EF4-FFF2-40B4-BE49-F238E27FC236}">
                    <a16:creationId xmlns:a16="http://schemas.microsoft.com/office/drawing/2014/main" id="{52E222A8-DFF2-E9D7-BC8D-246B4104AC84}"/>
                  </a:ext>
                </a:extLst>
              </p:cNvPr>
              <p:cNvCxnSpPr>
                <a:cxnSpLocks/>
                <a:stCxn id="6" idx="5"/>
                <a:endCxn id="42" idx="1"/>
              </p:cNvCxnSpPr>
              <p:nvPr/>
            </p:nvCxnSpPr>
            <p:spPr>
              <a:xfrm>
                <a:off x="6021735" y="4004556"/>
                <a:ext cx="132796" cy="21032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0" name="直線コネクタ 209">
                <a:extLst>
                  <a:ext uri="{FF2B5EF4-FFF2-40B4-BE49-F238E27FC236}">
                    <a16:creationId xmlns:a16="http://schemas.microsoft.com/office/drawing/2014/main" id="{021C6632-7A0E-FC80-B9E8-50B5BB8EB6DE}"/>
                  </a:ext>
                </a:extLst>
              </p:cNvPr>
              <p:cNvCxnSpPr>
                <a:cxnSpLocks/>
                <a:stCxn id="20" idx="5"/>
                <a:endCxn id="43" idx="2"/>
              </p:cNvCxnSpPr>
              <p:nvPr/>
            </p:nvCxnSpPr>
            <p:spPr>
              <a:xfrm>
                <a:off x="6664955" y="3715528"/>
                <a:ext cx="186300" cy="8291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3" name="直線コネクタ 212">
                <a:extLst>
                  <a:ext uri="{FF2B5EF4-FFF2-40B4-BE49-F238E27FC236}">
                    <a16:creationId xmlns:a16="http://schemas.microsoft.com/office/drawing/2014/main" id="{56DD72BA-507E-39C4-696E-010E545C7408}"/>
                  </a:ext>
                </a:extLst>
              </p:cNvPr>
              <p:cNvCxnSpPr>
                <a:cxnSpLocks/>
                <a:stCxn id="45" idx="3"/>
                <a:endCxn id="20" idx="0"/>
              </p:cNvCxnSpPr>
              <p:nvPr/>
            </p:nvCxnSpPr>
            <p:spPr>
              <a:xfrm flipH="1">
                <a:off x="6482356" y="3117211"/>
                <a:ext cx="99185" cy="15728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76874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角丸四角形 91">
            <a:extLst>
              <a:ext uri="{FF2B5EF4-FFF2-40B4-BE49-F238E27FC236}">
                <a16:creationId xmlns:a16="http://schemas.microsoft.com/office/drawing/2014/main" id="{3D468BEE-2FB1-8FE1-5C3B-E2BC09C257E9}"/>
              </a:ext>
            </a:extLst>
          </p:cNvPr>
          <p:cNvSpPr/>
          <p:nvPr/>
        </p:nvSpPr>
        <p:spPr>
          <a:xfrm>
            <a:off x="3642352" y="1050429"/>
            <a:ext cx="5009824" cy="2635690"/>
          </a:xfrm>
          <a:prstGeom prst="roundRect">
            <a:avLst>
              <a:gd name="adj" fmla="val 8647"/>
            </a:avLst>
          </a:prstGeom>
          <a:solidFill>
            <a:schemeClr val="accent2">
              <a:lumMod val="60000"/>
              <a:lumOff val="40000"/>
              <a:alpha val="2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四角形: 角を丸くする 9">
            <a:extLst>
              <a:ext uri="{FF2B5EF4-FFF2-40B4-BE49-F238E27FC236}">
                <a16:creationId xmlns:a16="http://schemas.microsoft.com/office/drawing/2014/main" id="{B3291965-3F87-067D-5B90-B76B01AF30B3}"/>
              </a:ext>
            </a:extLst>
          </p:cNvPr>
          <p:cNvSpPr/>
          <p:nvPr/>
        </p:nvSpPr>
        <p:spPr>
          <a:xfrm>
            <a:off x="3765453" y="2082399"/>
            <a:ext cx="2208814" cy="468058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kumimoji="1" lang="ja-JP" altLang="en-US" dirty="0">
                <a:solidFill>
                  <a:schemeClr val="tx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炭素炭素結合</a:t>
            </a:r>
            <a:endParaRPr kumimoji="1" lang="en-US" altLang="ja-JP" dirty="0">
              <a:solidFill>
                <a:schemeClr val="tx1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90" name="四角形: 角を丸くする 9">
            <a:extLst>
              <a:ext uri="{FF2B5EF4-FFF2-40B4-BE49-F238E27FC236}">
                <a16:creationId xmlns:a16="http://schemas.microsoft.com/office/drawing/2014/main" id="{B94F8715-767A-17EF-EE30-BE8A62B988B8}"/>
              </a:ext>
            </a:extLst>
          </p:cNvPr>
          <p:cNvSpPr/>
          <p:nvPr/>
        </p:nvSpPr>
        <p:spPr>
          <a:xfrm>
            <a:off x="6565371" y="1128216"/>
            <a:ext cx="1850941" cy="46805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kumimoji="1" lang="ja-JP" altLang="en-US" dirty="0">
                <a:solidFill>
                  <a:schemeClr val="tx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次数中心性</a:t>
            </a:r>
            <a:endParaRPr kumimoji="1" lang="en-US" altLang="ja-JP" dirty="0">
              <a:solidFill>
                <a:schemeClr val="tx1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91" name="四角形: 角を丸くする 9">
            <a:extLst>
              <a:ext uri="{FF2B5EF4-FFF2-40B4-BE49-F238E27FC236}">
                <a16:creationId xmlns:a16="http://schemas.microsoft.com/office/drawing/2014/main" id="{3E1F6FD8-828B-32A5-1268-4A165DE7E8D8}"/>
              </a:ext>
            </a:extLst>
          </p:cNvPr>
          <p:cNvSpPr/>
          <p:nvPr/>
        </p:nvSpPr>
        <p:spPr>
          <a:xfrm>
            <a:off x="6565371" y="1768685"/>
            <a:ext cx="1850941" cy="4680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kumimoji="1" lang="ja-JP" altLang="en-US" dirty="0">
                <a:solidFill>
                  <a:schemeClr val="tx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カッツ中心性</a:t>
            </a:r>
            <a:endParaRPr kumimoji="1" lang="en-US" altLang="ja-JP" dirty="0">
              <a:solidFill>
                <a:schemeClr val="tx1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105" name="四角形: 角を丸くする 9">
            <a:extLst>
              <a:ext uri="{FF2B5EF4-FFF2-40B4-BE49-F238E27FC236}">
                <a16:creationId xmlns:a16="http://schemas.microsoft.com/office/drawing/2014/main" id="{525FE449-EA0C-984F-D330-94FB2A6D8276}"/>
              </a:ext>
            </a:extLst>
          </p:cNvPr>
          <p:cNvSpPr/>
          <p:nvPr/>
        </p:nvSpPr>
        <p:spPr>
          <a:xfrm>
            <a:off x="6565371" y="2409153"/>
            <a:ext cx="1850941" cy="4680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kumimoji="1" lang="ja-JP" altLang="en-US" dirty="0">
                <a:solidFill>
                  <a:schemeClr val="tx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近接中心性</a:t>
            </a:r>
            <a:endParaRPr kumimoji="1" lang="en-US" altLang="ja-JP" dirty="0">
              <a:solidFill>
                <a:schemeClr val="tx1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106" name="四角形: 角を丸くする 9">
            <a:extLst>
              <a:ext uri="{FF2B5EF4-FFF2-40B4-BE49-F238E27FC236}">
                <a16:creationId xmlns:a16="http://schemas.microsoft.com/office/drawing/2014/main" id="{1BC43E9A-584B-834E-E979-31608023D501}"/>
              </a:ext>
            </a:extLst>
          </p:cNvPr>
          <p:cNvSpPr/>
          <p:nvPr/>
        </p:nvSpPr>
        <p:spPr>
          <a:xfrm>
            <a:off x="6565371" y="3049621"/>
            <a:ext cx="1831078" cy="46805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kumimoji="1" lang="ja-JP" altLang="en-US" dirty="0">
                <a:solidFill>
                  <a:schemeClr val="tx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媒介中心性</a:t>
            </a:r>
            <a:endParaRPr kumimoji="1" lang="en-US" altLang="ja-JP" dirty="0">
              <a:solidFill>
                <a:schemeClr val="tx1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111" name="加算記号 110">
            <a:extLst>
              <a:ext uri="{FF2B5EF4-FFF2-40B4-BE49-F238E27FC236}">
                <a16:creationId xmlns:a16="http://schemas.microsoft.com/office/drawing/2014/main" id="{AAFDEBAC-204A-EF41-1752-1ECFC68681B9}"/>
              </a:ext>
            </a:extLst>
          </p:cNvPr>
          <p:cNvSpPr/>
          <p:nvPr/>
        </p:nvSpPr>
        <p:spPr>
          <a:xfrm>
            <a:off x="6057102" y="2185823"/>
            <a:ext cx="313904" cy="311569"/>
          </a:xfrm>
          <a:prstGeom prst="math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角丸四角形 94">
            <a:extLst>
              <a:ext uri="{FF2B5EF4-FFF2-40B4-BE49-F238E27FC236}">
                <a16:creationId xmlns:a16="http://schemas.microsoft.com/office/drawing/2014/main" id="{C7ECEE9A-BD50-EECC-ABEA-BCE0B1A70B4F}"/>
              </a:ext>
            </a:extLst>
          </p:cNvPr>
          <p:cNvSpPr/>
          <p:nvPr/>
        </p:nvSpPr>
        <p:spPr>
          <a:xfrm>
            <a:off x="532913" y="1216374"/>
            <a:ext cx="2183659" cy="2385558"/>
          </a:xfrm>
          <a:prstGeom prst="roundRect">
            <a:avLst>
              <a:gd name="adj" fmla="val 13332"/>
            </a:avLst>
          </a:prstGeom>
          <a:solidFill>
            <a:schemeClr val="accent6">
              <a:lumMod val="60000"/>
              <a:lumOff val="40000"/>
              <a:alpha val="2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" name="四角形: 角を丸くする 116">
            <a:extLst>
              <a:ext uri="{FF2B5EF4-FFF2-40B4-BE49-F238E27FC236}">
                <a16:creationId xmlns:a16="http://schemas.microsoft.com/office/drawing/2014/main" id="{046E0AF2-89E5-E61B-577D-A49AB1C561D2}"/>
              </a:ext>
            </a:extLst>
          </p:cNvPr>
          <p:cNvSpPr/>
          <p:nvPr/>
        </p:nvSpPr>
        <p:spPr>
          <a:xfrm>
            <a:off x="384657" y="994348"/>
            <a:ext cx="8258319" cy="3397311"/>
          </a:xfrm>
          <a:prstGeom prst="roundRect">
            <a:avLst>
              <a:gd name="adj" fmla="val 820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991F008-6051-6CAA-C29B-126FC7281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976" y="182299"/>
            <a:ext cx="8694118" cy="672203"/>
          </a:xfrm>
        </p:spPr>
        <p:txBody>
          <a:bodyPr/>
          <a:lstStyle/>
          <a:p>
            <a:r>
              <a:rPr lang="ja-JP" altLang="en-US" dirty="0"/>
              <a:t>実験（柔軟性の評価）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187C0CE-CA84-E233-0AE5-66C8E617BA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80BE58-858C-ED4F-BB06-54845E376EF2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3" name="四角形: 角を丸くする 8">
            <a:extLst>
              <a:ext uri="{FF2B5EF4-FFF2-40B4-BE49-F238E27FC236}">
                <a16:creationId xmlns:a16="http://schemas.microsoft.com/office/drawing/2014/main" id="{8E67B16B-8423-BD8D-4FFE-F525EF80A8BA}"/>
              </a:ext>
            </a:extLst>
          </p:cNvPr>
          <p:cNvSpPr/>
          <p:nvPr/>
        </p:nvSpPr>
        <p:spPr>
          <a:xfrm>
            <a:off x="763173" y="1753283"/>
            <a:ext cx="1689082" cy="44142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ja-JP" dirty="0">
                <a:solidFill>
                  <a:schemeClr val="tx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FIRST</a:t>
            </a:r>
          </a:p>
        </p:txBody>
      </p:sp>
      <p:sp>
        <p:nvSpPr>
          <p:cNvPr id="4" name="四角形: 角を丸くする 8">
            <a:extLst>
              <a:ext uri="{FF2B5EF4-FFF2-40B4-BE49-F238E27FC236}">
                <a16:creationId xmlns:a16="http://schemas.microsoft.com/office/drawing/2014/main" id="{9EE96FA7-E13E-5A27-194B-A6ADA6286510}"/>
              </a:ext>
            </a:extLst>
          </p:cNvPr>
          <p:cNvSpPr/>
          <p:nvPr/>
        </p:nvSpPr>
        <p:spPr>
          <a:xfrm>
            <a:off x="763173" y="2576617"/>
            <a:ext cx="1689082" cy="44142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ja-JP" dirty="0">
                <a:solidFill>
                  <a:schemeClr val="tx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RCI</a:t>
            </a:r>
          </a:p>
        </p:txBody>
      </p: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0EE9ACC5-3FB1-1A57-3E0D-CBAC4A20460A}"/>
              </a:ext>
            </a:extLst>
          </p:cNvPr>
          <p:cNvSpPr txBox="1"/>
          <p:nvPr/>
        </p:nvSpPr>
        <p:spPr>
          <a:xfrm>
            <a:off x="564311" y="3254160"/>
            <a:ext cx="22958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RCI</a:t>
            </a:r>
            <a:r>
              <a:rPr lang="ja-JP" altLang="en-US" sz="16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と</a:t>
            </a:r>
            <a:r>
              <a:rPr lang="en-US" altLang="ja-JP" sz="16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FIRST</a:t>
            </a:r>
            <a:r>
              <a:rPr lang="ja-JP" altLang="en-US" sz="16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（</a:t>
            </a:r>
            <a:r>
              <a:rPr lang="en-US" altLang="ja-JP" sz="16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2</a:t>
            </a:r>
            <a:r>
              <a:rPr lang="ja-JP" altLang="en-US" sz="16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種類）</a:t>
            </a:r>
            <a:endParaRPr kumimoji="1" lang="ja-JP" altLang="en-US" sz="1600" dirty="0"/>
          </a:p>
        </p:txBody>
      </p:sp>
      <p:sp>
        <p:nvSpPr>
          <p:cNvPr id="109" name="矢印: 左右 10">
            <a:extLst>
              <a:ext uri="{FF2B5EF4-FFF2-40B4-BE49-F238E27FC236}">
                <a16:creationId xmlns:a16="http://schemas.microsoft.com/office/drawing/2014/main" id="{04F60AD9-68D8-F659-59D9-0074FCD74E5C}"/>
              </a:ext>
            </a:extLst>
          </p:cNvPr>
          <p:cNvSpPr/>
          <p:nvPr/>
        </p:nvSpPr>
        <p:spPr>
          <a:xfrm>
            <a:off x="2840269" y="2130247"/>
            <a:ext cx="678387" cy="414568"/>
          </a:xfrm>
          <a:prstGeom prst="leftRightArrow">
            <a:avLst>
              <a:gd name="adj1" fmla="val 43343"/>
              <a:gd name="adj2" fmla="val 50000"/>
            </a:avLst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BC956B84-DBB7-23C0-7C21-E50466F273F3}"/>
              </a:ext>
            </a:extLst>
          </p:cNvPr>
          <p:cNvSpPr txBox="1"/>
          <p:nvPr/>
        </p:nvSpPr>
        <p:spPr>
          <a:xfrm>
            <a:off x="2969308" y="2600260"/>
            <a:ext cx="420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solidFill>
                  <a:srgbClr val="FF000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比</a:t>
            </a:r>
            <a:endParaRPr kumimoji="1" lang="en-US" altLang="ja-JP" b="1" dirty="0">
              <a:solidFill>
                <a:srgbClr val="FF0000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r>
              <a:rPr kumimoji="1" lang="ja-JP" altLang="en-US" b="1">
                <a:solidFill>
                  <a:srgbClr val="FF000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較</a:t>
            </a:r>
          </a:p>
        </p:txBody>
      </p: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51DC3EFC-E286-EEEC-E5B3-9029EFE296F0}"/>
              </a:ext>
            </a:extLst>
          </p:cNvPr>
          <p:cNvSpPr txBox="1"/>
          <p:nvPr/>
        </p:nvSpPr>
        <p:spPr>
          <a:xfrm>
            <a:off x="725290" y="3872130"/>
            <a:ext cx="212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>
                <a:solidFill>
                  <a:srgbClr val="FF0000"/>
                </a:solidFill>
              </a:rPr>
              <a:t>本実験の内容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79ECA1E-737C-5BE8-50FC-C71E09A621AA}"/>
              </a:ext>
            </a:extLst>
          </p:cNvPr>
          <p:cNvSpPr txBox="1"/>
          <p:nvPr/>
        </p:nvSpPr>
        <p:spPr>
          <a:xfrm>
            <a:off x="384657" y="4485514"/>
            <a:ext cx="7857469" cy="1715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dirty="0"/>
              <a:t>【</a:t>
            </a:r>
            <a:r>
              <a:rPr kumimoji="1" lang="ja-JP" altLang="en-US" dirty="0"/>
              <a:t>今回の実験で行ったこと</a:t>
            </a:r>
            <a:r>
              <a:rPr kumimoji="1" lang="en-US" altLang="ja-JP" dirty="0"/>
              <a:t>】</a:t>
            </a:r>
          </a:p>
          <a:p>
            <a:pPr>
              <a:lnSpc>
                <a:spcPct val="150000"/>
              </a:lnSpc>
            </a:pPr>
            <a:r>
              <a:rPr kumimoji="1" lang="en-US" altLang="ja-JP" dirty="0"/>
              <a:t>RCI</a:t>
            </a:r>
            <a:r>
              <a:rPr kumimoji="1" lang="ja-JP" altLang="en-US" dirty="0"/>
              <a:t>と</a:t>
            </a:r>
            <a:r>
              <a:rPr kumimoji="1" lang="en-US" altLang="ja-JP" dirty="0"/>
              <a:t>FIRST</a:t>
            </a:r>
            <a:r>
              <a:rPr kumimoji="1" lang="ja-JP" altLang="en-US" dirty="0"/>
              <a:t>に対して以下の二つを求めた</a:t>
            </a:r>
            <a:endParaRPr kumimoji="1" lang="en-US" altLang="ja-JP" dirty="0"/>
          </a:p>
          <a:p>
            <a:pPr marL="342900" indent="-342900">
              <a:lnSpc>
                <a:spcPct val="150000"/>
              </a:lnSpc>
              <a:buClr>
                <a:schemeClr val="accent2"/>
              </a:buClr>
              <a:buFont typeface="+mj-ea"/>
              <a:buAutoNum type="circleNumDbPlain"/>
            </a:pPr>
            <a:r>
              <a:rPr kumimoji="1" lang="ja-JP" altLang="en-US" dirty="0"/>
              <a:t>炭素炭素結合と各中心性との相関係数の平均</a:t>
            </a:r>
            <a:endParaRPr kumimoji="1" lang="en-US" altLang="ja-JP" dirty="0"/>
          </a:p>
          <a:p>
            <a:pPr marL="342900" indent="-342900">
              <a:lnSpc>
                <a:spcPct val="150000"/>
              </a:lnSpc>
              <a:buClr>
                <a:schemeClr val="accent2"/>
              </a:buClr>
              <a:buFont typeface="+mj-ea"/>
              <a:buAutoNum type="circleNumDbPlain"/>
            </a:pPr>
            <a:r>
              <a:rPr kumimoji="1" lang="ja-JP" altLang="en-US" dirty="0"/>
              <a:t>炭素炭素結合と各中心性との相関係数の分散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29832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6" grpId="0" animBg="1"/>
      <p:bldP spid="90" grpId="0" animBg="1"/>
      <p:bldP spid="91" grpId="0" animBg="1"/>
      <p:bldP spid="105" grpId="0" animBg="1"/>
      <p:bldP spid="106" grpId="0" animBg="1"/>
      <p:bldP spid="111" grpId="0" animBg="1"/>
      <p:bldP spid="95" grpId="0" animBg="1"/>
      <p:bldP spid="3" grpId="0" animBg="1"/>
      <p:bldP spid="4" grpId="0" animBg="1"/>
      <p:bldP spid="108" grpId="0"/>
      <p:bldP spid="109" grpId="0" animBg="1"/>
      <p:bldP spid="110" grpId="0"/>
      <p:bldP spid="1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BE4BCE-646E-6BAE-B2F5-E8C3A49F2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実験結果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AAC05772-86D7-0586-7A6E-D2B8BDA5AFB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5722" y="3779445"/>
                <a:ext cx="8694118" cy="2516877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ja-JP" sz="2000" dirty="0"/>
                  <a:t>【</a:t>
                </a:r>
                <a:r>
                  <a:rPr kumimoji="1" lang="ja-JP" altLang="en-US" sz="2000" dirty="0"/>
                  <a:t>実験結果から分かったこと</a:t>
                </a:r>
                <a:r>
                  <a:rPr kumimoji="1" lang="en-US" altLang="ja-JP" sz="2000" dirty="0"/>
                  <a:t>】</a:t>
                </a:r>
              </a:p>
              <a:p>
                <a:pPr marL="285750" indent="-285750">
                  <a:lnSpc>
                    <a:spcPct val="180000"/>
                  </a:lnSpc>
                  <a:buClr>
                    <a:schemeClr val="accent2"/>
                  </a:buClr>
                  <a:buFont typeface="Wingdings" pitchFamily="2" charset="2"/>
                  <a:buChar char="Ø"/>
                </a:pPr>
                <a:r>
                  <a:rPr kumimoji="1" lang="en-US" altLang="ja-JP" dirty="0"/>
                  <a:t>RCI</a:t>
                </a:r>
                <a:r>
                  <a:rPr kumimoji="1" lang="ja-JP" altLang="en-US" dirty="0"/>
                  <a:t>の方が，</a:t>
                </a:r>
                <a:r>
                  <a:rPr kumimoji="1" lang="en-US" altLang="ja-JP" dirty="0"/>
                  <a:t>FIRST</a:t>
                </a:r>
                <a:r>
                  <a:rPr kumimoji="1" lang="ja-JP" altLang="en-US" dirty="0"/>
                  <a:t>より相関関係が強かった</a:t>
                </a:r>
                <a:endParaRPr kumimoji="1" lang="en-US" altLang="ja-JP" dirty="0"/>
              </a:p>
              <a:p>
                <a:pPr marL="285750" indent="-285750">
                  <a:lnSpc>
                    <a:spcPct val="180000"/>
                  </a:lnSpc>
                  <a:buClr>
                    <a:schemeClr val="accent2"/>
                  </a:buClr>
                  <a:buFont typeface="Wingdings" pitchFamily="2" charset="2"/>
                  <a:buChar char="Ø"/>
                </a:pPr>
                <a:endParaRPr lang="en-US" altLang="ja-JP" dirty="0"/>
              </a:p>
              <a:p>
                <a:pPr marL="285750" indent="-285750">
                  <a:lnSpc>
                    <a:spcPct val="180000"/>
                  </a:lnSpc>
                  <a:buClr>
                    <a:schemeClr val="accent2"/>
                  </a:buClr>
                  <a:buFont typeface="Wingdings" pitchFamily="2" charset="2"/>
                  <a:buChar char="Ø"/>
                </a:pPr>
                <a:r>
                  <a:rPr kumimoji="1" lang="en-US" altLang="ja-JP" dirty="0"/>
                  <a:t>RCI</a:t>
                </a:r>
                <a:r>
                  <a:rPr kumimoji="1" lang="ja-JP" altLang="en-US" dirty="0"/>
                  <a:t>の相関係数の平均は</a:t>
                </a:r>
                <a14:m>
                  <m:oMath xmlns:m="http://schemas.openxmlformats.org/officeDocument/2006/math">
                    <m:r>
                      <a:rPr kumimoji="1" lang="en-US" altLang="ja-JP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ja-JP" i="1" dirty="0" smtClean="0">
                        <a:latin typeface="Cambria Math" panose="02040503050406030204" pitchFamily="18" charset="0"/>
                      </a:rPr>
                      <m:t>−0.3</m:t>
                    </m:r>
                    <m:r>
                      <a:rPr kumimoji="1" lang="en-US" altLang="ja-JP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ja-JP" i="1" dirty="0" smtClean="0">
                        <a:latin typeface="Cambria Math" panose="02040503050406030204" pitchFamily="18" charset="0"/>
                      </a:rPr>
                      <m:t>〜</m:t>
                    </m:r>
                    <m:r>
                      <a:rPr kumimoji="1" lang="en-US" altLang="ja-JP" i="1" dirty="0" smtClean="0">
                        <a:latin typeface="Cambria Math" panose="02040503050406030204" pitchFamily="18" charset="0"/>
                      </a:rPr>
                      <m:t>−0.4 </m:t>
                    </m:r>
                  </m:oMath>
                </a14:m>
                <a:r>
                  <a:rPr kumimoji="1" lang="ja-JP" altLang="en-US" dirty="0"/>
                  <a:t>である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AAC05772-86D7-0586-7A6E-D2B8BDA5AF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5722" y="3779445"/>
                <a:ext cx="8694118" cy="2516877"/>
              </a:xfrm>
              <a:blipFill>
                <a:blip r:embed="rId2"/>
                <a:stretch>
                  <a:fillRect l="-87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A917E72-A472-2EC7-68AF-AA7D17EC4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80BE58-858C-ED4F-BB06-54845E376EF2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sp>
        <p:nvSpPr>
          <p:cNvPr id="190" name="テキスト ボックス 189">
            <a:extLst>
              <a:ext uri="{FF2B5EF4-FFF2-40B4-BE49-F238E27FC236}">
                <a16:creationId xmlns:a16="http://schemas.microsoft.com/office/drawing/2014/main" id="{F6461423-3B8C-66AB-8570-42763113C447}"/>
              </a:ext>
            </a:extLst>
          </p:cNvPr>
          <p:cNvSpPr txBox="1"/>
          <p:nvPr/>
        </p:nvSpPr>
        <p:spPr>
          <a:xfrm>
            <a:off x="1142601" y="3161151"/>
            <a:ext cx="2409634" cy="427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ja-JP" altLang="en-US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「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RCI</a:t>
            </a:r>
            <a:r>
              <a:rPr lang="ja-JP" altLang="en-US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」との</a:t>
            </a:r>
            <a:r>
              <a:rPr kumimoji="1" lang="ja-JP" altLang="en-US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相関関係</a:t>
            </a:r>
            <a:endParaRPr kumimoji="1" lang="ja-JP" altLang="en-US" dirty="0"/>
          </a:p>
        </p:txBody>
      </p:sp>
      <p:sp>
        <p:nvSpPr>
          <p:cNvPr id="191" name="テキスト ボックス 190">
            <a:extLst>
              <a:ext uri="{FF2B5EF4-FFF2-40B4-BE49-F238E27FC236}">
                <a16:creationId xmlns:a16="http://schemas.microsoft.com/office/drawing/2014/main" id="{20EA9FA3-0F40-9816-BFB7-860E03E1BE84}"/>
              </a:ext>
            </a:extLst>
          </p:cNvPr>
          <p:cNvSpPr txBox="1"/>
          <p:nvPr/>
        </p:nvSpPr>
        <p:spPr>
          <a:xfrm>
            <a:off x="5317480" y="3159329"/>
            <a:ext cx="2914640" cy="427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ja-JP" altLang="en-US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「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FIRST</a:t>
            </a:r>
            <a:r>
              <a:rPr lang="ja-JP" altLang="en-US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」との</a:t>
            </a:r>
            <a:r>
              <a:rPr kumimoji="1" lang="ja-JP" altLang="en-US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相関関係</a:t>
            </a:r>
            <a:endParaRPr kumimoji="1" lang="ja-JP" altLang="en-US" dirty="0"/>
          </a:p>
        </p:txBody>
      </p:sp>
      <p:grpSp>
        <p:nvGrpSpPr>
          <p:cNvPr id="195" name="グループ化 194">
            <a:extLst>
              <a:ext uri="{FF2B5EF4-FFF2-40B4-BE49-F238E27FC236}">
                <a16:creationId xmlns:a16="http://schemas.microsoft.com/office/drawing/2014/main" id="{2FAE984C-64F8-D4A9-CE1D-2BEBA96356EF}"/>
              </a:ext>
            </a:extLst>
          </p:cNvPr>
          <p:cNvGrpSpPr/>
          <p:nvPr/>
        </p:nvGrpSpPr>
        <p:grpSpPr>
          <a:xfrm>
            <a:off x="1735641" y="4852848"/>
            <a:ext cx="4500114" cy="775020"/>
            <a:chOff x="2123483" y="3399465"/>
            <a:chExt cx="4500114" cy="775020"/>
          </a:xfrm>
        </p:grpSpPr>
        <p:sp>
          <p:nvSpPr>
            <p:cNvPr id="196" name="テキスト ボックス 195">
              <a:extLst>
                <a:ext uri="{FF2B5EF4-FFF2-40B4-BE49-F238E27FC236}">
                  <a16:creationId xmlns:a16="http://schemas.microsoft.com/office/drawing/2014/main" id="{D541D575-0F61-E185-6784-DE462B24FC52}"/>
                </a:ext>
              </a:extLst>
            </p:cNvPr>
            <p:cNvSpPr txBox="1"/>
            <p:nvPr/>
          </p:nvSpPr>
          <p:spPr>
            <a:xfrm>
              <a:off x="2344862" y="3399465"/>
              <a:ext cx="4278735" cy="775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ja-JP" altLang="en-US" dirty="0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「結合と中心性」 は</a:t>
              </a:r>
              <a:r>
                <a:rPr kumimoji="1" lang="en-US" altLang="ja-JP" dirty="0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FIRST</a:t>
              </a:r>
              <a:r>
                <a:rPr kumimoji="1" lang="ja-JP" altLang="en-US" dirty="0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より，</a:t>
              </a:r>
              <a:endParaRPr kumimoji="1"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endParaRPr>
            </a:p>
            <a:p>
              <a:pPr>
                <a:lnSpc>
                  <a:spcPct val="130000"/>
                </a:lnSpc>
              </a:pPr>
              <a:r>
                <a:rPr kumimoji="1" lang="en-US" altLang="ja-JP" dirty="0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  RCI</a:t>
              </a:r>
              <a:r>
                <a:rPr kumimoji="1" lang="ja-JP" altLang="en-US" dirty="0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の方が置き換える指標として適切</a:t>
              </a:r>
            </a:p>
          </p:txBody>
        </p:sp>
        <p:sp>
          <p:nvSpPr>
            <p:cNvPr id="197" name="右矢印 196">
              <a:extLst>
                <a:ext uri="{FF2B5EF4-FFF2-40B4-BE49-F238E27FC236}">
                  <a16:creationId xmlns:a16="http://schemas.microsoft.com/office/drawing/2014/main" id="{F40FB7FB-DFAA-B86D-61FE-3E81DB44697A}"/>
                </a:ext>
              </a:extLst>
            </p:cNvPr>
            <p:cNvSpPr/>
            <p:nvPr/>
          </p:nvSpPr>
          <p:spPr>
            <a:xfrm>
              <a:off x="2123483" y="3470894"/>
              <a:ext cx="298168" cy="226474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8" name="表 108">
                <a:extLst>
                  <a:ext uri="{FF2B5EF4-FFF2-40B4-BE49-F238E27FC236}">
                    <a16:creationId xmlns:a16="http://schemas.microsoft.com/office/drawing/2014/main" id="{28E3C9FF-B08F-9F78-9E25-705A910AD14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92915879"/>
                  </p:ext>
                </p:extLst>
              </p:nvPr>
            </p:nvGraphicFramePr>
            <p:xfrm>
              <a:off x="372773" y="1311193"/>
              <a:ext cx="3949291" cy="184912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069485">
                      <a:extLst>
                        <a:ext uri="{9D8B030D-6E8A-4147-A177-3AD203B41FA5}">
                          <a16:colId xmlns:a16="http://schemas.microsoft.com/office/drawing/2014/main" val="1773257816"/>
                        </a:ext>
                      </a:extLst>
                    </a:gridCol>
                    <a:gridCol w="972273">
                      <a:extLst>
                        <a:ext uri="{9D8B030D-6E8A-4147-A177-3AD203B41FA5}">
                          <a16:colId xmlns:a16="http://schemas.microsoft.com/office/drawing/2014/main" val="223467241"/>
                        </a:ext>
                      </a:extLst>
                    </a:gridCol>
                    <a:gridCol w="907533">
                      <a:extLst>
                        <a:ext uri="{9D8B030D-6E8A-4147-A177-3AD203B41FA5}">
                          <a16:colId xmlns:a16="http://schemas.microsoft.com/office/drawing/2014/main" val="470679316"/>
                        </a:ext>
                      </a:extLst>
                    </a:gridCol>
                  </a:tblGrid>
                  <a:tr h="364041"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ja-JP" altLang="en-US" dirty="0"/>
                            <a:t>平均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ja-JP" altLang="en-US" dirty="0"/>
                            <a:t>分散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68114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ja-JP" altLang="en-US" i="1" smtClean="0">
                                    <a:latin typeface="Cambria Math" panose="02040503050406030204" pitchFamily="18" charset="0"/>
                                  </a:rPr>
                                  <m:t>次数中心性</m:t>
                                </m:r>
                              </m:oMath>
                            </m:oMathPara>
                          </a14:m>
                          <a:endParaRPr kumimoji="1" lang="en-US" altLang="ja-JP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dirty="0"/>
                            <a:t>-0.348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dirty="0"/>
                            <a:t>0.066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400903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1" lang="ja-JP" altLang="en-US" i="1" smtClean="0">
                                  <a:latin typeface="Cambria Math" panose="02040503050406030204" pitchFamily="18" charset="0"/>
                                </a:rPr>
                                <m:t>近接</m:t>
                              </m:r>
                            </m:oMath>
                          </a14:m>
                          <a:r>
                            <a:rPr kumimoji="1" lang="ja-JP" altLang="en-US" dirty="0"/>
                            <a:t>中心性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dirty="0"/>
                            <a:t>-0.390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dirty="0"/>
                            <a:t>0.094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31822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ja-JP" altLang="en-US" dirty="0"/>
                            <a:t>カッツ中心性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dirty="0"/>
                            <a:t>-0.267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dirty="0"/>
                            <a:t>0.082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274804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ja-JP" altLang="en-US" dirty="0"/>
                            <a:t>媒介中心性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dirty="0"/>
                            <a:t>-0.164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dirty="0"/>
                            <a:t>0.038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662075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8" name="表 108">
                <a:extLst>
                  <a:ext uri="{FF2B5EF4-FFF2-40B4-BE49-F238E27FC236}">
                    <a16:creationId xmlns:a16="http://schemas.microsoft.com/office/drawing/2014/main" id="{28E3C9FF-B08F-9F78-9E25-705A910AD14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92915879"/>
                  </p:ext>
                </p:extLst>
              </p:nvPr>
            </p:nvGraphicFramePr>
            <p:xfrm>
              <a:off x="372773" y="1311193"/>
              <a:ext cx="3949291" cy="184912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069485">
                      <a:extLst>
                        <a:ext uri="{9D8B030D-6E8A-4147-A177-3AD203B41FA5}">
                          <a16:colId xmlns:a16="http://schemas.microsoft.com/office/drawing/2014/main" val="1773257816"/>
                        </a:ext>
                      </a:extLst>
                    </a:gridCol>
                    <a:gridCol w="972273">
                      <a:extLst>
                        <a:ext uri="{9D8B030D-6E8A-4147-A177-3AD203B41FA5}">
                          <a16:colId xmlns:a16="http://schemas.microsoft.com/office/drawing/2014/main" val="223467241"/>
                        </a:ext>
                      </a:extLst>
                    </a:gridCol>
                    <a:gridCol w="907533">
                      <a:extLst>
                        <a:ext uri="{9D8B030D-6E8A-4147-A177-3AD203B41FA5}">
                          <a16:colId xmlns:a16="http://schemas.microsoft.com/office/drawing/2014/main" val="470679316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ja-JP" altLang="en-US" dirty="0"/>
                            <a:t>平均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ja-JP" altLang="en-US" dirty="0"/>
                            <a:t>分散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68114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294" t="-106557" r="-92059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dirty="0"/>
                            <a:t>-0.348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dirty="0"/>
                            <a:t>0.066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400903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294" t="-206557" r="-92059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dirty="0"/>
                            <a:t>-0.390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dirty="0"/>
                            <a:t>0.094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31822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ja-JP" altLang="en-US" dirty="0"/>
                            <a:t>カッツ中心性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dirty="0"/>
                            <a:t>-0.267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dirty="0"/>
                            <a:t>0.082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274804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ja-JP" altLang="en-US" dirty="0"/>
                            <a:t>媒介中心性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dirty="0"/>
                            <a:t>-0.164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dirty="0"/>
                            <a:t>0.038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662075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7" name="正方形/長方形 106">
            <a:extLst>
              <a:ext uri="{FF2B5EF4-FFF2-40B4-BE49-F238E27FC236}">
                <a16:creationId xmlns:a16="http://schemas.microsoft.com/office/drawing/2014/main" id="{344E0DFF-DE1F-3D31-256A-FAF88246AEE8}"/>
              </a:ext>
            </a:extLst>
          </p:cNvPr>
          <p:cNvSpPr/>
          <p:nvPr/>
        </p:nvSpPr>
        <p:spPr>
          <a:xfrm>
            <a:off x="2435704" y="1320954"/>
            <a:ext cx="975090" cy="1159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3" name="表 108">
                <a:extLst>
                  <a:ext uri="{FF2B5EF4-FFF2-40B4-BE49-F238E27FC236}">
                    <a16:creationId xmlns:a16="http://schemas.microsoft.com/office/drawing/2014/main" id="{30042096-17BC-EED3-4154-7DFA751DFBD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39766586"/>
                  </p:ext>
                </p:extLst>
              </p:nvPr>
            </p:nvGraphicFramePr>
            <p:xfrm>
              <a:off x="4786571" y="1313485"/>
              <a:ext cx="3949291" cy="184912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069485">
                      <a:extLst>
                        <a:ext uri="{9D8B030D-6E8A-4147-A177-3AD203B41FA5}">
                          <a16:colId xmlns:a16="http://schemas.microsoft.com/office/drawing/2014/main" val="1773257816"/>
                        </a:ext>
                      </a:extLst>
                    </a:gridCol>
                    <a:gridCol w="972273">
                      <a:extLst>
                        <a:ext uri="{9D8B030D-6E8A-4147-A177-3AD203B41FA5}">
                          <a16:colId xmlns:a16="http://schemas.microsoft.com/office/drawing/2014/main" val="223467241"/>
                        </a:ext>
                      </a:extLst>
                    </a:gridCol>
                    <a:gridCol w="907533">
                      <a:extLst>
                        <a:ext uri="{9D8B030D-6E8A-4147-A177-3AD203B41FA5}">
                          <a16:colId xmlns:a16="http://schemas.microsoft.com/office/drawing/2014/main" val="470679316"/>
                        </a:ext>
                      </a:extLst>
                    </a:gridCol>
                  </a:tblGrid>
                  <a:tr h="364041"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ja-JP" altLang="en-US" dirty="0"/>
                            <a:t>平均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ja-JP" altLang="en-US" dirty="0"/>
                            <a:t>分散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68114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ja-JP" altLang="en-US" i="1" smtClean="0">
                                    <a:latin typeface="Cambria Math" panose="02040503050406030204" pitchFamily="18" charset="0"/>
                                  </a:rPr>
                                  <m:t>次数中心性</m:t>
                                </m:r>
                              </m:oMath>
                            </m:oMathPara>
                          </a14:m>
                          <a:endParaRPr kumimoji="1" lang="en-US" altLang="ja-JP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dirty="0"/>
                            <a:t>-0.172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dirty="0"/>
                            <a:t>0.110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400903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1" lang="ja-JP" altLang="en-US" i="1" smtClean="0">
                                  <a:latin typeface="Cambria Math" panose="02040503050406030204" pitchFamily="18" charset="0"/>
                                </a:rPr>
                                <m:t>近接</m:t>
                              </m:r>
                            </m:oMath>
                          </a14:m>
                          <a:r>
                            <a:rPr kumimoji="1" lang="ja-JP" altLang="en-US" dirty="0"/>
                            <a:t>中心性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dirty="0"/>
                            <a:t>-0.191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dirty="0"/>
                            <a:t>0.130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31822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ja-JP" altLang="en-US" dirty="0"/>
                            <a:t>カッツ中心性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dirty="0"/>
                            <a:t>-0.141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dirty="0"/>
                            <a:t>0.103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274804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ja-JP" altLang="en-US" dirty="0"/>
                            <a:t>媒介中心性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dirty="0"/>
                            <a:t>-0.087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/>
                            <a:t>0.049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662075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3" name="表 108">
                <a:extLst>
                  <a:ext uri="{FF2B5EF4-FFF2-40B4-BE49-F238E27FC236}">
                    <a16:creationId xmlns:a16="http://schemas.microsoft.com/office/drawing/2014/main" id="{30042096-17BC-EED3-4154-7DFA751DFBD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39766586"/>
                  </p:ext>
                </p:extLst>
              </p:nvPr>
            </p:nvGraphicFramePr>
            <p:xfrm>
              <a:off x="4786571" y="1313485"/>
              <a:ext cx="3949291" cy="184912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069485">
                      <a:extLst>
                        <a:ext uri="{9D8B030D-6E8A-4147-A177-3AD203B41FA5}">
                          <a16:colId xmlns:a16="http://schemas.microsoft.com/office/drawing/2014/main" val="1773257816"/>
                        </a:ext>
                      </a:extLst>
                    </a:gridCol>
                    <a:gridCol w="972273">
                      <a:extLst>
                        <a:ext uri="{9D8B030D-6E8A-4147-A177-3AD203B41FA5}">
                          <a16:colId xmlns:a16="http://schemas.microsoft.com/office/drawing/2014/main" val="223467241"/>
                        </a:ext>
                      </a:extLst>
                    </a:gridCol>
                    <a:gridCol w="907533">
                      <a:extLst>
                        <a:ext uri="{9D8B030D-6E8A-4147-A177-3AD203B41FA5}">
                          <a16:colId xmlns:a16="http://schemas.microsoft.com/office/drawing/2014/main" val="470679316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ja-JP" altLang="en-US" dirty="0"/>
                            <a:t>平均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ja-JP" altLang="en-US" dirty="0"/>
                            <a:t>分散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68114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4"/>
                          <a:stretch>
                            <a:fillRect l="-294" t="-106557" r="-92059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dirty="0"/>
                            <a:t>-0.172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dirty="0"/>
                            <a:t>0.110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400903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4"/>
                          <a:stretch>
                            <a:fillRect l="-294" t="-206557" r="-92059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dirty="0"/>
                            <a:t>-0.191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dirty="0"/>
                            <a:t>0.130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31822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ja-JP" altLang="en-US" dirty="0"/>
                            <a:t>カッツ中心性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dirty="0"/>
                            <a:t>-0.141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dirty="0"/>
                            <a:t>0.103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274804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ja-JP" altLang="en-US" dirty="0"/>
                            <a:t>媒介中心性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dirty="0"/>
                            <a:t>-0.087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/>
                            <a:t>0.049</a:t>
                          </a:r>
                          <a:endParaRPr kumimoji="1" lang="ja-JP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662075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4" name="正方形/長方形 113">
            <a:extLst>
              <a:ext uri="{FF2B5EF4-FFF2-40B4-BE49-F238E27FC236}">
                <a16:creationId xmlns:a16="http://schemas.microsoft.com/office/drawing/2014/main" id="{14DF1875-48DC-B87A-4F00-01AD5D31FE9F}"/>
              </a:ext>
            </a:extLst>
          </p:cNvPr>
          <p:cNvSpPr/>
          <p:nvPr/>
        </p:nvSpPr>
        <p:spPr>
          <a:xfrm>
            <a:off x="6845862" y="1320953"/>
            <a:ext cx="987228" cy="11592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4DBCA3B8-0BFF-F757-2BD9-5B5B841D9E03}"/>
              </a:ext>
            </a:extLst>
          </p:cNvPr>
          <p:cNvGrpSpPr/>
          <p:nvPr/>
        </p:nvGrpSpPr>
        <p:grpSpPr>
          <a:xfrm>
            <a:off x="1735641" y="6082609"/>
            <a:ext cx="5715191" cy="427425"/>
            <a:chOff x="2123483" y="3399465"/>
            <a:chExt cx="5715191" cy="42742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C7DE04D-FCDB-1065-C42A-84CB55680C29}"/>
                </a:ext>
              </a:extLst>
            </p:cNvPr>
            <p:cNvSpPr txBox="1"/>
            <p:nvPr/>
          </p:nvSpPr>
          <p:spPr>
            <a:xfrm>
              <a:off x="2344862" y="3399465"/>
              <a:ext cx="5493812" cy="4274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kumimoji="1" lang="ja-JP" altLang="en-US" dirty="0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一般的にはこの値では相関関係があるとは言い難い</a:t>
              </a:r>
            </a:p>
          </p:txBody>
        </p:sp>
        <p:sp>
          <p:nvSpPr>
            <p:cNvPr id="7" name="右矢印 196">
              <a:extLst>
                <a:ext uri="{FF2B5EF4-FFF2-40B4-BE49-F238E27FC236}">
                  <a16:creationId xmlns:a16="http://schemas.microsoft.com/office/drawing/2014/main" id="{67DBA239-2A21-36E6-AD04-F8B3FA7C65D4}"/>
                </a:ext>
              </a:extLst>
            </p:cNvPr>
            <p:cNvSpPr/>
            <p:nvPr/>
          </p:nvSpPr>
          <p:spPr>
            <a:xfrm>
              <a:off x="2123483" y="3470894"/>
              <a:ext cx="298168" cy="226474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198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14" grpId="0" animBg="1"/>
      <p:bldP spid="1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99ABE4-9123-0D29-8371-5CC8F8FA5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タンパク質連接ネットワークの中心性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83C1A9-665F-4805-3779-E768C13D6D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80BE58-858C-ED4F-BB06-54845E376EF2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23CE438B-8EC6-9804-2EEF-7E037F257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59" y="981458"/>
            <a:ext cx="8694118" cy="5206400"/>
          </a:xfrm>
        </p:spPr>
        <p:txBody>
          <a:bodyPr>
            <a:normAutofit/>
          </a:bodyPr>
          <a:lstStyle/>
          <a:p>
            <a:r>
              <a:rPr lang="ja-JP" altLang="en-US" dirty="0"/>
              <a:t>本実験で</a:t>
            </a:r>
            <a:r>
              <a:rPr kumimoji="1" lang="ja-JP" altLang="en-US" dirty="0"/>
              <a:t>はタンパク質の結合を辺として次の</a:t>
            </a:r>
            <a:r>
              <a:rPr kumimoji="1" lang="en-US" altLang="ja-JP" dirty="0"/>
              <a:t>4</a:t>
            </a:r>
            <a:r>
              <a:rPr kumimoji="1" lang="ja-JP" altLang="en-US" dirty="0"/>
              <a:t>つの中心性を用いた</a:t>
            </a:r>
            <a:endParaRPr lang="en-US" altLang="ja-JP" dirty="0"/>
          </a:p>
          <a:p>
            <a:pPr marL="1143000" lvl="1" indent="-457200">
              <a:buClr>
                <a:schemeClr val="accent2"/>
              </a:buClr>
              <a:buFont typeface="+mj-ea"/>
              <a:buAutoNum type="circleNumDbPlain"/>
            </a:pPr>
            <a:r>
              <a:rPr lang="ja-JP" altLang="en-US" sz="2000" dirty="0"/>
              <a:t>次数中心性　　</a:t>
            </a:r>
            <a:endParaRPr lang="en-US" altLang="ja-JP" sz="2000" dirty="0"/>
          </a:p>
          <a:p>
            <a:pPr marL="1143000" lvl="1" indent="-457200">
              <a:buClr>
                <a:schemeClr val="accent2"/>
              </a:buClr>
              <a:buFont typeface="+mj-ea"/>
              <a:buAutoNum type="circleNumDbPlain"/>
            </a:pPr>
            <a:endParaRPr lang="en-US" altLang="ja-JP" sz="2000" dirty="0"/>
          </a:p>
          <a:p>
            <a:pPr marL="1143000" lvl="1" indent="-457200">
              <a:buClr>
                <a:schemeClr val="accent2"/>
              </a:buClr>
              <a:buFont typeface="+mj-ea"/>
              <a:buAutoNum type="circleNumDbPlain"/>
            </a:pPr>
            <a:r>
              <a:rPr lang="ja-JP" altLang="en-US" sz="2000" dirty="0"/>
              <a:t>近接中心性</a:t>
            </a:r>
            <a:endParaRPr lang="en-US" altLang="ja-JP" sz="2000" dirty="0"/>
          </a:p>
          <a:p>
            <a:pPr marL="1143000" lvl="1" indent="-457200">
              <a:buClr>
                <a:schemeClr val="accent2"/>
              </a:buClr>
              <a:buFont typeface="+mj-ea"/>
              <a:buAutoNum type="circleNumDbPlain"/>
            </a:pPr>
            <a:endParaRPr lang="en-US" altLang="ja-JP" sz="2000" dirty="0"/>
          </a:p>
          <a:p>
            <a:pPr marL="1143000" lvl="1" indent="-457200">
              <a:buClr>
                <a:schemeClr val="accent2"/>
              </a:buClr>
              <a:buFont typeface="+mj-ea"/>
              <a:buAutoNum type="circleNumDbPlain"/>
            </a:pPr>
            <a:r>
              <a:rPr lang="ja-JP" altLang="en-US" sz="2000" dirty="0"/>
              <a:t>カッツ中心性　　</a:t>
            </a:r>
            <a:endParaRPr lang="en-US" altLang="ja-JP" sz="2000" dirty="0"/>
          </a:p>
          <a:p>
            <a:pPr marL="1143000" lvl="1" indent="-457200">
              <a:buClr>
                <a:schemeClr val="accent2"/>
              </a:buClr>
              <a:buFont typeface="+mj-ea"/>
              <a:buAutoNum type="circleNumDbPlain"/>
            </a:pPr>
            <a:endParaRPr lang="en-US" altLang="ja-JP" sz="2000" dirty="0"/>
          </a:p>
          <a:p>
            <a:pPr marL="1143000" lvl="1" indent="-457200">
              <a:buClr>
                <a:schemeClr val="accent2"/>
              </a:buClr>
              <a:buFont typeface="+mj-ea"/>
              <a:buAutoNum type="circleNumDbPlain"/>
            </a:pPr>
            <a:r>
              <a:rPr lang="ja-JP" altLang="en-US" sz="2000" dirty="0"/>
              <a:t>媒介中心性</a:t>
            </a:r>
            <a:endParaRPr lang="en-US" altLang="ja-JP" sz="2000" dirty="0"/>
          </a:p>
        </p:txBody>
      </p:sp>
      <p:sp>
        <p:nvSpPr>
          <p:cNvPr id="6" name="右矢印 196">
            <a:extLst>
              <a:ext uri="{FF2B5EF4-FFF2-40B4-BE49-F238E27FC236}">
                <a16:creationId xmlns:a16="http://schemas.microsoft.com/office/drawing/2014/main" id="{6846BB74-19F4-9450-566A-78829FE940C4}"/>
              </a:ext>
            </a:extLst>
          </p:cNvPr>
          <p:cNvSpPr/>
          <p:nvPr/>
        </p:nvSpPr>
        <p:spPr>
          <a:xfrm>
            <a:off x="2789762" y="1686363"/>
            <a:ext cx="298168" cy="18071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右矢印 196">
            <a:extLst>
              <a:ext uri="{FF2B5EF4-FFF2-40B4-BE49-F238E27FC236}">
                <a16:creationId xmlns:a16="http://schemas.microsoft.com/office/drawing/2014/main" id="{BA588AAE-1A5A-8470-C3C4-ACFDAFC6A6F1}"/>
              </a:ext>
            </a:extLst>
          </p:cNvPr>
          <p:cNvSpPr/>
          <p:nvPr/>
        </p:nvSpPr>
        <p:spPr>
          <a:xfrm>
            <a:off x="2789762" y="2705968"/>
            <a:ext cx="298168" cy="18071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6ED8CCBA-4DBC-823F-369C-3E62204CFAC4}"/>
              </a:ext>
            </a:extLst>
          </p:cNvPr>
          <p:cNvSpPr txBox="1"/>
          <p:nvPr/>
        </p:nvSpPr>
        <p:spPr>
          <a:xfrm>
            <a:off x="3128843" y="1589159"/>
            <a:ext cx="5276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800" dirty="0"/>
              <a:t>ある頂点に繋がる辺の本数を指標</a:t>
            </a:r>
            <a:endParaRPr kumimoji="1" lang="ja-JP" altLang="en-US" dirty="0"/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189CB602-ADFD-7016-BF2A-942E99CD48C3}"/>
              </a:ext>
            </a:extLst>
          </p:cNvPr>
          <p:cNvSpPr txBox="1"/>
          <p:nvPr/>
        </p:nvSpPr>
        <p:spPr>
          <a:xfrm>
            <a:off x="2428651" y="2604236"/>
            <a:ext cx="6198576" cy="385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1">
              <a:lnSpc>
                <a:spcPct val="110000"/>
              </a:lnSpc>
              <a:buClr>
                <a:schemeClr val="accent2"/>
              </a:buClr>
            </a:pPr>
            <a:r>
              <a:rPr lang="ja-JP" altLang="en-US" sz="1800" dirty="0"/>
              <a:t>ある頂点からそれ以外の頂点への距離の総和</a:t>
            </a:r>
            <a:r>
              <a:rPr lang="ja-JP" altLang="en-US" dirty="0"/>
              <a:t>を</a:t>
            </a:r>
            <a:r>
              <a:rPr lang="ja-JP" altLang="en-US" sz="1800" dirty="0"/>
              <a:t>指標</a:t>
            </a:r>
            <a:endParaRPr lang="en-US" altLang="ja-JP" sz="1800" dirty="0"/>
          </a:p>
        </p:txBody>
      </p:sp>
      <p:sp>
        <p:nvSpPr>
          <p:cNvPr id="17" name="右矢印 196">
            <a:extLst>
              <a:ext uri="{FF2B5EF4-FFF2-40B4-BE49-F238E27FC236}">
                <a16:creationId xmlns:a16="http://schemas.microsoft.com/office/drawing/2014/main" id="{CFD171CD-03B8-6DA5-8288-5367F008025E}"/>
              </a:ext>
            </a:extLst>
          </p:cNvPr>
          <p:cNvSpPr/>
          <p:nvPr/>
        </p:nvSpPr>
        <p:spPr>
          <a:xfrm>
            <a:off x="3072740" y="3738459"/>
            <a:ext cx="298168" cy="18071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右矢印 196">
            <a:extLst>
              <a:ext uri="{FF2B5EF4-FFF2-40B4-BE49-F238E27FC236}">
                <a16:creationId xmlns:a16="http://schemas.microsoft.com/office/drawing/2014/main" id="{06AC0818-A1D2-5FDB-D685-0454513E4F72}"/>
              </a:ext>
            </a:extLst>
          </p:cNvPr>
          <p:cNvSpPr/>
          <p:nvPr/>
        </p:nvSpPr>
        <p:spPr>
          <a:xfrm>
            <a:off x="2789762" y="4786328"/>
            <a:ext cx="298168" cy="18071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BE33F9C-EAD6-72A7-1842-2063EC461F45}"/>
              </a:ext>
            </a:extLst>
          </p:cNvPr>
          <p:cNvSpPr txBox="1"/>
          <p:nvPr/>
        </p:nvSpPr>
        <p:spPr>
          <a:xfrm>
            <a:off x="3221823" y="4692019"/>
            <a:ext cx="5728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ある頂点からもう一方の頂点への最短経路の数の和を</a:t>
            </a:r>
            <a:endParaRPr lang="en-US" altLang="ja-JP" dirty="0"/>
          </a:p>
          <a:p>
            <a:r>
              <a:rPr kumimoji="1" lang="ja-JP" altLang="en-US" dirty="0"/>
              <a:t>その経路を通る数の和で割った値を指標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281AAE7-F7E4-D9AD-FF39-83FC38C44B81}"/>
              </a:ext>
            </a:extLst>
          </p:cNvPr>
          <p:cNvSpPr txBox="1"/>
          <p:nvPr/>
        </p:nvSpPr>
        <p:spPr>
          <a:xfrm>
            <a:off x="3370907" y="3655198"/>
            <a:ext cx="5517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ある頂点への遷移の総和を指標（</a:t>
            </a:r>
            <a:r>
              <a:rPr kumimoji="1" lang="en-US" altLang="ja-JP" dirty="0"/>
              <a:t>PR</a:t>
            </a:r>
            <a:r>
              <a:rPr kumimoji="1" lang="ja-JP" altLang="en-US" dirty="0"/>
              <a:t>と同じ仕組み）</a:t>
            </a:r>
            <a:endParaRPr kumimoji="1" lang="en-US" altLang="ja-JP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E4E9CA9E-C1B6-7052-1A0C-3FB9F503B5BC}"/>
                  </a:ext>
                </a:extLst>
              </p:cNvPr>
              <p:cNvSpPr txBox="1"/>
              <p:nvPr/>
            </p:nvSpPr>
            <p:spPr>
              <a:xfrm>
                <a:off x="3538062" y="1950517"/>
                <a:ext cx="3689456" cy="6234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dirty="0"/>
                  <a:t>計算</a:t>
                </a:r>
                <a14:m>
                  <m:oMath xmlns:m="http://schemas.openxmlformats.org/officeDocument/2006/math">
                    <m:r>
                      <a:rPr kumimoji="1" lang="ja-JP" altLang="en-US" i="1" smtClean="0">
                        <a:latin typeface="Cambria Math" panose="02040503050406030204" pitchFamily="18" charset="0"/>
                      </a:rPr>
                      <m:t>式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ja-JP" altLang="en-US" i="1">
                            <a:latin typeface="Cambria Math" panose="02040503050406030204" pitchFamily="18" charset="0"/>
                          </a:rPr>
                          <m:t>頂点</m:t>
                        </m:r>
                        <m:r>
                          <a:rPr kumimoji="1" lang="ja-JP" altLang="en-US" i="1" smtClean="0">
                            <a:latin typeface="Cambria Math" panose="02040503050406030204" pitchFamily="18" charset="0"/>
                          </a:rPr>
                          <m:t>に</m:t>
                        </m:r>
                        <m:r>
                          <a:rPr kumimoji="1" lang="ja-JP" altLang="en-US" i="1">
                            <a:latin typeface="Cambria Math" panose="02040503050406030204" pitchFamily="18" charset="0"/>
                          </a:rPr>
                          <m:t>繋がる</m:t>
                        </m:r>
                        <m:r>
                          <a:rPr kumimoji="1" lang="ja-JP" altLang="en-US" i="1" smtClean="0">
                            <a:latin typeface="Cambria Math" panose="02040503050406030204" pitchFamily="18" charset="0"/>
                          </a:rPr>
                          <m:t>辺の</m:t>
                        </m:r>
                        <m:r>
                          <a:rPr kumimoji="1" lang="ja-JP" altLang="en-US" i="1">
                            <a:latin typeface="Cambria Math" panose="02040503050406030204" pitchFamily="18" charset="0"/>
                          </a:rPr>
                          <m:t>数</m:t>
                        </m:r>
                      </m:num>
                      <m:den>
                        <m:r>
                          <a:rPr kumimoji="1" lang="ja-JP" altLang="en-US" i="1">
                            <a:latin typeface="Cambria Math" panose="02040503050406030204" pitchFamily="18" charset="0"/>
                          </a:rPr>
                          <m:t>頂点の数</m:t>
                        </m:r>
                        <m:r>
                          <a:rPr kumimoji="1" lang="en-US" altLang="ja-JP" i="1"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E4E9CA9E-C1B6-7052-1A0C-3FB9F503B5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8062" y="1950517"/>
                <a:ext cx="3689456" cy="623440"/>
              </a:xfrm>
              <a:prstGeom prst="rect">
                <a:avLst/>
              </a:prstGeom>
              <a:blipFill>
                <a:blip r:embed="rId2"/>
                <a:stretch>
                  <a:fillRect l="-132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2A8BEF3D-4DED-D406-9C42-10CC2814AB78}"/>
                  </a:ext>
                </a:extLst>
              </p:cNvPr>
              <p:cNvSpPr txBox="1"/>
              <p:nvPr/>
            </p:nvSpPr>
            <p:spPr>
              <a:xfrm>
                <a:off x="3370908" y="2955231"/>
                <a:ext cx="4767792" cy="672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i="1" smtClean="0">
                          <a:latin typeface="Cambria Math" panose="02040503050406030204" pitchFamily="18" charset="0"/>
                        </a:rPr>
                        <m:t>計算式</m:t>
                      </m:r>
                      <m:r>
                        <a:rPr kumimoji="1" lang="ja-JP" altLang="en-US" i="1">
                          <a:latin typeface="Cambria Math" panose="02040503050406030204" pitchFamily="18" charset="0"/>
                        </a:rPr>
                        <m:t>＝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ja-JP" altLang="en-US" i="1">
                              <a:latin typeface="Cambria Math" panose="02040503050406030204" pitchFamily="18" charset="0"/>
                            </a:rPr>
                            <m:t>頂点</m:t>
                          </m:r>
                          <m:r>
                            <a:rPr kumimoji="1" lang="ja-JP" altLang="en-US" i="1" smtClean="0">
                              <a:latin typeface="Cambria Math" panose="02040503050406030204" pitchFamily="18" charset="0"/>
                            </a:rPr>
                            <m:t>の</m:t>
                          </m:r>
                          <m:r>
                            <a:rPr kumimoji="1" lang="ja-JP" altLang="en-US" i="1">
                              <a:latin typeface="Cambria Math" panose="02040503050406030204" pitchFamily="18" charset="0"/>
                            </a:rPr>
                            <m:t>数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kumimoji="1" lang="ja-JP" altLang="en-US" i="1" smtClean="0">
                              <a:latin typeface="Cambria Math" panose="02040503050406030204" pitchFamily="18" charset="0"/>
                            </a:rPr>
                            <m:t>ある</m:t>
                          </m:r>
                          <m:r>
                            <a:rPr kumimoji="1" lang="ja-JP" altLang="en-US" i="1">
                              <a:latin typeface="Cambria Math" panose="02040503050406030204" pitchFamily="18" charset="0"/>
                            </a:rPr>
                            <m:t>頂点</m:t>
                          </m:r>
                          <m:r>
                            <a:rPr kumimoji="1" lang="ja-JP" altLang="en-US" i="1" smtClean="0">
                              <a:latin typeface="Cambria Math" panose="02040503050406030204" pitchFamily="18" charset="0"/>
                            </a:rPr>
                            <m:t>から</m:t>
                          </m:r>
                          <m:r>
                            <a:rPr kumimoji="1" lang="ja-JP" altLang="en-US" i="1">
                              <a:latin typeface="Cambria Math" panose="02040503050406030204" pitchFamily="18" charset="0"/>
                            </a:rPr>
                            <m:t>他の</m:t>
                          </m:r>
                          <m:r>
                            <a:rPr kumimoji="1" lang="ja-JP" altLang="en-US" i="1" smtClean="0">
                              <a:latin typeface="Cambria Math" panose="02040503050406030204" pitchFamily="18" charset="0"/>
                            </a:rPr>
                            <m:t>点</m:t>
                          </m:r>
                          <m:r>
                            <a:rPr kumimoji="1" lang="ja-JP" altLang="en-US" i="1">
                              <a:latin typeface="Cambria Math" panose="02040503050406030204" pitchFamily="18" charset="0"/>
                            </a:rPr>
                            <m:t>の</m:t>
                          </m:r>
                          <m:r>
                            <a:rPr kumimoji="1" lang="ja-JP" altLang="en-US" i="1" smtClean="0">
                              <a:latin typeface="Cambria Math" panose="02040503050406030204" pitchFamily="18" charset="0"/>
                            </a:rPr>
                            <m:t>距離の</m:t>
                          </m:r>
                          <m:r>
                            <a:rPr kumimoji="1" lang="ja-JP" altLang="en-US" i="1">
                              <a:latin typeface="Cambria Math" panose="02040503050406030204" pitchFamily="18" charset="0"/>
                            </a:rPr>
                            <m:t>総和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2A8BEF3D-4DED-D406-9C42-10CC2814AB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0908" y="2955231"/>
                <a:ext cx="4767792" cy="6729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テキスト ボックス 102">
                <a:extLst>
                  <a:ext uri="{FF2B5EF4-FFF2-40B4-BE49-F238E27FC236}">
                    <a16:creationId xmlns:a16="http://schemas.microsoft.com/office/drawing/2014/main" id="{7AFA17B4-AA69-3E15-A478-BE32742BD21A}"/>
                  </a:ext>
                </a:extLst>
              </p:cNvPr>
              <p:cNvSpPr txBox="1"/>
              <p:nvPr/>
            </p:nvSpPr>
            <p:spPr>
              <a:xfrm>
                <a:off x="3370906" y="3969611"/>
                <a:ext cx="4767792" cy="795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i="1" smtClean="0">
                          <a:latin typeface="Cambria Math" panose="02040503050406030204" pitchFamily="18" charset="0"/>
                        </a:rPr>
                        <m:t>計算式</m:t>
                      </m:r>
                      <m:r>
                        <a:rPr kumimoji="1" lang="ja-JP" altLang="en-US" i="1">
                          <a:latin typeface="Cambria Math" panose="02040503050406030204" pitchFamily="18" charset="0"/>
                        </a:rPr>
                        <m:t>＝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𝛼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1"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kumimoji="1" lang="en-US" altLang="ja-JP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1"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1" lang="en-US" altLang="ja-JP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kumimoji="1" lang="en-US" altLang="ja-JP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nary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03" name="テキスト ボックス 102">
                <a:extLst>
                  <a:ext uri="{FF2B5EF4-FFF2-40B4-BE49-F238E27FC236}">
                    <a16:creationId xmlns:a16="http://schemas.microsoft.com/office/drawing/2014/main" id="{7AFA17B4-AA69-3E15-A478-BE32742BD2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0906" y="3969611"/>
                <a:ext cx="4767792" cy="7958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テキスト ボックス 103">
                <a:extLst>
                  <a:ext uri="{FF2B5EF4-FFF2-40B4-BE49-F238E27FC236}">
                    <a16:creationId xmlns:a16="http://schemas.microsoft.com/office/drawing/2014/main" id="{937338C8-CAB5-A6D9-D247-3F3C4445A298}"/>
                  </a:ext>
                </a:extLst>
              </p:cNvPr>
              <p:cNvSpPr txBox="1"/>
              <p:nvPr/>
            </p:nvSpPr>
            <p:spPr>
              <a:xfrm>
                <a:off x="3383132" y="5338350"/>
                <a:ext cx="4767792" cy="785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i="1" smtClean="0">
                          <a:latin typeface="Cambria Math" panose="02040503050406030204" pitchFamily="18" charset="0"/>
                        </a:rPr>
                        <m:t>計算式</m:t>
                      </m:r>
                      <m:r>
                        <a:rPr kumimoji="1" lang="ja-JP" altLang="en-US" i="1">
                          <a:latin typeface="Cambria Math" panose="02040503050406030204" pitchFamily="18" charset="0"/>
                        </a:rPr>
                        <m:t>＝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1" lang="ja-JP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𝑠𝑡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num>
                            <m:den>
                              <m:r>
                                <m:rPr>
                                  <m:lit/>
                                </m:r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𝑠𝑡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04" name="テキスト ボックス 103">
                <a:extLst>
                  <a:ext uri="{FF2B5EF4-FFF2-40B4-BE49-F238E27FC236}">
                    <a16:creationId xmlns:a16="http://schemas.microsoft.com/office/drawing/2014/main" id="{937338C8-CAB5-A6D9-D247-3F3C4445A2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132" y="5338350"/>
                <a:ext cx="4767792" cy="7857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259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8" grpId="0"/>
      <p:bldP spid="99" grpId="0"/>
      <p:bldP spid="17" grpId="0" animBg="1"/>
      <p:bldP spid="20" grpId="0" animBg="1"/>
      <p:bldP spid="23" grpId="0"/>
      <p:bldP spid="24" grpId="0"/>
      <p:bldP spid="26" grpId="0"/>
      <p:bldP spid="27" grpId="0"/>
      <p:bldP spid="103" grpId="0"/>
      <p:bldP spid="10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57317E-0483-472B-7513-0471C455B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考察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929F941-1F26-4C83-3EC1-81DE72B26EE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5722" y="1079483"/>
                <a:ext cx="8694118" cy="5597541"/>
              </a:xfrm>
            </p:spPr>
            <p:txBody>
              <a:bodyPr>
                <a:normAutofit/>
              </a:bodyPr>
              <a:lstStyle/>
              <a:p>
                <a:r>
                  <a:rPr lang="en-US" altLang="ja-JP" sz="2000" dirty="0"/>
                  <a:t>【</a:t>
                </a:r>
                <a:r>
                  <a:rPr lang="ja-JP" altLang="en-US" sz="2000" dirty="0"/>
                  <a:t>実験結果の再掲</a:t>
                </a:r>
                <a:r>
                  <a:rPr lang="en-US" altLang="ja-JP" sz="2000" dirty="0"/>
                  <a:t>】</a:t>
                </a:r>
              </a:p>
              <a:p>
                <a:pPr marL="342900" indent="-342900">
                  <a:buClr>
                    <a:schemeClr val="accent2"/>
                  </a:buClr>
                  <a:buFont typeface="+mj-ea"/>
                  <a:buAutoNum type="circleNumDbPlain"/>
                </a:pPr>
                <a:r>
                  <a:rPr lang="en-US" altLang="ja-JP" dirty="0"/>
                  <a:t>RCI</a:t>
                </a:r>
                <a:r>
                  <a:rPr lang="ja-JP" altLang="en-US" dirty="0"/>
                  <a:t>と「結合と中心性」の相関関係が，</a:t>
                </a:r>
                <a:r>
                  <a:rPr lang="en-US" altLang="ja-JP" dirty="0"/>
                  <a:t>FIRST</a:t>
                </a:r>
                <a:r>
                  <a:rPr lang="ja-JP" altLang="en-US" dirty="0"/>
                  <a:t>との相関関係より強かった</a:t>
                </a:r>
                <a:endParaRPr kumimoji="1" lang="en-US" altLang="ja-JP" dirty="0"/>
              </a:p>
              <a:p>
                <a:pPr marL="342900" indent="-342900">
                  <a:buClr>
                    <a:schemeClr val="accent2"/>
                  </a:buClr>
                  <a:buFont typeface="+mj-ea"/>
                  <a:buAutoNum type="circleNumDbPlain"/>
                </a:pPr>
                <a:r>
                  <a:rPr kumimoji="1" lang="en-US" altLang="ja-JP" dirty="0"/>
                  <a:t>RCI</a:t>
                </a:r>
                <a:r>
                  <a:rPr kumimoji="1" lang="ja-JP" altLang="en-US" dirty="0"/>
                  <a:t>の相関係数の平均は</a:t>
                </a:r>
                <a14:m>
                  <m:oMath xmlns:m="http://schemas.openxmlformats.org/officeDocument/2006/math">
                    <m:r>
                      <a:rPr kumimoji="1" lang="en-US" altLang="ja-JP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ja-JP" i="1" dirty="0" smtClean="0">
                        <a:latin typeface="Cambria Math" panose="02040503050406030204" pitchFamily="18" charset="0"/>
                      </a:rPr>
                      <m:t>−0.3</m:t>
                    </m:r>
                    <m:r>
                      <a:rPr kumimoji="1" lang="en-US" altLang="ja-JP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ja-JP" i="1" dirty="0" smtClean="0">
                        <a:latin typeface="Cambria Math" panose="02040503050406030204" pitchFamily="18" charset="0"/>
                      </a:rPr>
                      <m:t>〜</m:t>
                    </m:r>
                    <m:r>
                      <a:rPr kumimoji="1" lang="en-US" altLang="ja-JP" i="1" dirty="0" smtClean="0">
                        <a:latin typeface="Cambria Math" panose="02040503050406030204" pitchFamily="18" charset="0"/>
                      </a:rPr>
                      <m:t>−0.4 </m:t>
                    </m:r>
                    <m:r>
                      <a:rPr lang="ja-JP" altLang="en-US" i="1" dirty="0">
                        <a:latin typeface="Cambria Math" panose="02040503050406030204" pitchFamily="18" charset="0"/>
                      </a:rPr>
                      <m:t>と</m:t>
                    </m:r>
                  </m:oMath>
                </a14:m>
                <a:r>
                  <a:rPr kumimoji="1" lang="ja-JP" altLang="en-US" dirty="0"/>
                  <a:t>なった</a:t>
                </a:r>
                <a:endParaRPr lang="en-US" altLang="ja-JP" dirty="0"/>
              </a:p>
              <a:p>
                <a:pPr>
                  <a:buClr>
                    <a:schemeClr val="accent2"/>
                  </a:buClr>
                </a:pPr>
                <a:r>
                  <a:rPr lang="en-US" altLang="ja-JP" dirty="0"/>
                  <a:t>	</a:t>
                </a:r>
                <a:r>
                  <a:rPr lang="ja-JP" altLang="en-US" dirty="0"/>
                  <a:t>個々のデータをみると</a:t>
                </a:r>
                <a:r>
                  <a:rPr lang="en-US" altLang="ja-JP" dirty="0"/>
                  <a:t>…</a:t>
                </a:r>
              </a:p>
              <a:p>
                <a:pPr>
                  <a:buClr>
                    <a:schemeClr val="accent2"/>
                  </a:buClr>
                </a:pPr>
                <a:endParaRPr lang="en-US" altLang="ja-JP" dirty="0"/>
              </a:p>
              <a:p>
                <a:pPr>
                  <a:buClr>
                    <a:schemeClr val="accent2"/>
                  </a:buClr>
                </a:pPr>
                <a:endParaRPr lang="en-US" altLang="ja-JP" dirty="0"/>
              </a:p>
              <a:p>
                <a:pPr>
                  <a:buClr>
                    <a:schemeClr val="accent2"/>
                  </a:buClr>
                </a:pPr>
                <a:endParaRPr lang="en-US" altLang="ja-JP" dirty="0"/>
              </a:p>
              <a:p>
                <a:endParaRPr lang="en-US" altLang="ja-JP" dirty="0"/>
              </a:p>
              <a:p>
                <a:r>
                  <a:rPr lang="ja-JP" altLang="en-US" dirty="0"/>
                  <a:t>相関係数が正であるデータが</a:t>
                </a:r>
                <a:r>
                  <a:rPr lang="en-US" altLang="ja-JP" dirty="0"/>
                  <a:t>RCI</a:t>
                </a:r>
                <a:r>
                  <a:rPr lang="ja-JP" altLang="en-US" dirty="0"/>
                  <a:t>との置き換えにあたって</a:t>
                </a:r>
                <a:endParaRPr lang="en-US" altLang="ja-JP" dirty="0"/>
              </a:p>
              <a:p>
                <a:r>
                  <a:rPr lang="ja-JP" altLang="en-US" dirty="0"/>
                  <a:t>考慮しなければならないデータなのかを調べる</a:t>
                </a:r>
                <a:endParaRPr lang="en-US" altLang="ja-JP" dirty="0"/>
              </a:p>
              <a:p>
                <a:endParaRPr lang="en-US" altLang="ja-JP" dirty="0"/>
              </a:p>
              <a:p>
                <a:endParaRPr lang="en-US" altLang="ja-JP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929F941-1F26-4C83-3EC1-81DE72B26E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5722" y="1079483"/>
                <a:ext cx="8694118" cy="5597541"/>
              </a:xfrm>
              <a:blipFill>
                <a:blip r:embed="rId2"/>
                <a:stretch>
                  <a:fillRect l="-7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8975B5-8673-6359-A419-F194A93DC5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80BE58-858C-ED4F-BB06-54845E376EF2}" type="slidenum">
              <a:rPr lang="ja-JP" altLang="en-US" smtClean="0"/>
              <a:pPr/>
              <a:t>9</a:t>
            </a:fld>
            <a:endParaRPr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1E35515-44C9-3603-2F92-654AE2C241D4}"/>
              </a:ext>
            </a:extLst>
          </p:cNvPr>
          <p:cNvSpPr txBox="1"/>
          <p:nvPr/>
        </p:nvSpPr>
        <p:spPr>
          <a:xfrm>
            <a:off x="255722" y="4948562"/>
            <a:ext cx="1338828" cy="369332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今後の課題</a:t>
            </a:r>
          </a:p>
        </p:txBody>
      </p:sp>
      <p:graphicFrame>
        <p:nvGraphicFramePr>
          <p:cNvPr id="9" name="表 10">
            <a:extLst>
              <a:ext uri="{FF2B5EF4-FFF2-40B4-BE49-F238E27FC236}">
                <a16:creationId xmlns:a16="http://schemas.microsoft.com/office/drawing/2014/main" id="{ECE6DEF7-9D9B-D9D8-8156-366191F238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296073"/>
              </p:ext>
            </p:extLst>
          </p:nvPr>
        </p:nvGraphicFramePr>
        <p:xfrm>
          <a:off x="1594550" y="3476214"/>
          <a:ext cx="4064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71980218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0931002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相関係数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78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最大値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0.76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5348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最小値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-0.88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096033"/>
                  </a:ext>
                </a:extLst>
              </a:tr>
            </a:tbl>
          </a:graphicData>
        </a:graphic>
      </p:graphicFrame>
      <p:sp>
        <p:nvSpPr>
          <p:cNvPr id="6" name="思考の吹き出し: 雲形 5">
            <a:extLst>
              <a:ext uri="{FF2B5EF4-FFF2-40B4-BE49-F238E27FC236}">
                <a16:creationId xmlns:a16="http://schemas.microsoft.com/office/drawing/2014/main" id="{5B66C973-96EC-55DC-8892-87429FC1FFAC}"/>
              </a:ext>
            </a:extLst>
          </p:cNvPr>
          <p:cNvSpPr/>
          <p:nvPr/>
        </p:nvSpPr>
        <p:spPr>
          <a:xfrm>
            <a:off x="6037259" y="3626031"/>
            <a:ext cx="2444268" cy="946602"/>
          </a:xfrm>
          <a:prstGeom prst="cloudCallout">
            <a:avLst>
              <a:gd name="adj1" fmla="val -65280"/>
              <a:gd name="adj2" fmla="val -1142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ysClr val="windowText" lastClr="000000"/>
                </a:solidFill>
              </a:rPr>
              <a:t>平均を</a:t>
            </a:r>
            <a:r>
              <a:rPr kumimoji="1" lang="en-US" altLang="ja-JP" dirty="0">
                <a:solidFill>
                  <a:sysClr val="windowText" lastClr="000000"/>
                </a:solidFill>
              </a:rPr>
              <a:t>0</a:t>
            </a:r>
            <a:r>
              <a:rPr kumimoji="1" lang="ja-JP" altLang="en-US" dirty="0">
                <a:solidFill>
                  <a:sysClr val="windowText" lastClr="000000"/>
                </a:solidFill>
              </a:rPr>
              <a:t>に</a:t>
            </a:r>
            <a:endParaRPr kumimoji="1" lang="en-US" altLang="ja-JP" dirty="0">
              <a:solidFill>
                <a:sysClr val="windowText" lastClr="000000"/>
              </a:solidFill>
            </a:endParaRPr>
          </a:p>
          <a:p>
            <a:pPr algn="ctr"/>
            <a:r>
              <a:rPr kumimoji="1" lang="ja-JP" altLang="en-US" dirty="0">
                <a:solidFill>
                  <a:sysClr val="windowText" lastClr="000000"/>
                </a:solidFill>
              </a:rPr>
              <a:t>近づける要因</a:t>
            </a:r>
          </a:p>
        </p:txBody>
      </p:sp>
    </p:spTree>
    <p:extLst>
      <p:ext uri="{BB962C8B-B14F-4D97-AF65-F5344CB8AC3E}">
        <p14:creationId xmlns:p14="http://schemas.microsoft.com/office/powerpoint/2010/main" val="38402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theme/theme1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mple" id="{0967BDB3-4952-2641-AC54-CEC9322B40B9}" vid="{08058CF7-A30E-AA43-ABA6-34DDB7FA972F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simple</Template>
  <TotalTime>14527</TotalTime>
  <Words>707</Words>
  <Application>Microsoft Macintosh PowerPoint</Application>
  <PresentationFormat>画面に合わせる (4:3)</PresentationFormat>
  <Paragraphs>171</Paragraphs>
  <Slides>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6" baseType="lpstr">
      <vt:lpstr>Hiragino Kaku Gothic Pro W3</vt:lpstr>
      <vt:lpstr>Cambria Math</vt:lpstr>
      <vt:lpstr>Wingdings</vt:lpstr>
      <vt:lpstr>Hiragino Kaku Gothic Pro W6</vt:lpstr>
      <vt:lpstr>游ゴシック</vt:lpstr>
      <vt:lpstr>Arial</vt:lpstr>
      <vt:lpstr>デザインの設定</vt:lpstr>
      <vt:lpstr>タンパク質連接ネットワークの中心性と ランダムコイル指標の関係</vt:lpstr>
      <vt:lpstr>研究の背景</vt:lpstr>
      <vt:lpstr>ANSURR</vt:lpstr>
      <vt:lpstr>柔軟性と立体構造の関係性</vt:lpstr>
      <vt:lpstr>タンパク質の結合について</vt:lpstr>
      <vt:lpstr>実験（柔軟性の評価）</vt:lpstr>
      <vt:lpstr>実験結果</vt:lpstr>
      <vt:lpstr>タンパク質連接ネットワークの中心性</vt:lpstr>
      <vt:lpstr>考察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タンパク質の結合および中心性と ANSURRとの関連性の評価</dc:title>
  <dc:creator>有吉 優聖</dc:creator>
  <cp:lastModifiedBy>Takumi SHIOTA</cp:lastModifiedBy>
  <cp:revision>180</cp:revision>
  <dcterms:created xsi:type="dcterms:W3CDTF">2022-09-19T14:17:36Z</dcterms:created>
  <dcterms:modified xsi:type="dcterms:W3CDTF">2025-03-15T05:38:38Z</dcterms:modified>
</cp:coreProperties>
</file>