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0" r:id="rId2"/>
    <p:sldId id="427" r:id="rId3"/>
    <p:sldId id="261" r:id="rId4"/>
    <p:sldId id="429" r:id="rId5"/>
    <p:sldId id="430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1" r:id="rId15"/>
    <p:sldId id="442" r:id="rId16"/>
    <p:sldId id="443" r:id="rId17"/>
    <p:sldId id="444" r:id="rId18"/>
    <p:sldId id="445" r:id="rId19"/>
    <p:sldId id="446" r:id="rId20"/>
    <p:sldId id="447" r:id="rId21"/>
    <p:sldId id="448" r:id="rId22"/>
    <p:sldId id="44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BFE"/>
    <a:srgbClr val="1E219C"/>
    <a:srgbClr val="DAE4F3"/>
    <a:srgbClr val="FF2F92"/>
    <a:srgbClr val="FF8AD8"/>
    <a:srgbClr val="F2ECF2"/>
    <a:srgbClr val="F2E5F1"/>
    <a:srgbClr val="F2CFEE"/>
    <a:srgbClr val="FFF0BF"/>
    <a:srgbClr val="FFF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7" autoAdjust="0"/>
    <p:restoredTop sz="94653"/>
  </p:normalViewPr>
  <p:slideViewPr>
    <p:cSldViewPr snapToGrid="0">
      <p:cViewPr varScale="1">
        <p:scale>
          <a:sx n="113" d="100"/>
          <a:sy n="113" d="100"/>
        </p:scale>
        <p:origin x="1808" y="184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DC8D2-E98E-4A2E-881A-E72301017346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958F0-377C-4D5B-A706-4041DBADA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146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958F0-377C-4D5B-A706-4041DBADA37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088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B82A13BF-384C-4BBC-5D1D-51E3057960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7584" y="1727644"/>
            <a:ext cx="7682837" cy="73764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1E219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elvetica" panose="020B0604020202020204" pitchFamily="34" charset="0"/>
              </a:defRPr>
            </a:lvl1pPr>
          </a:lstStyle>
          <a:p>
            <a:r>
              <a:rPr kumimoji="1" lang="ja-JP" altLang="en-US" b="0" dirty="0"/>
              <a:t>タイトル</a:t>
            </a:r>
            <a:endParaRPr kumimoji="1" lang="ja-JP" altLang="en-US" dirty="0"/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6C3D5638-172A-D2FC-4621-2991EF797B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7585" y="968551"/>
            <a:ext cx="7682836" cy="45628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サブタイトル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9A318DF-52EF-13D7-B413-8C0E582F0B70}"/>
              </a:ext>
            </a:extLst>
          </p:cNvPr>
          <p:cNvCxnSpPr/>
          <p:nvPr userDrawn="1"/>
        </p:nvCxnSpPr>
        <p:spPr>
          <a:xfrm>
            <a:off x="391886" y="3429000"/>
            <a:ext cx="8360228" cy="0"/>
          </a:xfrm>
          <a:prstGeom prst="line">
            <a:avLst/>
          </a:prstGeom>
          <a:ln>
            <a:solidFill>
              <a:srgbClr val="3437C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テキスト プレースホルダー 22">
            <a:extLst>
              <a:ext uri="{FF2B5EF4-FFF2-40B4-BE49-F238E27FC236}">
                <a16:creationId xmlns:a16="http://schemas.microsoft.com/office/drawing/2014/main" id="{35EF0145-3D0A-D075-B5EB-EDA9E4311E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7592" y="3643522"/>
            <a:ext cx="5981923" cy="4688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ja-JP" altLang="en-US" dirty="0"/>
              <a:t>項目１</a:t>
            </a:r>
          </a:p>
        </p:txBody>
      </p:sp>
      <p:sp>
        <p:nvSpPr>
          <p:cNvPr id="11" name="テキスト プレースホルダー 22">
            <a:extLst>
              <a:ext uri="{FF2B5EF4-FFF2-40B4-BE49-F238E27FC236}">
                <a16:creationId xmlns:a16="http://schemas.microsoft.com/office/drawing/2014/main" id="{6D0D1591-FB86-043A-B39A-875B18ACE5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585" y="4159458"/>
            <a:ext cx="5981923" cy="468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ja-JP" altLang="en-US" dirty="0"/>
              <a:t>項目２</a:t>
            </a:r>
          </a:p>
        </p:txBody>
      </p:sp>
      <p:sp>
        <p:nvSpPr>
          <p:cNvPr id="12" name="テキスト プレースホルダー 22">
            <a:extLst>
              <a:ext uri="{FF2B5EF4-FFF2-40B4-BE49-F238E27FC236}">
                <a16:creationId xmlns:a16="http://schemas.microsoft.com/office/drawing/2014/main" id="{F77E8060-C8F2-EDE9-BE84-A14AB8300C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7589" y="4674086"/>
            <a:ext cx="5981923" cy="468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ja-JP" altLang="en-US" dirty="0"/>
              <a:t>項目３</a:t>
            </a:r>
          </a:p>
        </p:txBody>
      </p:sp>
      <p:sp>
        <p:nvSpPr>
          <p:cNvPr id="13" name="テキスト プレースホルダー 22">
            <a:extLst>
              <a:ext uri="{FF2B5EF4-FFF2-40B4-BE49-F238E27FC236}">
                <a16:creationId xmlns:a16="http://schemas.microsoft.com/office/drawing/2014/main" id="{425E097A-35CB-9054-47B5-E1C61AFDFB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7588" y="5188066"/>
            <a:ext cx="5981923" cy="468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ja-JP" altLang="en-US" dirty="0"/>
              <a:t>項目４</a:t>
            </a:r>
          </a:p>
        </p:txBody>
      </p:sp>
      <p:sp>
        <p:nvSpPr>
          <p:cNvPr id="14" name="テキスト プレースホルダー 22">
            <a:extLst>
              <a:ext uri="{FF2B5EF4-FFF2-40B4-BE49-F238E27FC236}">
                <a16:creationId xmlns:a16="http://schemas.microsoft.com/office/drawing/2014/main" id="{4DE87A14-CE8D-848A-FC2D-B0D11972AD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7587" y="5703342"/>
            <a:ext cx="5981923" cy="468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ja-JP" altLang="en-US" dirty="0"/>
              <a:t>項目５</a:t>
            </a:r>
          </a:p>
        </p:txBody>
      </p:sp>
      <p:pic>
        <p:nvPicPr>
          <p:cNvPr id="15" name="図 14" descr="図形&#10;&#10;自動的に生成された説明">
            <a:extLst>
              <a:ext uri="{FF2B5EF4-FFF2-40B4-BE49-F238E27FC236}">
                <a16:creationId xmlns:a16="http://schemas.microsoft.com/office/drawing/2014/main" id="{BD28241A-1826-AA8A-662F-D2E6AA7BFA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9515" y="4332499"/>
            <a:ext cx="2057399" cy="1743304"/>
          </a:xfrm>
          <a:prstGeom prst="rect">
            <a:avLst/>
          </a:prstGeom>
        </p:spPr>
      </p:pic>
      <p:sp>
        <p:nvSpPr>
          <p:cNvPr id="16" name="スライド番号プレースホルダー 5">
            <a:extLst>
              <a:ext uri="{FF2B5EF4-FFF2-40B4-BE49-F238E27FC236}">
                <a16:creationId xmlns:a16="http://schemas.microsoft.com/office/drawing/2014/main" id="{F9D1CE1D-FEDF-1448-E8A0-304FC158C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1354" y="6513224"/>
            <a:ext cx="2057400" cy="312856"/>
          </a:xfrm>
          <a:prstGeom prst="rect">
            <a:avLst/>
          </a:prstGeom>
        </p:spPr>
        <p:txBody>
          <a:bodyPr anchor="ctr"/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defRPr>
            </a:lvl1pPr>
          </a:lstStyle>
          <a:p>
            <a:fld id="{E025A48F-C8C6-4749-8D6D-B241B2D2F01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797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50CF50E4-6F23-F098-5825-52E7CCDCB3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667" y="435423"/>
            <a:ext cx="8746665" cy="64687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rgbClr val="1E219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 dirty="0"/>
              <a:t>スライドタイトル</a:t>
            </a:r>
          </a:p>
        </p:txBody>
      </p:sp>
      <p:sp>
        <p:nvSpPr>
          <p:cNvPr id="5" name="L 字 4">
            <a:extLst>
              <a:ext uri="{FF2B5EF4-FFF2-40B4-BE49-F238E27FC236}">
                <a16:creationId xmlns:a16="http://schemas.microsoft.com/office/drawing/2014/main" id="{EC76B892-37AE-2EFA-8E28-2CCEC71AA12A}"/>
              </a:ext>
            </a:extLst>
          </p:cNvPr>
          <p:cNvSpPr/>
          <p:nvPr userDrawn="1"/>
        </p:nvSpPr>
        <p:spPr>
          <a:xfrm>
            <a:off x="144048" y="475989"/>
            <a:ext cx="8877109" cy="646870"/>
          </a:xfrm>
          <a:prstGeom prst="corner">
            <a:avLst>
              <a:gd name="adj1" fmla="val 13461"/>
              <a:gd name="adj2" fmla="val 1286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Helvetica" pitchFamily="2" charset="0"/>
            </a:endParaRPr>
          </a:p>
        </p:txBody>
      </p:sp>
      <p:sp>
        <p:nvSpPr>
          <p:cNvPr id="6" name="コンテンツ プレースホルダー 6">
            <a:extLst>
              <a:ext uri="{FF2B5EF4-FFF2-40B4-BE49-F238E27FC236}">
                <a16:creationId xmlns:a16="http://schemas.microsoft.com/office/drawing/2014/main" id="{A5D52124-B30B-5929-AA13-948AB7F7A3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311" y="1296186"/>
            <a:ext cx="8611377" cy="50858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4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>
              <a:lnSpc>
                <a:spcPct val="110000"/>
              </a:lnSpc>
              <a:buNone/>
              <a:defRPr sz="24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914400" indent="0">
              <a:lnSpc>
                <a:spcPct val="110000"/>
              </a:lnSpc>
              <a:buNone/>
              <a:defRPr sz="24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371600" indent="0">
              <a:lnSpc>
                <a:spcPct val="110000"/>
              </a:lnSpc>
              <a:buNone/>
              <a:defRPr sz="24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1828800" indent="0">
              <a:lnSpc>
                <a:spcPct val="110000"/>
              </a:lnSpc>
              <a:buNone/>
              <a:defRPr sz="24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7" name="図 6" descr="図形&#10;&#10;自動的に生成された説明">
            <a:extLst>
              <a:ext uri="{FF2B5EF4-FFF2-40B4-BE49-F238E27FC236}">
                <a16:creationId xmlns:a16="http://schemas.microsoft.com/office/drawing/2014/main" id="{7F6B1134-975A-42F1-B763-7EA385B6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1115" y="506404"/>
            <a:ext cx="578725" cy="490373"/>
          </a:xfrm>
          <a:prstGeom prst="rect">
            <a:avLst/>
          </a:prstGeom>
        </p:spPr>
      </p:pic>
      <p:sp>
        <p:nvSpPr>
          <p:cNvPr id="11" name="スライド番号プレースホルダー 5">
            <a:extLst>
              <a:ext uri="{FF2B5EF4-FFF2-40B4-BE49-F238E27FC236}">
                <a16:creationId xmlns:a16="http://schemas.microsoft.com/office/drawing/2014/main" id="{17BCDB86-28BF-AB5D-D5F1-A285990C9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1354" y="6513224"/>
            <a:ext cx="2057400" cy="312856"/>
          </a:xfrm>
          <a:prstGeom prst="rect">
            <a:avLst/>
          </a:prstGeom>
        </p:spPr>
        <p:txBody>
          <a:bodyPr anchor="ctr"/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defRPr>
            </a:lvl1pPr>
          </a:lstStyle>
          <a:p>
            <a:fld id="{E025A48F-C8C6-4749-8D6D-B241B2D2F01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135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464E7D7-8D86-3BF2-F66C-67BA139551BB}"/>
              </a:ext>
            </a:extLst>
          </p:cNvPr>
          <p:cNvSpPr/>
          <p:nvPr userDrawn="1"/>
        </p:nvSpPr>
        <p:spPr>
          <a:xfrm>
            <a:off x="0" y="1"/>
            <a:ext cx="9144000" cy="365126"/>
          </a:xfrm>
          <a:prstGeom prst="rect">
            <a:avLst/>
          </a:prstGeom>
          <a:pattFill prst="wdUpDiag">
            <a:fgClr>
              <a:srgbClr val="3437C1"/>
            </a:fgClr>
            <a:bgClr>
              <a:srgbClr val="1E219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700">
              <a:solidFill>
                <a:schemeClr val="bg1"/>
              </a:solidFill>
              <a:latin typeface="Helvetica" pitchFamily="2" charset="0"/>
              <a:ea typeface="Hiragino Kaku Gothic Pro W3" panose="020B0300000000000000" pitchFamily="34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20C3C28-22CF-40E3-ABD7-CC81E6AF4793}"/>
              </a:ext>
            </a:extLst>
          </p:cNvPr>
          <p:cNvSpPr/>
          <p:nvPr userDrawn="1"/>
        </p:nvSpPr>
        <p:spPr>
          <a:xfrm>
            <a:off x="-1" y="6498088"/>
            <a:ext cx="9144000" cy="365126"/>
          </a:xfrm>
          <a:prstGeom prst="rect">
            <a:avLst/>
          </a:prstGeom>
          <a:pattFill prst="wdUpDiag">
            <a:fgClr>
              <a:srgbClr val="3437C1"/>
            </a:fgClr>
            <a:bgClr>
              <a:srgbClr val="1E219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700">
              <a:solidFill>
                <a:schemeClr val="bg1"/>
              </a:solidFill>
              <a:latin typeface="Helvetica" pitchFamily="2" charset="0"/>
              <a:ea typeface="Hiragino Kaku Gothic Pro W3" panose="020B0300000000000000" pitchFamily="34" charset="-128"/>
            </a:endParaRP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263ED5E-6055-CD27-5728-03CCDDAD3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1354" y="6513224"/>
            <a:ext cx="2057400" cy="312856"/>
          </a:xfrm>
          <a:prstGeom prst="rect">
            <a:avLst/>
          </a:prstGeom>
        </p:spPr>
        <p:txBody>
          <a:bodyPr anchor="ctr"/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defRPr>
            </a:lvl1pPr>
          </a:lstStyle>
          <a:p>
            <a:fld id="{E025A48F-C8C6-4749-8D6D-B241B2D2F01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804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sv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53.sv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52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svg"/><Relationship Id="rId3" Type="http://schemas.openxmlformats.org/officeDocument/2006/relationships/image" Target="../media/image89.png"/><Relationship Id="rId7" Type="http://schemas.openxmlformats.org/officeDocument/2006/relationships/image" Target="../media/image93.svg"/><Relationship Id="rId12" Type="http://schemas.openxmlformats.org/officeDocument/2006/relationships/image" Target="../media/image98.png"/><Relationship Id="rId17" Type="http://schemas.openxmlformats.org/officeDocument/2006/relationships/image" Target="../media/image103.svg"/><Relationship Id="rId2" Type="http://schemas.openxmlformats.org/officeDocument/2006/relationships/image" Target="../media/image88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svg"/><Relationship Id="rId5" Type="http://schemas.openxmlformats.org/officeDocument/2006/relationships/image" Target="../media/image91.svg"/><Relationship Id="rId15" Type="http://schemas.openxmlformats.org/officeDocument/2006/relationships/image" Target="../media/image101.sv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svg"/><Relationship Id="rId1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svg"/><Relationship Id="rId18" Type="http://schemas.openxmlformats.org/officeDocument/2006/relationships/image" Target="../media/image119.png"/><Relationship Id="rId3" Type="http://schemas.openxmlformats.org/officeDocument/2006/relationships/image" Target="../media/image104.png"/><Relationship Id="rId7" Type="http://schemas.openxmlformats.org/officeDocument/2006/relationships/image" Target="../media/image108.svg"/><Relationship Id="rId12" Type="http://schemas.openxmlformats.org/officeDocument/2006/relationships/image" Target="../media/image113.png"/><Relationship Id="rId17" Type="http://schemas.openxmlformats.org/officeDocument/2006/relationships/image" Target="../media/image118.svg"/><Relationship Id="rId2" Type="http://schemas.openxmlformats.org/officeDocument/2006/relationships/image" Target="../media/image88.png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2.svg"/><Relationship Id="rId5" Type="http://schemas.openxmlformats.org/officeDocument/2006/relationships/image" Target="../media/image106.svg"/><Relationship Id="rId15" Type="http://schemas.openxmlformats.org/officeDocument/2006/relationships/image" Target="../media/image116.svg"/><Relationship Id="rId10" Type="http://schemas.openxmlformats.org/officeDocument/2006/relationships/image" Target="../media/image111.png"/><Relationship Id="rId19" Type="http://schemas.openxmlformats.org/officeDocument/2006/relationships/image" Target="../media/image120.svg"/><Relationship Id="rId4" Type="http://schemas.openxmlformats.org/officeDocument/2006/relationships/image" Target="../media/image105.png"/><Relationship Id="rId9" Type="http://schemas.openxmlformats.org/officeDocument/2006/relationships/image" Target="../media/image110.svg"/><Relationship Id="rId14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svg"/><Relationship Id="rId13" Type="http://schemas.openxmlformats.org/officeDocument/2006/relationships/image" Target="../media/image129.png"/><Relationship Id="rId3" Type="http://schemas.openxmlformats.org/officeDocument/2006/relationships/image" Target="../media/image111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svg"/><Relationship Id="rId11" Type="http://schemas.openxmlformats.org/officeDocument/2006/relationships/image" Target="../media/image127.png"/><Relationship Id="rId5" Type="http://schemas.openxmlformats.org/officeDocument/2006/relationships/image" Target="../media/image117.png"/><Relationship Id="rId15" Type="http://schemas.openxmlformats.org/officeDocument/2006/relationships/image" Target="../media/image131.png"/><Relationship Id="rId10" Type="http://schemas.openxmlformats.org/officeDocument/2006/relationships/image" Target="../media/image126.svg"/><Relationship Id="rId4" Type="http://schemas.openxmlformats.org/officeDocument/2006/relationships/image" Target="../media/image112.svg"/><Relationship Id="rId9" Type="http://schemas.openxmlformats.org/officeDocument/2006/relationships/image" Target="../media/image125.png"/><Relationship Id="rId14" Type="http://schemas.openxmlformats.org/officeDocument/2006/relationships/image" Target="../media/image13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1" Type="http://schemas.openxmlformats.org/officeDocument/2006/relationships/image" Target="../media/image36.png"/><Relationship Id="rId7" Type="http://schemas.openxmlformats.org/officeDocument/2006/relationships/image" Target="../media/image200.png"/><Relationship Id="rId12" Type="http://schemas.openxmlformats.org/officeDocument/2006/relationships/image" Target="../media/image250.png"/><Relationship Id="rId17" Type="http://schemas.openxmlformats.org/officeDocument/2006/relationships/image" Target="../media/image32.png"/><Relationship Id="rId2" Type="http://schemas.openxmlformats.org/officeDocument/2006/relationships/image" Target="../media/image2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0.png"/><Relationship Id="rId15" Type="http://schemas.openxmlformats.org/officeDocument/2006/relationships/image" Target="../media/image30.png"/><Relationship Id="rId23" Type="http://schemas.openxmlformats.org/officeDocument/2006/relationships/image" Target="../media/image133.svg"/><Relationship Id="rId10" Type="http://schemas.openxmlformats.org/officeDocument/2006/relationships/image" Target="../media/image230.png"/><Relationship Id="rId19" Type="http://schemas.openxmlformats.org/officeDocument/2006/relationships/image" Target="../media/image34.png"/><Relationship Id="rId9" Type="http://schemas.openxmlformats.org/officeDocument/2006/relationships/image" Target="../media/image220.png"/><Relationship Id="rId14" Type="http://schemas.openxmlformats.org/officeDocument/2006/relationships/image" Target="../media/image29.png"/><Relationship Id="rId22" Type="http://schemas.openxmlformats.org/officeDocument/2006/relationships/image" Target="../media/image1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sv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21" Type="http://schemas.openxmlformats.org/officeDocument/2006/relationships/image" Target="../media/image36.png"/><Relationship Id="rId7" Type="http://schemas.openxmlformats.org/officeDocument/2006/relationships/image" Target="../media/image200.png"/><Relationship Id="rId12" Type="http://schemas.openxmlformats.org/officeDocument/2006/relationships/image" Target="../media/image250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2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0.png"/><Relationship Id="rId24" Type="http://schemas.openxmlformats.org/officeDocument/2006/relationships/image" Target="../media/image39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30.png"/><Relationship Id="rId19" Type="http://schemas.openxmlformats.org/officeDocument/2006/relationships/image" Target="../media/image34.png"/><Relationship Id="rId9" Type="http://schemas.openxmlformats.org/officeDocument/2006/relationships/image" Target="../media/image220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1" Type="http://schemas.openxmlformats.org/officeDocument/2006/relationships/image" Target="../media/image36.png"/><Relationship Id="rId7" Type="http://schemas.openxmlformats.org/officeDocument/2006/relationships/image" Target="../media/image200.png"/><Relationship Id="rId12" Type="http://schemas.openxmlformats.org/officeDocument/2006/relationships/image" Target="../media/image250.png"/><Relationship Id="rId17" Type="http://schemas.openxmlformats.org/officeDocument/2006/relationships/image" Target="../media/image32.png"/><Relationship Id="rId2" Type="http://schemas.openxmlformats.org/officeDocument/2006/relationships/image" Target="../media/image2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0.png"/><Relationship Id="rId15" Type="http://schemas.openxmlformats.org/officeDocument/2006/relationships/image" Target="../media/image30.png"/><Relationship Id="rId10" Type="http://schemas.openxmlformats.org/officeDocument/2006/relationships/image" Target="../media/image230.png"/><Relationship Id="rId19" Type="http://schemas.openxmlformats.org/officeDocument/2006/relationships/image" Target="../media/image34.png"/><Relationship Id="rId9" Type="http://schemas.openxmlformats.org/officeDocument/2006/relationships/image" Target="../media/image220.png"/><Relationship Id="rId14" Type="http://schemas.openxmlformats.org/officeDocument/2006/relationships/image" Target="../media/image29.png"/><Relationship Id="rId22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273CAF-0E2C-8A60-D514-9CEC49BE6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585" y="1562095"/>
            <a:ext cx="7682837" cy="138430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3600"/>
              <a:t>連続的なパラメータを持つ正角柱の</a:t>
            </a:r>
            <a:br>
              <a:rPr lang="en-US" altLang="ja-JP" sz="3600" dirty="0"/>
            </a:br>
            <a:r>
              <a:rPr kumimoji="1" lang="ja-JP" altLang="en-US" sz="3600"/>
              <a:t>重なりを持たない辺展開図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E00FD73-819E-575B-D58A-0385621A4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585" y="854122"/>
            <a:ext cx="7682836" cy="456288"/>
          </a:xfrm>
        </p:spPr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kumimoji="1" lang="ja-JP" altLang="en-US"/>
              <a:t>年度　冬の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kumimoji="1" lang="ja-JP" altLang="en-US"/>
              <a:t>シンポジウム</a:t>
            </a:r>
            <a:r>
              <a:rPr kumimoji="1" lang="en-US" altLang="ja-JP" dirty="0"/>
              <a:t>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[26S]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A4D8610-5E83-3C2B-4AA9-47E63ACCD0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642" y="3717305"/>
            <a:ext cx="5981923" cy="468853"/>
          </a:xfrm>
        </p:spPr>
        <p:txBody>
          <a:bodyPr/>
          <a:lstStyle/>
          <a:p>
            <a:r>
              <a:rPr kumimoji="1" lang="ja-JP" altLang="en-US"/>
              <a:t>鎌田</a:t>
            </a:r>
            <a:r>
              <a:rPr kumimoji="1" lang="en-US" altLang="ja-JP" dirty="0"/>
              <a:t> </a:t>
            </a:r>
            <a:r>
              <a:rPr kumimoji="1" lang="ja-JP" altLang="en-US"/>
              <a:t>斗南</a:t>
            </a:r>
            <a:r>
              <a:rPr kumimoji="1" lang="en-US" altLang="ja-JP" dirty="0"/>
              <a:t> </a:t>
            </a:r>
            <a:r>
              <a:rPr kumimoji="1" lang="ja-JP" altLang="en-US"/>
              <a:t>（北陸先端科学技術大学院大学）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7A51FB1-55FA-E7B5-F565-173C5ED472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6635" y="4183733"/>
            <a:ext cx="5981923" cy="468193"/>
          </a:xfrm>
        </p:spPr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Jason S. Ku </a:t>
            </a:r>
            <a:r>
              <a:rPr lang="ja-JP" altLang="en-US"/>
              <a:t>（シンガポール国立大学）</a:t>
            </a:r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AFB6DFA-B258-CE23-8762-D9E37F9856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6635" y="4651926"/>
            <a:ext cx="6518666" cy="468193"/>
          </a:xfrm>
        </p:spPr>
        <p:txBody>
          <a:bodyPr>
            <a:normAutofit/>
          </a:bodyPr>
          <a:lstStyle/>
          <a:p>
            <a:r>
              <a:rPr kumimoji="1" lang="ja-JP" altLang="en-US"/>
              <a:t>塩田 拓海</a:t>
            </a:r>
            <a:r>
              <a:rPr kumimoji="1" lang="en-US" altLang="ja-JP" dirty="0"/>
              <a:t> </a:t>
            </a:r>
            <a:r>
              <a:rPr kumimoji="1" lang="ja-JP" altLang="en-US"/>
              <a:t>（九州工業大学</a:t>
            </a:r>
            <a:r>
              <a:rPr kumimoji="1" lang="en-US" altLang="ja-JP" dirty="0"/>
              <a:t>,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JSPS</a:t>
            </a:r>
            <a:r>
              <a:rPr kumimoji="1" lang="ja-JP" altLang="en-US"/>
              <a:t>特別研究員）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C668661-FE6D-DB71-CFAA-1CC5A0FA03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634" y="5135591"/>
            <a:ext cx="5981923" cy="468193"/>
          </a:xfrm>
        </p:spPr>
        <p:txBody>
          <a:bodyPr>
            <a:normAutofit/>
          </a:bodyPr>
          <a:lstStyle/>
          <a:p>
            <a:r>
              <a:rPr lang="ja-JP" altLang="en-US"/>
              <a:t>上原</a:t>
            </a:r>
            <a:r>
              <a:rPr kumimoji="1" lang="en-US" altLang="ja-JP" dirty="0"/>
              <a:t> </a:t>
            </a:r>
            <a:r>
              <a:rPr lang="ja-JP" altLang="en-US"/>
              <a:t>隆平</a:t>
            </a:r>
            <a:r>
              <a:rPr kumimoji="1" lang="en-US" altLang="ja-JP" dirty="0"/>
              <a:t> </a:t>
            </a:r>
            <a:r>
              <a:rPr kumimoji="1" lang="ja-JP" altLang="en-US"/>
              <a:t>（北陸先端科学技術大学院大学）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999257D9-B904-179F-24D8-53762FC0F4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7907" y="5774252"/>
            <a:ext cx="5981923" cy="468193"/>
          </a:xfrm>
        </p:spPr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kumimoji="1" lang="ja-JP" altLang="en-US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kumimoji="1" lang="ja-JP" altLang="en-US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28</a:t>
            </a:r>
            <a:r>
              <a:rPr kumimoji="1" lang="ja-JP" altLang="en-US">
                <a:latin typeface="Arial" panose="020B0604020202020204" pitchFamily="34" charset="0"/>
                <a:cs typeface="Arial" panose="020B0604020202020204" pitchFamily="34" charset="0"/>
              </a:rPr>
              <a:t>日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ja-JP" altLang="en-US">
                <a:latin typeface="Arial" panose="020B0604020202020204" pitchFamily="34" charset="0"/>
                <a:cs typeface="Arial" panose="020B0604020202020204" pitchFamily="34" charset="0"/>
              </a:rPr>
              <a:t>（火）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75D8C88-9B0E-CC50-01F9-D8B4E6F7C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B163171-E35A-2883-990D-4981A6440995}"/>
              </a:ext>
            </a:extLst>
          </p:cNvPr>
          <p:cNvSpPr txBox="1"/>
          <p:nvPr/>
        </p:nvSpPr>
        <p:spPr>
          <a:xfrm>
            <a:off x="290655" y="462539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◎</a:t>
            </a:r>
          </a:p>
        </p:txBody>
      </p:sp>
    </p:spTree>
    <p:extLst>
      <p:ext uri="{BB962C8B-B14F-4D97-AF65-F5344CB8AC3E}">
        <p14:creationId xmlns:p14="http://schemas.microsoft.com/office/powerpoint/2010/main" val="3007434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6A24F3-EDDB-682D-CCC9-F1A88B6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辺展開図における重なりの確認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A2DFEA-F4B1-1AF3-337A-4652CD884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1842F66-596B-5AAA-0387-2147CF337DF1}"/>
              </a:ext>
            </a:extLst>
          </p:cNvPr>
          <p:cNvSpPr/>
          <p:nvPr/>
        </p:nvSpPr>
        <p:spPr>
          <a:xfrm>
            <a:off x="161784" y="1675012"/>
            <a:ext cx="8866970" cy="1007228"/>
          </a:xfrm>
          <a:prstGeom prst="rect">
            <a:avLst/>
          </a:prstGeom>
          <a:solidFill>
            <a:srgbClr val="F9FBFD"/>
          </a:solidFill>
          <a:ln w="28575">
            <a:solidFill>
              <a:srgbClr val="1E2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tIns="72000" rIns="180000" bIns="216000" rtlCol="0" anchor="t"/>
          <a:lstStyle/>
          <a:p>
            <a:pPr marL="457200" indent="-457200">
              <a:lnSpc>
                <a:spcPct val="120000"/>
              </a:lnSpc>
              <a:buClr>
                <a:srgbClr val="1E219C"/>
              </a:buClr>
              <a:buFont typeface="+mj-ea"/>
              <a:buAutoNum type="circleNumDbPlain"/>
            </a:pPr>
            <a:r>
              <a:rPr kumimoji="1" lang="ja-JP" altLang="en-US" sz="2400" spc="-3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多面体を転がすことで，任意の二面間のパスを列挙する</a:t>
            </a:r>
            <a:endParaRPr kumimoji="1" lang="en-US" altLang="ja-JP" sz="2400" spc="-3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Clr>
                <a:srgbClr val="1E219C"/>
              </a:buClr>
              <a:buFont typeface="+mj-ea"/>
              <a:buAutoNum type="circleNumDbPlain"/>
            </a:pPr>
            <a:r>
              <a:rPr kumimoji="1" lang="ja-JP" altLang="en-US" sz="2400" spc="-3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パスの両端点に位置する面どうしの重なりを確認する</a:t>
            </a:r>
            <a:endParaRPr kumimoji="1" lang="ja-JP" altLang="en-US" sz="2400" spc="-3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579D6B-2913-717C-5D95-3ABAE8EBD727}"/>
              </a:ext>
            </a:extLst>
          </p:cNvPr>
          <p:cNvSpPr txBox="1"/>
          <p:nvPr/>
        </p:nvSpPr>
        <p:spPr>
          <a:xfrm>
            <a:off x="161784" y="1213346"/>
            <a:ext cx="8866970" cy="461665"/>
          </a:xfrm>
          <a:prstGeom prst="rect">
            <a:avLst/>
          </a:prstGeom>
          <a:solidFill>
            <a:srgbClr val="DAE3F3"/>
          </a:solidFill>
          <a:ln w="28575">
            <a:solidFill>
              <a:srgbClr val="1E209C"/>
            </a:solidFill>
          </a:ln>
        </p:spPr>
        <p:txBody>
          <a:bodyPr wrap="none" lIns="144000" rtlCol="0">
            <a:noAutofit/>
          </a:bodyPr>
          <a:lstStyle/>
          <a:p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回転展開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[T. Shiota and T. Saitoh, 2024]</a:t>
            </a:r>
            <a:endParaRPr lang="en-US" altLang="ja-JP" sz="24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B9476E7C-F274-8C9A-661C-C74AD6657A45}"/>
              </a:ext>
            </a:extLst>
          </p:cNvPr>
          <p:cNvGrpSpPr/>
          <p:nvPr/>
        </p:nvGrpSpPr>
        <p:grpSpPr>
          <a:xfrm>
            <a:off x="580290" y="2806370"/>
            <a:ext cx="7983851" cy="3148818"/>
            <a:chOff x="504092" y="2843184"/>
            <a:chExt cx="7983851" cy="3148818"/>
          </a:xfrm>
        </p:grpSpPr>
        <p:grpSp>
          <p:nvGrpSpPr>
            <p:cNvPr id="7" name="グラフィックス 8">
              <a:extLst>
                <a:ext uri="{FF2B5EF4-FFF2-40B4-BE49-F238E27FC236}">
                  <a16:creationId xmlns:a16="http://schemas.microsoft.com/office/drawing/2014/main" id="{6175A7F4-D971-2384-A68E-5F4CE5A62A97}"/>
                </a:ext>
              </a:extLst>
            </p:cNvPr>
            <p:cNvGrpSpPr/>
            <p:nvPr/>
          </p:nvGrpSpPr>
          <p:grpSpPr>
            <a:xfrm>
              <a:off x="504092" y="2843184"/>
              <a:ext cx="4334756" cy="3148818"/>
              <a:chOff x="504092" y="2843184"/>
              <a:chExt cx="4334756" cy="3148818"/>
            </a:xfrm>
          </p:grpSpPr>
          <p:grpSp>
            <p:nvGrpSpPr>
              <p:cNvPr id="8" name="グラフィックス 8">
                <a:extLst>
                  <a:ext uri="{FF2B5EF4-FFF2-40B4-BE49-F238E27FC236}">
                    <a16:creationId xmlns:a16="http://schemas.microsoft.com/office/drawing/2014/main" id="{661BE3CE-F472-0F21-BBAB-CA3FAB40602C}"/>
                  </a:ext>
                </a:extLst>
              </p:cNvPr>
              <p:cNvGrpSpPr/>
              <p:nvPr/>
            </p:nvGrpSpPr>
            <p:grpSpPr>
              <a:xfrm>
                <a:off x="504092" y="2843184"/>
                <a:ext cx="4334756" cy="3148818"/>
                <a:chOff x="504092" y="2843184"/>
                <a:chExt cx="4334756" cy="3148818"/>
              </a:xfrm>
            </p:grpSpPr>
            <p:sp>
              <p:nvSpPr>
                <p:cNvPr id="38" name="フリーフォーム 37">
                  <a:extLst>
                    <a:ext uri="{FF2B5EF4-FFF2-40B4-BE49-F238E27FC236}">
                      <a16:creationId xmlns:a16="http://schemas.microsoft.com/office/drawing/2014/main" id="{7AF9EB31-4D36-5275-1628-CCE5D970F132}"/>
                    </a:ext>
                  </a:extLst>
                </p:cNvPr>
                <p:cNvSpPr/>
                <p:nvPr/>
              </p:nvSpPr>
              <p:spPr>
                <a:xfrm>
                  <a:off x="504092" y="2843184"/>
                  <a:ext cx="4334756" cy="3148818"/>
                </a:xfrm>
                <a:custGeom>
                  <a:avLst/>
                  <a:gdLst>
                    <a:gd name="connsiteX0" fmla="*/ 1686939 w 4334756"/>
                    <a:gd name="connsiteY0" fmla="*/ 0 h 3148818"/>
                    <a:gd name="connsiteX1" fmla="*/ 0 w 4334756"/>
                    <a:gd name="connsiteY1" fmla="*/ 1562195 h 3148818"/>
                    <a:gd name="connsiteX2" fmla="*/ 3634730 w 4334756"/>
                    <a:gd name="connsiteY2" fmla="*/ 3148819 h 3148818"/>
                    <a:gd name="connsiteX3" fmla="*/ 4334757 w 4334756"/>
                    <a:gd name="connsiteY3" fmla="*/ 809648 h 3148818"/>
                    <a:gd name="connsiteX4" fmla="*/ 1686939 w 4334756"/>
                    <a:gd name="connsiteY4" fmla="*/ 0 h 314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4756" h="3148818">
                      <a:moveTo>
                        <a:pt x="1686939" y="0"/>
                      </a:moveTo>
                      <a:lnTo>
                        <a:pt x="0" y="1562195"/>
                      </a:lnTo>
                      <a:lnTo>
                        <a:pt x="3634730" y="3148819"/>
                      </a:lnTo>
                      <a:lnTo>
                        <a:pt x="4334757" y="809648"/>
                      </a:lnTo>
                      <a:lnTo>
                        <a:pt x="16869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39" name="グラフィックス 8">
                  <a:extLst>
                    <a:ext uri="{FF2B5EF4-FFF2-40B4-BE49-F238E27FC236}">
                      <a16:creationId xmlns:a16="http://schemas.microsoft.com/office/drawing/2014/main" id="{B1E4048B-24BE-766B-FBCF-37C12B687DB0}"/>
                    </a:ext>
                  </a:extLst>
                </p:cNvPr>
                <p:cNvGrpSpPr/>
                <p:nvPr/>
              </p:nvGrpSpPr>
              <p:grpSpPr>
                <a:xfrm>
                  <a:off x="3364725" y="5390503"/>
                  <a:ext cx="730510" cy="449766"/>
                  <a:chOff x="3364725" y="5390503"/>
                  <a:chExt cx="730510" cy="449766"/>
                </a:xfrm>
                <a:solidFill>
                  <a:srgbClr val="040000"/>
                </a:solidFill>
              </p:grpSpPr>
              <p:sp>
                <p:nvSpPr>
                  <p:cNvPr id="40" name="フリーフォーム 39">
                    <a:extLst>
                      <a:ext uri="{FF2B5EF4-FFF2-40B4-BE49-F238E27FC236}">
                        <a16:creationId xmlns:a16="http://schemas.microsoft.com/office/drawing/2014/main" id="{071FE748-8B34-EB72-9914-74FF38810365}"/>
                      </a:ext>
                    </a:extLst>
                  </p:cNvPr>
                  <p:cNvSpPr/>
                  <p:nvPr/>
                </p:nvSpPr>
                <p:spPr>
                  <a:xfrm>
                    <a:off x="3364725" y="5390503"/>
                    <a:ext cx="275506" cy="191190"/>
                  </a:xfrm>
                  <a:custGeom>
                    <a:avLst/>
                    <a:gdLst>
                      <a:gd name="connsiteX0" fmla="*/ 132630 w 275506"/>
                      <a:gd name="connsiteY0" fmla="*/ 94657 h 191190"/>
                      <a:gd name="connsiteX1" fmla="*/ 170790 w 275506"/>
                      <a:gd name="connsiteY1" fmla="*/ 109466 h 191190"/>
                      <a:gd name="connsiteX2" fmla="*/ 263611 w 275506"/>
                      <a:gd name="connsiteY2" fmla="*/ 84738 h 191190"/>
                      <a:gd name="connsiteX3" fmla="*/ 249230 w 275506"/>
                      <a:gd name="connsiteY3" fmla="*/ 25242 h 191190"/>
                      <a:gd name="connsiteX4" fmla="*/ 176467 w 275506"/>
                      <a:gd name="connsiteY4" fmla="*/ 0 h 191190"/>
                      <a:gd name="connsiteX5" fmla="*/ 169869 w 275506"/>
                      <a:gd name="connsiteY5" fmla="*/ 6013 h 191190"/>
                      <a:gd name="connsiteX6" fmla="*/ 174725 w 275506"/>
                      <a:gd name="connsiteY6" fmla="*/ 7712 h 191190"/>
                      <a:gd name="connsiteX7" fmla="*/ 180809 w 275506"/>
                      <a:gd name="connsiteY7" fmla="*/ 22829 h 191190"/>
                      <a:gd name="connsiteX8" fmla="*/ 47571 w 275506"/>
                      <a:gd name="connsiteY8" fmla="*/ 148897 h 191190"/>
                      <a:gd name="connsiteX9" fmla="*/ 15202 w 275506"/>
                      <a:gd name="connsiteY9" fmla="*/ 154417 h 191190"/>
                      <a:gd name="connsiteX10" fmla="*/ 9711 w 275506"/>
                      <a:gd name="connsiteY10" fmla="*/ 152060 h 191190"/>
                      <a:gd name="connsiteX11" fmla="*/ 0 w 275506"/>
                      <a:gd name="connsiteY11" fmla="*/ 160915 h 191190"/>
                      <a:gd name="connsiteX12" fmla="*/ 35168 w 275506"/>
                      <a:gd name="connsiteY12" fmla="*/ 174903 h 191190"/>
                      <a:gd name="connsiteX13" fmla="*/ 69657 w 275506"/>
                      <a:gd name="connsiteY13" fmla="*/ 191191 h 191190"/>
                      <a:gd name="connsiteX14" fmla="*/ 78911 w 275506"/>
                      <a:gd name="connsiteY14" fmla="*/ 181787 h 191190"/>
                      <a:gd name="connsiteX15" fmla="*/ 73142 w 275506"/>
                      <a:gd name="connsiteY15" fmla="*/ 179302 h 191190"/>
                      <a:gd name="connsiteX16" fmla="*/ 68243 w 275506"/>
                      <a:gd name="connsiteY16" fmla="*/ 157616 h 191190"/>
                      <a:gd name="connsiteX17" fmla="*/ 132630 w 275506"/>
                      <a:gd name="connsiteY17" fmla="*/ 94657 h 191190"/>
                      <a:gd name="connsiteX18" fmla="*/ 138443 w 275506"/>
                      <a:gd name="connsiteY18" fmla="*/ 88066 h 191190"/>
                      <a:gd name="connsiteX19" fmla="*/ 200210 w 275506"/>
                      <a:gd name="connsiteY19" fmla="*/ 27742 h 191190"/>
                      <a:gd name="connsiteX20" fmla="*/ 218797 w 275506"/>
                      <a:gd name="connsiteY20" fmla="*/ 23143 h 191190"/>
                      <a:gd name="connsiteX21" fmla="*/ 237555 w 275506"/>
                      <a:gd name="connsiteY21" fmla="*/ 29705 h 191190"/>
                      <a:gd name="connsiteX22" fmla="*/ 240269 w 275506"/>
                      <a:gd name="connsiteY22" fmla="*/ 76184 h 191190"/>
                      <a:gd name="connsiteX23" fmla="*/ 169333 w 275506"/>
                      <a:gd name="connsiteY23" fmla="*/ 99955 h 191190"/>
                      <a:gd name="connsiteX24" fmla="*/ 138443 w 275506"/>
                      <a:gd name="connsiteY24" fmla="*/ 88066 h 191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275506" h="191190">
                        <a:moveTo>
                          <a:pt x="132630" y="94657"/>
                        </a:moveTo>
                        <a:lnTo>
                          <a:pt x="170790" y="109466"/>
                        </a:lnTo>
                        <a:cubicBezTo>
                          <a:pt x="198553" y="120241"/>
                          <a:pt x="242289" y="109195"/>
                          <a:pt x="263611" y="84738"/>
                        </a:cubicBezTo>
                        <a:cubicBezTo>
                          <a:pt x="283327" y="62131"/>
                          <a:pt x="278535" y="35411"/>
                          <a:pt x="249230" y="25242"/>
                        </a:cubicBezTo>
                        <a:lnTo>
                          <a:pt x="176467" y="0"/>
                        </a:lnTo>
                        <a:lnTo>
                          <a:pt x="169869" y="6013"/>
                        </a:lnTo>
                        <a:lnTo>
                          <a:pt x="174725" y="7712"/>
                        </a:lnTo>
                        <a:cubicBezTo>
                          <a:pt x="190420" y="13203"/>
                          <a:pt x="188506" y="15545"/>
                          <a:pt x="180809" y="22829"/>
                        </a:cubicBezTo>
                        <a:lnTo>
                          <a:pt x="47571" y="148897"/>
                        </a:lnTo>
                        <a:cubicBezTo>
                          <a:pt x="36796" y="159094"/>
                          <a:pt x="32983" y="162057"/>
                          <a:pt x="15202" y="154417"/>
                        </a:cubicBezTo>
                        <a:lnTo>
                          <a:pt x="9711" y="152060"/>
                        </a:lnTo>
                        <a:lnTo>
                          <a:pt x="0" y="160915"/>
                        </a:lnTo>
                        <a:cubicBezTo>
                          <a:pt x="9011" y="163549"/>
                          <a:pt x="26235" y="171026"/>
                          <a:pt x="35168" y="174903"/>
                        </a:cubicBezTo>
                        <a:cubicBezTo>
                          <a:pt x="44165" y="178809"/>
                          <a:pt x="62102" y="186599"/>
                          <a:pt x="69657" y="191191"/>
                        </a:cubicBezTo>
                        <a:lnTo>
                          <a:pt x="78911" y="181787"/>
                        </a:lnTo>
                        <a:lnTo>
                          <a:pt x="73142" y="179302"/>
                        </a:lnTo>
                        <a:cubicBezTo>
                          <a:pt x="54797" y="171426"/>
                          <a:pt x="57618" y="167998"/>
                          <a:pt x="68243" y="157616"/>
                        </a:cubicBezTo>
                        <a:lnTo>
                          <a:pt x="132630" y="94657"/>
                        </a:lnTo>
                        <a:close/>
                        <a:moveTo>
                          <a:pt x="138443" y="88066"/>
                        </a:moveTo>
                        <a:lnTo>
                          <a:pt x="200210" y="27742"/>
                        </a:lnTo>
                        <a:cubicBezTo>
                          <a:pt x="207129" y="20979"/>
                          <a:pt x="209000" y="19708"/>
                          <a:pt x="218797" y="23143"/>
                        </a:cubicBezTo>
                        <a:lnTo>
                          <a:pt x="237555" y="29705"/>
                        </a:lnTo>
                        <a:cubicBezTo>
                          <a:pt x="271709" y="41659"/>
                          <a:pt x="250508" y="64930"/>
                          <a:pt x="240269" y="76184"/>
                        </a:cubicBezTo>
                        <a:cubicBezTo>
                          <a:pt x="230157" y="87280"/>
                          <a:pt x="205822" y="113993"/>
                          <a:pt x="169333" y="99955"/>
                        </a:cubicBezTo>
                        <a:lnTo>
                          <a:pt x="138443" y="88066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" name="フリーフォーム 40">
                    <a:extLst>
                      <a:ext uri="{FF2B5EF4-FFF2-40B4-BE49-F238E27FC236}">
                        <a16:creationId xmlns:a16="http://schemas.microsoft.com/office/drawing/2014/main" id="{C3557030-D348-B85C-686E-C69E2A312B66}"/>
                      </a:ext>
                    </a:extLst>
                  </p:cNvPr>
                  <p:cNvSpPr/>
                  <p:nvPr/>
                </p:nvSpPr>
                <p:spPr>
                  <a:xfrm>
                    <a:off x="3530895" y="5440266"/>
                    <a:ext cx="188048" cy="209114"/>
                  </a:xfrm>
                  <a:custGeom>
                    <a:avLst/>
                    <a:gdLst>
                      <a:gd name="connsiteX0" fmla="*/ 188049 w 188048"/>
                      <a:gd name="connsiteY0" fmla="*/ 8804 h 209114"/>
                      <a:gd name="connsiteX1" fmla="*/ 153724 w 188048"/>
                      <a:gd name="connsiteY1" fmla="*/ 0 h 209114"/>
                      <a:gd name="connsiteX2" fmla="*/ 148040 w 188048"/>
                      <a:gd name="connsiteY2" fmla="*/ 6777 h 209114"/>
                      <a:gd name="connsiteX3" fmla="*/ 155331 w 188048"/>
                      <a:gd name="connsiteY3" fmla="*/ 25656 h 209114"/>
                      <a:gd name="connsiteX4" fmla="*/ 40780 w 188048"/>
                      <a:gd name="connsiteY4" fmla="*/ 167248 h 209114"/>
                      <a:gd name="connsiteX5" fmla="*/ 8554 w 188048"/>
                      <a:gd name="connsiteY5" fmla="*/ 173175 h 209114"/>
                      <a:gd name="connsiteX6" fmla="*/ 0 w 188048"/>
                      <a:gd name="connsiteY6" fmla="*/ 183379 h 209114"/>
                      <a:gd name="connsiteX7" fmla="*/ 30098 w 188048"/>
                      <a:gd name="connsiteY7" fmla="*/ 195083 h 209114"/>
                      <a:gd name="connsiteX8" fmla="*/ 59203 w 188048"/>
                      <a:gd name="connsiteY8" fmla="*/ 209114 h 209114"/>
                      <a:gd name="connsiteX9" fmla="*/ 67294 w 188048"/>
                      <a:gd name="connsiteY9" fmla="*/ 198403 h 209114"/>
                      <a:gd name="connsiteX10" fmla="*/ 58039 w 188048"/>
                      <a:gd name="connsiteY10" fmla="*/ 174539 h 209114"/>
                      <a:gd name="connsiteX11" fmla="*/ 188049 w 188048"/>
                      <a:gd name="connsiteY11" fmla="*/ 8804 h 209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8048" h="209114">
                        <a:moveTo>
                          <a:pt x="188049" y="8804"/>
                        </a:moveTo>
                        <a:lnTo>
                          <a:pt x="153724" y="0"/>
                        </a:lnTo>
                        <a:lnTo>
                          <a:pt x="148040" y="6777"/>
                        </a:lnTo>
                        <a:cubicBezTo>
                          <a:pt x="163814" y="12296"/>
                          <a:pt x="164356" y="14496"/>
                          <a:pt x="155331" y="25656"/>
                        </a:cubicBezTo>
                        <a:lnTo>
                          <a:pt x="40780" y="167248"/>
                        </a:lnTo>
                        <a:cubicBezTo>
                          <a:pt x="28905" y="181915"/>
                          <a:pt x="26021" y="180673"/>
                          <a:pt x="8554" y="173175"/>
                        </a:cubicBezTo>
                        <a:lnTo>
                          <a:pt x="0" y="183379"/>
                        </a:lnTo>
                        <a:cubicBezTo>
                          <a:pt x="8919" y="186799"/>
                          <a:pt x="23450" y="192198"/>
                          <a:pt x="30098" y="195083"/>
                        </a:cubicBezTo>
                        <a:cubicBezTo>
                          <a:pt x="36774" y="197982"/>
                          <a:pt x="49428" y="204401"/>
                          <a:pt x="59203" y="209114"/>
                        </a:cubicBezTo>
                        <a:lnTo>
                          <a:pt x="67294" y="198403"/>
                        </a:lnTo>
                        <a:cubicBezTo>
                          <a:pt x="49299" y="190677"/>
                          <a:pt x="46372" y="189413"/>
                          <a:pt x="58039" y="174539"/>
                        </a:cubicBezTo>
                        <a:lnTo>
                          <a:pt x="188049" y="8804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2" name="フリーフォーム 41">
                    <a:extLst>
                      <a:ext uri="{FF2B5EF4-FFF2-40B4-BE49-F238E27FC236}">
                        <a16:creationId xmlns:a16="http://schemas.microsoft.com/office/drawing/2014/main" id="{BDA140C4-DED8-3EC9-E180-5627A0DB6A44}"/>
                      </a:ext>
                    </a:extLst>
                  </p:cNvPr>
                  <p:cNvSpPr/>
                  <p:nvPr/>
                </p:nvSpPr>
                <p:spPr>
                  <a:xfrm>
                    <a:off x="3623344" y="5533956"/>
                    <a:ext cx="155780" cy="172943"/>
                  </a:xfrm>
                  <a:custGeom>
                    <a:avLst/>
                    <a:gdLst>
                      <a:gd name="connsiteX0" fmla="*/ 84704 w 155780"/>
                      <a:gd name="connsiteY0" fmla="*/ 131148 h 172943"/>
                      <a:gd name="connsiteX1" fmla="*/ 88888 w 155780"/>
                      <a:gd name="connsiteY1" fmla="*/ 171422 h 172943"/>
                      <a:gd name="connsiteX2" fmla="*/ 133996 w 155780"/>
                      <a:gd name="connsiteY2" fmla="*/ 146022 h 172943"/>
                      <a:gd name="connsiteX3" fmla="*/ 145407 w 155780"/>
                      <a:gd name="connsiteY3" fmla="*/ 125871 h 172943"/>
                      <a:gd name="connsiteX4" fmla="*/ 138180 w 155780"/>
                      <a:gd name="connsiteY4" fmla="*/ 122894 h 172943"/>
                      <a:gd name="connsiteX5" fmla="*/ 126648 w 155780"/>
                      <a:gd name="connsiteY5" fmla="*/ 142930 h 172943"/>
                      <a:gd name="connsiteX6" fmla="*/ 102163 w 155780"/>
                      <a:gd name="connsiteY6" fmla="*/ 162246 h 172943"/>
                      <a:gd name="connsiteX7" fmla="*/ 102356 w 155780"/>
                      <a:gd name="connsiteY7" fmla="*/ 139060 h 172943"/>
                      <a:gd name="connsiteX8" fmla="*/ 143086 w 155780"/>
                      <a:gd name="connsiteY8" fmla="*/ 71381 h 172943"/>
                      <a:gd name="connsiteX9" fmla="*/ 155096 w 155780"/>
                      <a:gd name="connsiteY9" fmla="*/ 31986 h 172943"/>
                      <a:gd name="connsiteX10" fmla="*/ 129497 w 155780"/>
                      <a:gd name="connsiteY10" fmla="*/ 3231 h 172943"/>
                      <a:gd name="connsiteX11" fmla="*/ 69344 w 155780"/>
                      <a:gd name="connsiteY11" fmla="*/ 20083 h 172943"/>
                      <a:gd name="connsiteX12" fmla="*/ 71487 w 155780"/>
                      <a:gd name="connsiteY12" fmla="*/ 38284 h 172943"/>
                      <a:gd name="connsiteX13" fmla="*/ 92759 w 155780"/>
                      <a:gd name="connsiteY13" fmla="*/ 29480 h 172943"/>
                      <a:gd name="connsiteX14" fmla="*/ 88774 w 155780"/>
                      <a:gd name="connsiteY14" fmla="*/ 11435 h 172943"/>
                      <a:gd name="connsiteX15" fmla="*/ 124977 w 155780"/>
                      <a:gd name="connsiteY15" fmla="*/ 9072 h 172943"/>
                      <a:gd name="connsiteX16" fmla="*/ 128733 w 155780"/>
                      <a:gd name="connsiteY16" fmla="*/ 56885 h 172943"/>
                      <a:gd name="connsiteX17" fmla="*/ 121543 w 155780"/>
                      <a:gd name="connsiteY17" fmla="*/ 68360 h 172943"/>
                      <a:gd name="connsiteX18" fmla="*/ 64732 w 155780"/>
                      <a:gd name="connsiteY18" fmla="*/ 59927 h 172943"/>
                      <a:gd name="connsiteX19" fmla="*/ 8328 w 155780"/>
                      <a:gd name="connsiteY19" fmla="*/ 90604 h 172943"/>
                      <a:gd name="connsiteX20" fmla="*/ 26679 w 155780"/>
                      <a:gd name="connsiteY20" fmla="*/ 146708 h 172943"/>
                      <a:gd name="connsiteX21" fmla="*/ 84704 w 155780"/>
                      <a:gd name="connsiteY21" fmla="*/ 131148 h 172943"/>
                      <a:gd name="connsiteX22" fmla="*/ 117380 w 155780"/>
                      <a:gd name="connsiteY22" fmla="*/ 74994 h 172943"/>
                      <a:gd name="connsiteX23" fmla="*/ 96715 w 155780"/>
                      <a:gd name="connsiteY23" fmla="*/ 107955 h 172943"/>
                      <a:gd name="connsiteX24" fmla="*/ 34105 w 155780"/>
                      <a:gd name="connsiteY24" fmla="*/ 139496 h 172943"/>
                      <a:gd name="connsiteX25" fmla="*/ 29450 w 155780"/>
                      <a:gd name="connsiteY25" fmla="*/ 99022 h 172943"/>
                      <a:gd name="connsiteX26" fmla="*/ 117380 w 155780"/>
                      <a:gd name="connsiteY26" fmla="*/ 74994 h 172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55780" h="172943">
                        <a:moveTo>
                          <a:pt x="84704" y="131148"/>
                        </a:moveTo>
                        <a:cubicBezTo>
                          <a:pt x="76799" y="146165"/>
                          <a:pt x="74950" y="165352"/>
                          <a:pt x="88888" y="171422"/>
                        </a:cubicBezTo>
                        <a:cubicBezTo>
                          <a:pt x="95158" y="174156"/>
                          <a:pt x="116644" y="176670"/>
                          <a:pt x="133996" y="146022"/>
                        </a:cubicBezTo>
                        <a:lnTo>
                          <a:pt x="145407" y="125871"/>
                        </a:lnTo>
                        <a:lnTo>
                          <a:pt x="138180" y="122894"/>
                        </a:lnTo>
                        <a:lnTo>
                          <a:pt x="126648" y="142930"/>
                        </a:lnTo>
                        <a:cubicBezTo>
                          <a:pt x="114202" y="164567"/>
                          <a:pt x="105433" y="163652"/>
                          <a:pt x="102163" y="162246"/>
                        </a:cubicBezTo>
                        <a:cubicBezTo>
                          <a:pt x="92409" y="158047"/>
                          <a:pt x="101263" y="140874"/>
                          <a:pt x="102356" y="139060"/>
                        </a:cubicBezTo>
                        <a:lnTo>
                          <a:pt x="143086" y="71381"/>
                        </a:lnTo>
                        <a:cubicBezTo>
                          <a:pt x="150948" y="58321"/>
                          <a:pt x="158053" y="46517"/>
                          <a:pt x="155096" y="31986"/>
                        </a:cubicBezTo>
                        <a:cubicBezTo>
                          <a:pt x="151798" y="17034"/>
                          <a:pt x="141744" y="7786"/>
                          <a:pt x="129497" y="3231"/>
                        </a:cubicBezTo>
                        <a:cubicBezTo>
                          <a:pt x="108818" y="-4460"/>
                          <a:pt x="82562" y="1745"/>
                          <a:pt x="69344" y="20083"/>
                        </a:cubicBezTo>
                        <a:cubicBezTo>
                          <a:pt x="63154" y="28680"/>
                          <a:pt x="64746" y="35642"/>
                          <a:pt x="71487" y="38284"/>
                        </a:cubicBezTo>
                        <a:cubicBezTo>
                          <a:pt x="78777" y="41140"/>
                          <a:pt x="87546" y="37063"/>
                          <a:pt x="92759" y="29480"/>
                        </a:cubicBezTo>
                        <a:cubicBezTo>
                          <a:pt x="95129" y="26024"/>
                          <a:pt x="100285" y="16162"/>
                          <a:pt x="88774" y="11435"/>
                        </a:cubicBezTo>
                        <a:cubicBezTo>
                          <a:pt x="102356" y="4373"/>
                          <a:pt x="116830" y="6015"/>
                          <a:pt x="124977" y="9072"/>
                        </a:cubicBezTo>
                        <a:cubicBezTo>
                          <a:pt x="137545" y="13777"/>
                          <a:pt x="145328" y="30422"/>
                          <a:pt x="128733" y="56885"/>
                        </a:cubicBezTo>
                        <a:lnTo>
                          <a:pt x="121543" y="68360"/>
                        </a:lnTo>
                        <a:cubicBezTo>
                          <a:pt x="107147" y="63833"/>
                          <a:pt x="87789" y="57342"/>
                          <a:pt x="64732" y="59927"/>
                        </a:cubicBezTo>
                        <a:cubicBezTo>
                          <a:pt x="37412" y="62498"/>
                          <a:pt x="18824" y="76251"/>
                          <a:pt x="8328" y="90604"/>
                        </a:cubicBezTo>
                        <a:cubicBezTo>
                          <a:pt x="-11866" y="118209"/>
                          <a:pt x="8785" y="138896"/>
                          <a:pt x="26679" y="146708"/>
                        </a:cubicBezTo>
                        <a:cubicBezTo>
                          <a:pt x="45680" y="155005"/>
                          <a:pt x="68523" y="145886"/>
                          <a:pt x="84704" y="131148"/>
                        </a:cubicBezTo>
                        <a:close/>
                        <a:moveTo>
                          <a:pt x="117380" y="74994"/>
                        </a:moveTo>
                        <a:lnTo>
                          <a:pt x="96715" y="107955"/>
                        </a:lnTo>
                        <a:cubicBezTo>
                          <a:pt x="75678" y="141502"/>
                          <a:pt x="46966" y="145058"/>
                          <a:pt x="34105" y="139496"/>
                        </a:cubicBezTo>
                        <a:cubicBezTo>
                          <a:pt x="20224" y="133490"/>
                          <a:pt x="17411" y="116153"/>
                          <a:pt x="29450" y="99022"/>
                        </a:cubicBezTo>
                        <a:cubicBezTo>
                          <a:pt x="42217" y="80864"/>
                          <a:pt x="71694" y="59156"/>
                          <a:pt x="117380" y="74994"/>
                        </a:cubicBez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3" name="フリーフォーム 42">
                    <a:extLst>
                      <a:ext uri="{FF2B5EF4-FFF2-40B4-BE49-F238E27FC236}">
                        <a16:creationId xmlns:a16="http://schemas.microsoft.com/office/drawing/2014/main" id="{AFFCC5A0-2665-C598-17B3-20FCE3358FC4}"/>
                      </a:ext>
                    </a:extLst>
                  </p:cNvPr>
                  <p:cNvSpPr/>
                  <p:nvPr/>
                </p:nvSpPr>
                <p:spPr>
                  <a:xfrm>
                    <a:off x="3750063" y="5572240"/>
                    <a:ext cx="189313" cy="217061"/>
                  </a:xfrm>
                  <a:custGeom>
                    <a:avLst/>
                    <a:gdLst>
                      <a:gd name="connsiteX0" fmla="*/ 88201 w 189313"/>
                      <a:gd name="connsiteY0" fmla="*/ 34532 h 217061"/>
                      <a:gd name="connsiteX1" fmla="*/ 39588 w 189313"/>
                      <a:gd name="connsiteY1" fmla="*/ 127325 h 217061"/>
                      <a:gd name="connsiteX2" fmla="*/ 6698 w 189313"/>
                      <a:gd name="connsiteY2" fmla="*/ 134537 h 217061"/>
                      <a:gd name="connsiteX3" fmla="*/ 0 w 189313"/>
                      <a:gd name="connsiteY3" fmla="*/ 146669 h 217061"/>
                      <a:gd name="connsiteX4" fmla="*/ 35503 w 189313"/>
                      <a:gd name="connsiteY4" fmla="*/ 160615 h 217061"/>
                      <a:gd name="connsiteX5" fmla="*/ 70293 w 189313"/>
                      <a:gd name="connsiteY5" fmla="*/ 177217 h 217061"/>
                      <a:gd name="connsiteX6" fmla="*/ 76312 w 189313"/>
                      <a:gd name="connsiteY6" fmla="*/ 164442 h 217061"/>
                      <a:gd name="connsiteX7" fmla="*/ 60638 w 189313"/>
                      <a:gd name="connsiteY7" fmla="*/ 136215 h 217061"/>
                      <a:gd name="connsiteX8" fmla="*/ 93864 w 189313"/>
                      <a:gd name="connsiteY8" fmla="*/ 69643 h 217061"/>
                      <a:gd name="connsiteX9" fmla="*/ 157409 w 189313"/>
                      <a:gd name="connsiteY9" fmla="*/ 32590 h 217061"/>
                      <a:gd name="connsiteX10" fmla="*/ 163107 w 189313"/>
                      <a:gd name="connsiteY10" fmla="*/ 77105 h 217061"/>
                      <a:gd name="connsiteX11" fmla="*/ 126275 w 189313"/>
                      <a:gd name="connsiteY11" fmla="*/ 163935 h 217061"/>
                      <a:gd name="connsiteX12" fmla="*/ 93193 w 189313"/>
                      <a:gd name="connsiteY12" fmla="*/ 171690 h 217061"/>
                      <a:gd name="connsiteX13" fmla="*/ 87345 w 189313"/>
                      <a:gd name="connsiteY13" fmla="*/ 184636 h 217061"/>
                      <a:gd name="connsiteX14" fmla="*/ 124897 w 189313"/>
                      <a:gd name="connsiteY14" fmla="*/ 199424 h 217061"/>
                      <a:gd name="connsiteX15" fmla="*/ 161957 w 189313"/>
                      <a:gd name="connsiteY15" fmla="*/ 217062 h 217061"/>
                      <a:gd name="connsiteX16" fmla="*/ 167041 w 189313"/>
                      <a:gd name="connsiteY16" fmla="*/ 203409 h 217061"/>
                      <a:gd name="connsiteX17" fmla="*/ 146091 w 189313"/>
                      <a:gd name="connsiteY17" fmla="*/ 179573 h 217061"/>
                      <a:gd name="connsiteX18" fmla="*/ 175753 w 189313"/>
                      <a:gd name="connsiteY18" fmla="*/ 105375 h 217061"/>
                      <a:gd name="connsiteX19" fmla="*/ 187642 w 189313"/>
                      <a:gd name="connsiteY19" fmla="*/ 49499 h 217061"/>
                      <a:gd name="connsiteX20" fmla="*/ 162464 w 189313"/>
                      <a:gd name="connsiteY20" fmla="*/ 26513 h 217061"/>
                      <a:gd name="connsiteX21" fmla="*/ 104825 w 189313"/>
                      <a:gd name="connsiteY21" fmla="*/ 43601 h 217061"/>
                      <a:gd name="connsiteX22" fmla="*/ 121113 w 189313"/>
                      <a:gd name="connsiteY22" fmla="*/ 11097 h 217061"/>
                      <a:gd name="connsiteX23" fmla="*/ 80975 w 189313"/>
                      <a:gd name="connsiteY23" fmla="*/ 0 h 217061"/>
                      <a:gd name="connsiteX24" fmla="*/ 75912 w 189313"/>
                      <a:gd name="connsiteY24" fmla="*/ 9162 h 217061"/>
                      <a:gd name="connsiteX25" fmla="*/ 88201 w 189313"/>
                      <a:gd name="connsiteY25" fmla="*/ 34532 h 217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89313" h="217061">
                        <a:moveTo>
                          <a:pt x="88201" y="34532"/>
                        </a:moveTo>
                        <a:lnTo>
                          <a:pt x="39588" y="127325"/>
                        </a:lnTo>
                        <a:cubicBezTo>
                          <a:pt x="30462" y="144748"/>
                          <a:pt x="27084" y="143299"/>
                          <a:pt x="6698" y="134537"/>
                        </a:cubicBezTo>
                        <a:lnTo>
                          <a:pt x="0" y="146669"/>
                        </a:lnTo>
                        <a:cubicBezTo>
                          <a:pt x="10932" y="150925"/>
                          <a:pt x="27106" y="156966"/>
                          <a:pt x="35503" y="160615"/>
                        </a:cubicBezTo>
                        <a:cubicBezTo>
                          <a:pt x="43644" y="164142"/>
                          <a:pt x="59653" y="172097"/>
                          <a:pt x="70293" y="177217"/>
                        </a:cubicBezTo>
                        <a:lnTo>
                          <a:pt x="76312" y="164442"/>
                        </a:lnTo>
                        <a:cubicBezTo>
                          <a:pt x="55240" y="155388"/>
                          <a:pt x="51805" y="153917"/>
                          <a:pt x="60638" y="136215"/>
                        </a:cubicBezTo>
                        <a:lnTo>
                          <a:pt x="93864" y="69643"/>
                        </a:lnTo>
                        <a:cubicBezTo>
                          <a:pt x="110816" y="35668"/>
                          <a:pt x="139300" y="25792"/>
                          <a:pt x="157409" y="32590"/>
                        </a:cubicBezTo>
                        <a:cubicBezTo>
                          <a:pt x="175446" y="39359"/>
                          <a:pt x="171218" y="57982"/>
                          <a:pt x="163107" y="77105"/>
                        </a:cubicBezTo>
                        <a:lnTo>
                          <a:pt x="126275" y="163935"/>
                        </a:lnTo>
                        <a:cubicBezTo>
                          <a:pt x="118392" y="182515"/>
                          <a:pt x="114815" y="180973"/>
                          <a:pt x="93193" y="171690"/>
                        </a:cubicBezTo>
                        <a:lnTo>
                          <a:pt x="87345" y="184636"/>
                        </a:lnTo>
                        <a:cubicBezTo>
                          <a:pt x="98898" y="189149"/>
                          <a:pt x="115978" y="195547"/>
                          <a:pt x="124897" y="199424"/>
                        </a:cubicBezTo>
                        <a:cubicBezTo>
                          <a:pt x="133530" y="203173"/>
                          <a:pt x="150618" y="211620"/>
                          <a:pt x="161957" y="217062"/>
                        </a:cubicBezTo>
                        <a:lnTo>
                          <a:pt x="167041" y="203409"/>
                        </a:lnTo>
                        <a:cubicBezTo>
                          <a:pt x="149654" y="195940"/>
                          <a:pt x="141363" y="192384"/>
                          <a:pt x="146091" y="179573"/>
                        </a:cubicBezTo>
                        <a:lnTo>
                          <a:pt x="175753" y="105375"/>
                        </a:lnTo>
                        <a:cubicBezTo>
                          <a:pt x="187813" y="75198"/>
                          <a:pt x="191984" y="64759"/>
                          <a:pt x="187642" y="49499"/>
                        </a:cubicBezTo>
                        <a:cubicBezTo>
                          <a:pt x="185821" y="42516"/>
                          <a:pt x="178973" y="32669"/>
                          <a:pt x="162464" y="26513"/>
                        </a:cubicBezTo>
                        <a:cubicBezTo>
                          <a:pt x="141928" y="18859"/>
                          <a:pt x="122412" y="27092"/>
                          <a:pt x="104825" y="43601"/>
                        </a:cubicBezTo>
                        <a:lnTo>
                          <a:pt x="121113" y="11097"/>
                        </a:lnTo>
                        <a:lnTo>
                          <a:pt x="80975" y="0"/>
                        </a:lnTo>
                        <a:lnTo>
                          <a:pt x="75912" y="9162"/>
                        </a:lnTo>
                        <a:cubicBezTo>
                          <a:pt x="95064" y="16395"/>
                          <a:pt x="96149" y="19359"/>
                          <a:pt x="88201" y="34532"/>
                        </a:cubicBez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4" name="フリーフォーム 43">
                    <a:extLst>
                      <a:ext uri="{FF2B5EF4-FFF2-40B4-BE49-F238E27FC236}">
                        <a16:creationId xmlns:a16="http://schemas.microsoft.com/office/drawing/2014/main" id="{F4D53F00-CF4B-9365-42B5-A1BFB5DAE961}"/>
                      </a:ext>
                    </a:extLst>
                  </p:cNvPr>
                  <p:cNvSpPr/>
                  <p:nvPr/>
                </p:nvSpPr>
                <p:spPr>
                  <a:xfrm>
                    <a:off x="3953977" y="5645059"/>
                    <a:ext cx="141259" cy="195210"/>
                  </a:xfrm>
                  <a:custGeom>
                    <a:avLst/>
                    <a:gdLst>
                      <a:gd name="connsiteX0" fmla="*/ 38019 w 141259"/>
                      <a:gd name="connsiteY0" fmla="*/ 58804 h 195210"/>
                      <a:gd name="connsiteX1" fmla="*/ 96279 w 141259"/>
                      <a:gd name="connsiteY1" fmla="*/ 11076 h 195210"/>
                      <a:gd name="connsiteX2" fmla="*/ 115973 w 141259"/>
                      <a:gd name="connsiteY2" fmla="*/ 89723 h 195210"/>
                      <a:gd name="connsiteX3" fmla="*/ 38019 w 141259"/>
                      <a:gd name="connsiteY3" fmla="*/ 58804 h 195210"/>
                      <a:gd name="connsiteX4" fmla="*/ 35084 w 141259"/>
                      <a:gd name="connsiteY4" fmla="*/ 66694 h 195210"/>
                      <a:gd name="connsiteX5" fmla="*/ 127905 w 141259"/>
                      <a:gd name="connsiteY5" fmla="*/ 103776 h 195210"/>
                      <a:gd name="connsiteX6" fmla="*/ 138373 w 141259"/>
                      <a:gd name="connsiteY6" fmla="*/ 98606 h 195210"/>
                      <a:gd name="connsiteX7" fmla="*/ 98400 w 141259"/>
                      <a:gd name="connsiteY7" fmla="*/ 3564 h 195210"/>
                      <a:gd name="connsiteX8" fmla="*/ 7007 w 141259"/>
                      <a:gd name="connsiteY8" fmla="*/ 60246 h 195210"/>
                      <a:gd name="connsiteX9" fmla="*/ 50644 w 141259"/>
                      <a:gd name="connsiteY9" fmla="*/ 190392 h 195210"/>
                      <a:gd name="connsiteX10" fmla="*/ 125892 w 141259"/>
                      <a:gd name="connsiteY10" fmla="*/ 155517 h 195210"/>
                      <a:gd name="connsiteX11" fmla="*/ 122443 w 141259"/>
                      <a:gd name="connsiteY11" fmla="*/ 148219 h 195210"/>
                      <a:gd name="connsiteX12" fmla="*/ 116395 w 141259"/>
                      <a:gd name="connsiteY12" fmla="*/ 152553 h 195210"/>
                      <a:gd name="connsiteX13" fmla="*/ 56099 w 141259"/>
                      <a:gd name="connsiteY13" fmla="*/ 179431 h 195210"/>
                      <a:gd name="connsiteX14" fmla="*/ 25409 w 141259"/>
                      <a:gd name="connsiteY14" fmla="*/ 132160 h 195210"/>
                      <a:gd name="connsiteX15" fmla="*/ 35084 w 141259"/>
                      <a:gd name="connsiteY15" fmla="*/ 66694 h 195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41259" h="195210">
                        <a:moveTo>
                          <a:pt x="38019" y="58804"/>
                        </a:moveTo>
                        <a:cubicBezTo>
                          <a:pt x="57270" y="5942"/>
                          <a:pt x="85747" y="7127"/>
                          <a:pt x="96279" y="11076"/>
                        </a:cubicBezTo>
                        <a:cubicBezTo>
                          <a:pt x="128634" y="23193"/>
                          <a:pt x="119701" y="74342"/>
                          <a:pt x="115973" y="89723"/>
                        </a:cubicBezTo>
                        <a:lnTo>
                          <a:pt x="38019" y="58804"/>
                        </a:lnTo>
                        <a:close/>
                        <a:moveTo>
                          <a:pt x="35084" y="66694"/>
                        </a:moveTo>
                        <a:lnTo>
                          <a:pt x="127905" y="103776"/>
                        </a:lnTo>
                        <a:cubicBezTo>
                          <a:pt x="135460" y="106796"/>
                          <a:pt x="136489" y="107210"/>
                          <a:pt x="138373" y="98606"/>
                        </a:cubicBezTo>
                        <a:cubicBezTo>
                          <a:pt x="146878" y="59839"/>
                          <a:pt x="137460" y="18102"/>
                          <a:pt x="98400" y="3564"/>
                        </a:cubicBezTo>
                        <a:cubicBezTo>
                          <a:pt x="62975" y="-9611"/>
                          <a:pt x="23152" y="14732"/>
                          <a:pt x="7007" y="60246"/>
                        </a:cubicBezTo>
                        <a:cubicBezTo>
                          <a:pt x="-12051" y="113944"/>
                          <a:pt x="9506" y="172433"/>
                          <a:pt x="50644" y="190392"/>
                        </a:cubicBezTo>
                        <a:cubicBezTo>
                          <a:pt x="95480" y="209964"/>
                          <a:pt x="123999" y="164150"/>
                          <a:pt x="125892" y="155517"/>
                        </a:cubicBezTo>
                        <a:cubicBezTo>
                          <a:pt x="126877" y="151032"/>
                          <a:pt x="124221" y="148955"/>
                          <a:pt x="122443" y="148219"/>
                        </a:cubicBezTo>
                        <a:cubicBezTo>
                          <a:pt x="119237" y="146898"/>
                          <a:pt x="117923" y="149269"/>
                          <a:pt x="116395" y="152553"/>
                        </a:cubicBezTo>
                        <a:cubicBezTo>
                          <a:pt x="92466" y="195147"/>
                          <a:pt x="59698" y="180980"/>
                          <a:pt x="56099" y="179431"/>
                        </a:cubicBezTo>
                        <a:cubicBezTo>
                          <a:pt x="38219" y="171697"/>
                          <a:pt x="28265" y="151904"/>
                          <a:pt x="25409" y="132160"/>
                        </a:cubicBezTo>
                        <a:cubicBezTo>
                          <a:pt x="21795" y="107510"/>
                          <a:pt x="30507" y="80747"/>
                          <a:pt x="35084" y="66694"/>
                        </a:cubicBez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9" name="グラフィックス 8">
                <a:extLst>
                  <a:ext uri="{FF2B5EF4-FFF2-40B4-BE49-F238E27FC236}">
                    <a16:creationId xmlns:a16="http://schemas.microsoft.com/office/drawing/2014/main" id="{9E4E8E89-AA53-B7A4-1507-5003D706E663}"/>
                  </a:ext>
                </a:extLst>
              </p:cNvPr>
              <p:cNvGrpSpPr/>
              <p:nvPr/>
            </p:nvGrpSpPr>
            <p:grpSpPr>
              <a:xfrm>
                <a:off x="1421340" y="3704981"/>
                <a:ext cx="850822" cy="851087"/>
                <a:chOff x="1421340" y="3704981"/>
                <a:chExt cx="850822" cy="851087"/>
              </a:xfrm>
            </p:grpSpPr>
            <p:sp>
              <p:nvSpPr>
                <p:cNvPr id="34" name="フリーフォーム 33">
                  <a:extLst>
                    <a:ext uri="{FF2B5EF4-FFF2-40B4-BE49-F238E27FC236}">
                      <a16:creationId xmlns:a16="http://schemas.microsoft.com/office/drawing/2014/main" id="{6B4AE6FB-AA3F-3BE9-6F4F-927EB7978DE2}"/>
                    </a:ext>
                  </a:extLst>
                </p:cNvPr>
                <p:cNvSpPr/>
                <p:nvPr/>
              </p:nvSpPr>
              <p:spPr>
                <a:xfrm>
                  <a:off x="2109920" y="3871336"/>
                  <a:ext cx="162242" cy="398491"/>
                </a:xfrm>
                <a:custGeom>
                  <a:avLst/>
                  <a:gdLst>
                    <a:gd name="connsiteX0" fmla="*/ 0 w 162242"/>
                    <a:gd name="connsiteY0" fmla="*/ 138286 h 398491"/>
                    <a:gd name="connsiteX1" fmla="*/ 162243 w 162242"/>
                    <a:gd name="connsiteY1" fmla="*/ 398491 h 398491"/>
                    <a:gd name="connsiteX2" fmla="*/ 138857 w 162242"/>
                    <a:gd name="connsiteY2" fmla="*/ 0 h 398491"/>
                    <a:gd name="connsiteX3" fmla="*/ 0 w 162242"/>
                    <a:gd name="connsiteY3" fmla="*/ 138286 h 398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2242" h="398491">
                      <a:moveTo>
                        <a:pt x="0" y="138286"/>
                      </a:moveTo>
                      <a:lnTo>
                        <a:pt x="162243" y="398491"/>
                      </a:lnTo>
                      <a:lnTo>
                        <a:pt x="138857" y="0"/>
                      </a:lnTo>
                      <a:lnTo>
                        <a:pt x="0" y="138286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5" name="フリーフォーム 34">
                  <a:extLst>
                    <a:ext uri="{FF2B5EF4-FFF2-40B4-BE49-F238E27FC236}">
                      <a16:creationId xmlns:a16="http://schemas.microsoft.com/office/drawing/2014/main" id="{3A4664F3-38AD-F627-EB51-B949E5211A0F}"/>
                    </a:ext>
                  </a:extLst>
                </p:cNvPr>
                <p:cNvSpPr/>
                <p:nvPr/>
              </p:nvSpPr>
              <p:spPr>
                <a:xfrm>
                  <a:off x="1476966" y="4002067"/>
                  <a:ext cx="795197" cy="554000"/>
                </a:xfrm>
                <a:custGeom>
                  <a:avLst/>
                  <a:gdLst>
                    <a:gd name="connsiteX0" fmla="*/ 632954 w 795197"/>
                    <a:gd name="connsiteY0" fmla="*/ 7555 h 554000"/>
                    <a:gd name="connsiteX1" fmla="*/ 260719 w 795197"/>
                    <a:gd name="connsiteY1" fmla="*/ 0 h 554000"/>
                    <a:gd name="connsiteX2" fmla="*/ 0 w 795197"/>
                    <a:gd name="connsiteY2" fmla="*/ 252622 h 554000"/>
                    <a:gd name="connsiteX3" fmla="*/ 131809 w 795197"/>
                    <a:gd name="connsiteY3" fmla="*/ 554000 h 554000"/>
                    <a:gd name="connsiteX4" fmla="*/ 558892 w 795197"/>
                    <a:gd name="connsiteY4" fmla="*/ 554000 h 554000"/>
                    <a:gd name="connsiteX5" fmla="*/ 795197 w 795197"/>
                    <a:gd name="connsiteY5" fmla="*/ 267760 h 554000"/>
                    <a:gd name="connsiteX6" fmla="*/ 632954 w 795197"/>
                    <a:gd name="connsiteY6" fmla="*/ 7555 h 55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5197" h="554000">
                      <a:moveTo>
                        <a:pt x="632954" y="7555"/>
                      </a:moveTo>
                      <a:lnTo>
                        <a:pt x="260719" y="0"/>
                      </a:lnTo>
                      <a:lnTo>
                        <a:pt x="0" y="252622"/>
                      </a:lnTo>
                      <a:lnTo>
                        <a:pt x="131809" y="554000"/>
                      </a:lnTo>
                      <a:lnTo>
                        <a:pt x="558892" y="554000"/>
                      </a:lnTo>
                      <a:lnTo>
                        <a:pt x="795197" y="267760"/>
                      </a:lnTo>
                      <a:lnTo>
                        <a:pt x="632954" y="7555"/>
                      </a:lnTo>
                      <a:close/>
                    </a:path>
                  </a:pathLst>
                </a:custGeom>
                <a:solidFill>
                  <a:srgbClr val="FF8AD8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6" name="フリーフォーム 35">
                  <a:extLst>
                    <a:ext uri="{FF2B5EF4-FFF2-40B4-BE49-F238E27FC236}">
                      <a16:creationId xmlns:a16="http://schemas.microsoft.com/office/drawing/2014/main" id="{7BBF47DA-CE50-7C39-087A-BED5A7DFA372}"/>
                    </a:ext>
                  </a:extLst>
                </p:cNvPr>
                <p:cNvSpPr/>
                <p:nvPr/>
              </p:nvSpPr>
              <p:spPr>
                <a:xfrm>
                  <a:off x="1421340" y="3704981"/>
                  <a:ext cx="827437" cy="304641"/>
                </a:xfrm>
                <a:custGeom>
                  <a:avLst/>
                  <a:gdLst>
                    <a:gd name="connsiteX0" fmla="*/ 538405 w 827437"/>
                    <a:gd name="connsiteY0" fmla="*/ 0 h 304641"/>
                    <a:gd name="connsiteX1" fmla="*/ 94299 w 827437"/>
                    <a:gd name="connsiteY1" fmla="*/ 0 h 304641"/>
                    <a:gd name="connsiteX2" fmla="*/ 0 w 827437"/>
                    <a:gd name="connsiteY2" fmla="*/ 150596 h 304641"/>
                    <a:gd name="connsiteX3" fmla="*/ 316345 w 827437"/>
                    <a:gd name="connsiteY3" fmla="*/ 297087 h 304641"/>
                    <a:gd name="connsiteX4" fmla="*/ 688580 w 827437"/>
                    <a:gd name="connsiteY4" fmla="*/ 304642 h 304641"/>
                    <a:gd name="connsiteX5" fmla="*/ 827437 w 827437"/>
                    <a:gd name="connsiteY5" fmla="*/ 166356 h 304641"/>
                    <a:gd name="connsiteX6" fmla="*/ 538405 w 827437"/>
                    <a:gd name="connsiteY6" fmla="*/ 0 h 304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7437" h="304641">
                      <a:moveTo>
                        <a:pt x="538405" y="0"/>
                      </a:moveTo>
                      <a:lnTo>
                        <a:pt x="94299" y="0"/>
                      </a:lnTo>
                      <a:lnTo>
                        <a:pt x="0" y="150596"/>
                      </a:lnTo>
                      <a:lnTo>
                        <a:pt x="316345" y="297087"/>
                      </a:lnTo>
                      <a:lnTo>
                        <a:pt x="688580" y="304642"/>
                      </a:lnTo>
                      <a:lnTo>
                        <a:pt x="827437" y="166356"/>
                      </a:lnTo>
                      <a:lnTo>
                        <a:pt x="538405" y="0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7" name="フリーフォーム 36">
                  <a:extLst>
                    <a:ext uri="{FF2B5EF4-FFF2-40B4-BE49-F238E27FC236}">
                      <a16:creationId xmlns:a16="http://schemas.microsoft.com/office/drawing/2014/main" id="{49A576EC-11D7-DBF3-80E4-1924587C0DCC}"/>
                    </a:ext>
                  </a:extLst>
                </p:cNvPr>
                <p:cNvSpPr/>
                <p:nvPr/>
              </p:nvSpPr>
              <p:spPr>
                <a:xfrm>
                  <a:off x="1421340" y="3855577"/>
                  <a:ext cx="316345" cy="399112"/>
                </a:xfrm>
                <a:custGeom>
                  <a:avLst/>
                  <a:gdLst>
                    <a:gd name="connsiteX0" fmla="*/ 0 w 316345"/>
                    <a:gd name="connsiteY0" fmla="*/ 0 h 399112"/>
                    <a:gd name="connsiteX1" fmla="*/ 55626 w 316345"/>
                    <a:gd name="connsiteY1" fmla="*/ 399112 h 399112"/>
                    <a:gd name="connsiteX2" fmla="*/ 316345 w 316345"/>
                    <a:gd name="connsiteY2" fmla="*/ 146490 h 399112"/>
                    <a:gd name="connsiteX3" fmla="*/ 0 w 316345"/>
                    <a:gd name="connsiteY3" fmla="*/ 0 h 399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6345" h="399112">
                      <a:moveTo>
                        <a:pt x="0" y="0"/>
                      </a:moveTo>
                      <a:lnTo>
                        <a:pt x="55626" y="399112"/>
                      </a:lnTo>
                      <a:lnTo>
                        <a:pt x="316345" y="1464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0" name="グラフィックス 8">
                <a:extLst>
                  <a:ext uri="{FF2B5EF4-FFF2-40B4-BE49-F238E27FC236}">
                    <a16:creationId xmlns:a16="http://schemas.microsoft.com/office/drawing/2014/main" id="{0C01AC94-B642-44AE-28D1-1DA1968AE6FC}"/>
                  </a:ext>
                </a:extLst>
              </p:cNvPr>
              <p:cNvGrpSpPr/>
              <p:nvPr/>
            </p:nvGrpSpPr>
            <p:grpSpPr>
              <a:xfrm>
                <a:off x="1421340" y="3855577"/>
                <a:ext cx="850822" cy="414250"/>
                <a:chOff x="1421340" y="3855577"/>
                <a:chExt cx="850822" cy="414250"/>
              </a:xfrm>
            </p:grpSpPr>
            <p:sp>
              <p:nvSpPr>
                <p:cNvPr id="29" name="フリーフォーム 28">
                  <a:extLst>
                    <a:ext uri="{FF2B5EF4-FFF2-40B4-BE49-F238E27FC236}">
                      <a16:creationId xmlns:a16="http://schemas.microsoft.com/office/drawing/2014/main" id="{A68A02EB-8324-34A0-5CE3-498FB1790CA7}"/>
                    </a:ext>
                  </a:extLst>
                </p:cNvPr>
                <p:cNvSpPr/>
                <p:nvPr/>
              </p:nvSpPr>
              <p:spPr>
                <a:xfrm>
                  <a:off x="2109920" y="3871336"/>
                  <a:ext cx="138857" cy="138285"/>
                </a:xfrm>
                <a:custGeom>
                  <a:avLst/>
                  <a:gdLst>
                    <a:gd name="connsiteX0" fmla="*/ 0 w 138857"/>
                    <a:gd name="connsiteY0" fmla="*/ 138286 h 138285"/>
                    <a:gd name="connsiteX1" fmla="*/ 138857 w 138857"/>
                    <a:gd name="connsiteY1" fmla="*/ 0 h 138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8857" h="138285">
                      <a:moveTo>
                        <a:pt x="0" y="138286"/>
                      </a:moveTo>
                      <a:lnTo>
                        <a:pt x="138857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0" name="フリーフォーム 29">
                  <a:extLst>
                    <a:ext uri="{FF2B5EF4-FFF2-40B4-BE49-F238E27FC236}">
                      <a16:creationId xmlns:a16="http://schemas.microsoft.com/office/drawing/2014/main" id="{F2F12F31-CEE0-7AF7-3312-8D6E9AF8C945}"/>
                    </a:ext>
                  </a:extLst>
                </p:cNvPr>
                <p:cNvSpPr/>
                <p:nvPr/>
              </p:nvSpPr>
              <p:spPr>
                <a:xfrm>
                  <a:off x="1737685" y="4002067"/>
                  <a:ext cx="372234" cy="7554"/>
                </a:xfrm>
                <a:custGeom>
                  <a:avLst/>
                  <a:gdLst>
                    <a:gd name="connsiteX0" fmla="*/ 0 w 372234"/>
                    <a:gd name="connsiteY0" fmla="*/ 0 h 7554"/>
                    <a:gd name="connsiteX1" fmla="*/ 372235 w 372234"/>
                    <a:gd name="connsiteY1" fmla="*/ 7555 h 7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2234" h="7554">
                      <a:moveTo>
                        <a:pt x="0" y="0"/>
                      </a:moveTo>
                      <a:lnTo>
                        <a:pt x="372235" y="7555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1" name="フリーフォーム 30">
                  <a:extLst>
                    <a:ext uri="{FF2B5EF4-FFF2-40B4-BE49-F238E27FC236}">
                      <a16:creationId xmlns:a16="http://schemas.microsoft.com/office/drawing/2014/main" id="{6AF10605-8AA5-7476-018D-9854D01ABFDD}"/>
                    </a:ext>
                  </a:extLst>
                </p:cNvPr>
                <p:cNvSpPr/>
                <p:nvPr/>
              </p:nvSpPr>
              <p:spPr>
                <a:xfrm>
                  <a:off x="1421340" y="3855577"/>
                  <a:ext cx="316345" cy="146490"/>
                </a:xfrm>
                <a:custGeom>
                  <a:avLst/>
                  <a:gdLst>
                    <a:gd name="connsiteX0" fmla="*/ 0 w 316345"/>
                    <a:gd name="connsiteY0" fmla="*/ 0 h 146490"/>
                    <a:gd name="connsiteX1" fmla="*/ 316345 w 316345"/>
                    <a:gd name="connsiteY1" fmla="*/ 146490 h 146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6345" h="146490">
                      <a:moveTo>
                        <a:pt x="0" y="0"/>
                      </a:moveTo>
                      <a:lnTo>
                        <a:pt x="316345" y="14649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2" name="フリーフォーム 31">
                  <a:extLst>
                    <a:ext uri="{FF2B5EF4-FFF2-40B4-BE49-F238E27FC236}">
                      <a16:creationId xmlns:a16="http://schemas.microsoft.com/office/drawing/2014/main" id="{2BFA1AE2-2B95-AA68-A867-ED3EBA5D97E1}"/>
                    </a:ext>
                  </a:extLst>
                </p:cNvPr>
                <p:cNvSpPr/>
                <p:nvPr/>
              </p:nvSpPr>
              <p:spPr>
                <a:xfrm>
                  <a:off x="1476966" y="4002067"/>
                  <a:ext cx="260719" cy="252621"/>
                </a:xfrm>
                <a:custGeom>
                  <a:avLst/>
                  <a:gdLst>
                    <a:gd name="connsiteX0" fmla="*/ 0 w 260719"/>
                    <a:gd name="connsiteY0" fmla="*/ 252622 h 252621"/>
                    <a:gd name="connsiteX1" fmla="*/ 260719 w 260719"/>
                    <a:gd name="connsiteY1" fmla="*/ 0 h 252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0719" h="252621">
                      <a:moveTo>
                        <a:pt x="0" y="252622"/>
                      </a:moveTo>
                      <a:lnTo>
                        <a:pt x="260719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3" name="フリーフォーム 32">
                  <a:extLst>
                    <a:ext uri="{FF2B5EF4-FFF2-40B4-BE49-F238E27FC236}">
                      <a16:creationId xmlns:a16="http://schemas.microsoft.com/office/drawing/2014/main" id="{F7F36970-D2FC-79B1-3901-B2E7B6ABF777}"/>
                    </a:ext>
                  </a:extLst>
                </p:cNvPr>
                <p:cNvSpPr/>
                <p:nvPr/>
              </p:nvSpPr>
              <p:spPr>
                <a:xfrm>
                  <a:off x="2109920" y="4009622"/>
                  <a:ext cx="162242" cy="260205"/>
                </a:xfrm>
                <a:custGeom>
                  <a:avLst/>
                  <a:gdLst>
                    <a:gd name="connsiteX0" fmla="*/ 0 w 162242"/>
                    <a:gd name="connsiteY0" fmla="*/ 0 h 260205"/>
                    <a:gd name="connsiteX1" fmla="*/ 162243 w 162242"/>
                    <a:gd name="connsiteY1" fmla="*/ 260205 h 260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2242" h="260205">
                      <a:moveTo>
                        <a:pt x="0" y="0"/>
                      </a:moveTo>
                      <a:lnTo>
                        <a:pt x="162243" y="260205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1" name="グラフィックス 8">
                <a:extLst>
                  <a:ext uri="{FF2B5EF4-FFF2-40B4-BE49-F238E27FC236}">
                    <a16:creationId xmlns:a16="http://schemas.microsoft.com/office/drawing/2014/main" id="{B1B30CC1-2BDD-59A7-C524-4E08CC11F003}"/>
                  </a:ext>
                </a:extLst>
              </p:cNvPr>
              <p:cNvGrpSpPr/>
              <p:nvPr/>
            </p:nvGrpSpPr>
            <p:grpSpPr>
              <a:xfrm>
                <a:off x="1421340" y="3704981"/>
                <a:ext cx="614517" cy="851087"/>
                <a:chOff x="1421340" y="3704981"/>
                <a:chExt cx="614517" cy="851087"/>
              </a:xfrm>
              <a:solidFill>
                <a:srgbClr val="00A0E9">
                  <a:alpha val="30000"/>
                </a:srgbClr>
              </a:solidFill>
            </p:grpSpPr>
            <p:sp>
              <p:nvSpPr>
                <p:cNvPr id="26" name="フリーフォーム 25">
                  <a:extLst>
                    <a:ext uri="{FF2B5EF4-FFF2-40B4-BE49-F238E27FC236}">
                      <a16:creationId xmlns:a16="http://schemas.microsoft.com/office/drawing/2014/main" id="{87987D93-39F4-AB97-78EB-7ACB957420ED}"/>
                    </a:ext>
                  </a:extLst>
                </p:cNvPr>
                <p:cNvSpPr/>
                <p:nvPr/>
              </p:nvSpPr>
              <p:spPr>
                <a:xfrm>
                  <a:off x="1608775" y="4462982"/>
                  <a:ext cx="427082" cy="93085"/>
                </a:xfrm>
                <a:custGeom>
                  <a:avLst/>
                  <a:gdLst>
                    <a:gd name="connsiteX0" fmla="*/ 102754 w 427082"/>
                    <a:gd name="connsiteY0" fmla="*/ 0 h 93085"/>
                    <a:gd name="connsiteX1" fmla="*/ 0 w 427082"/>
                    <a:gd name="connsiteY1" fmla="*/ 93086 h 93085"/>
                    <a:gd name="connsiteX2" fmla="*/ 427082 w 427082"/>
                    <a:gd name="connsiteY2" fmla="*/ 93086 h 93085"/>
                    <a:gd name="connsiteX3" fmla="*/ 102754 w 427082"/>
                    <a:gd name="connsiteY3" fmla="*/ 0 h 93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7082" h="93085">
                      <a:moveTo>
                        <a:pt x="102754" y="0"/>
                      </a:moveTo>
                      <a:lnTo>
                        <a:pt x="0" y="93086"/>
                      </a:lnTo>
                      <a:lnTo>
                        <a:pt x="427082" y="93086"/>
                      </a:lnTo>
                      <a:lnTo>
                        <a:pt x="102754" y="0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7" name="フリーフォーム 26">
                  <a:extLst>
                    <a:ext uri="{FF2B5EF4-FFF2-40B4-BE49-F238E27FC236}">
                      <a16:creationId xmlns:a16="http://schemas.microsoft.com/office/drawing/2014/main" id="{25E2652E-E5AA-65FF-84F4-21F18B28FE37}"/>
                    </a:ext>
                  </a:extLst>
                </p:cNvPr>
                <p:cNvSpPr/>
                <p:nvPr/>
              </p:nvSpPr>
              <p:spPr>
                <a:xfrm>
                  <a:off x="1421340" y="3704981"/>
                  <a:ext cx="290188" cy="851087"/>
                </a:xfrm>
                <a:custGeom>
                  <a:avLst/>
                  <a:gdLst>
                    <a:gd name="connsiteX0" fmla="*/ 241511 w 290188"/>
                    <a:gd name="connsiteY0" fmla="*/ 297087 h 851087"/>
                    <a:gd name="connsiteX1" fmla="*/ 94299 w 290188"/>
                    <a:gd name="connsiteY1" fmla="*/ 0 h 851087"/>
                    <a:gd name="connsiteX2" fmla="*/ 0 w 290188"/>
                    <a:gd name="connsiteY2" fmla="*/ 150596 h 851087"/>
                    <a:gd name="connsiteX3" fmla="*/ 55626 w 290188"/>
                    <a:gd name="connsiteY3" fmla="*/ 549709 h 851087"/>
                    <a:gd name="connsiteX4" fmla="*/ 187435 w 290188"/>
                    <a:gd name="connsiteY4" fmla="*/ 851087 h 851087"/>
                    <a:gd name="connsiteX5" fmla="*/ 290189 w 290188"/>
                    <a:gd name="connsiteY5" fmla="*/ 758002 h 851087"/>
                    <a:gd name="connsiteX6" fmla="*/ 241511 w 290188"/>
                    <a:gd name="connsiteY6" fmla="*/ 297087 h 851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0188" h="851087">
                      <a:moveTo>
                        <a:pt x="241511" y="297087"/>
                      </a:moveTo>
                      <a:lnTo>
                        <a:pt x="94299" y="0"/>
                      </a:lnTo>
                      <a:lnTo>
                        <a:pt x="0" y="150596"/>
                      </a:lnTo>
                      <a:lnTo>
                        <a:pt x="55626" y="549709"/>
                      </a:lnTo>
                      <a:lnTo>
                        <a:pt x="187435" y="851087"/>
                      </a:lnTo>
                      <a:lnTo>
                        <a:pt x="290189" y="758002"/>
                      </a:lnTo>
                      <a:lnTo>
                        <a:pt x="241511" y="297087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8" name="フリーフォーム 27">
                  <a:extLst>
                    <a:ext uri="{FF2B5EF4-FFF2-40B4-BE49-F238E27FC236}">
                      <a16:creationId xmlns:a16="http://schemas.microsoft.com/office/drawing/2014/main" id="{326EEE08-8E54-9DF2-BB61-8DFE47A8EE7B}"/>
                    </a:ext>
                  </a:extLst>
                </p:cNvPr>
                <p:cNvSpPr/>
                <p:nvPr/>
              </p:nvSpPr>
              <p:spPr>
                <a:xfrm>
                  <a:off x="1515640" y="3704981"/>
                  <a:ext cx="444105" cy="297086"/>
                </a:xfrm>
                <a:custGeom>
                  <a:avLst/>
                  <a:gdLst>
                    <a:gd name="connsiteX0" fmla="*/ 0 w 444105"/>
                    <a:gd name="connsiteY0" fmla="*/ 0 h 297086"/>
                    <a:gd name="connsiteX1" fmla="*/ 147212 w 444105"/>
                    <a:gd name="connsiteY1" fmla="*/ 297087 h 297086"/>
                    <a:gd name="connsiteX2" fmla="*/ 444106 w 444105"/>
                    <a:gd name="connsiteY2" fmla="*/ 0 h 297086"/>
                    <a:gd name="connsiteX3" fmla="*/ 0 w 444105"/>
                    <a:gd name="connsiteY3" fmla="*/ 0 h 297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4105" h="297086">
                      <a:moveTo>
                        <a:pt x="0" y="0"/>
                      </a:moveTo>
                      <a:lnTo>
                        <a:pt x="147212" y="297087"/>
                      </a:lnTo>
                      <a:lnTo>
                        <a:pt x="44410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2" name="グラフィックス 8">
                <a:extLst>
                  <a:ext uri="{FF2B5EF4-FFF2-40B4-BE49-F238E27FC236}">
                    <a16:creationId xmlns:a16="http://schemas.microsoft.com/office/drawing/2014/main" id="{3E1B0B96-FE99-BF33-716A-EEDF506B9445}"/>
                  </a:ext>
                </a:extLst>
              </p:cNvPr>
              <p:cNvGrpSpPr/>
              <p:nvPr/>
            </p:nvGrpSpPr>
            <p:grpSpPr>
              <a:xfrm>
                <a:off x="1421340" y="3704981"/>
                <a:ext cx="850822" cy="851087"/>
                <a:chOff x="1421340" y="3704981"/>
                <a:chExt cx="850822" cy="851087"/>
              </a:xfrm>
            </p:grpSpPr>
            <p:sp>
              <p:nvSpPr>
                <p:cNvPr id="13" name="フリーフォーム 12">
                  <a:extLst>
                    <a:ext uri="{FF2B5EF4-FFF2-40B4-BE49-F238E27FC236}">
                      <a16:creationId xmlns:a16="http://schemas.microsoft.com/office/drawing/2014/main" id="{52AAA28E-87AB-35BB-03EF-7490633A1890}"/>
                    </a:ext>
                  </a:extLst>
                </p:cNvPr>
                <p:cNvSpPr/>
                <p:nvPr/>
              </p:nvSpPr>
              <p:spPr>
                <a:xfrm>
                  <a:off x="1421340" y="3855577"/>
                  <a:ext cx="55625" cy="399112"/>
                </a:xfrm>
                <a:custGeom>
                  <a:avLst/>
                  <a:gdLst>
                    <a:gd name="connsiteX0" fmla="*/ 0 w 55625"/>
                    <a:gd name="connsiteY0" fmla="*/ 0 h 399112"/>
                    <a:gd name="connsiteX1" fmla="*/ 55626 w 55625"/>
                    <a:gd name="connsiteY1" fmla="*/ 399112 h 399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5625" h="399112">
                      <a:moveTo>
                        <a:pt x="0" y="0"/>
                      </a:moveTo>
                      <a:lnTo>
                        <a:pt x="55626" y="399112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4" name="フリーフォーム 13">
                  <a:extLst>
                    <a:ext uri="{FF2B5EF4-FFF2-40B4-BE49-F238E27FC236}">
                      <a16:creationId xmlns:a16="http://schemas.microsoft.com/office/drawing/2014/main" id="{DE4235C3-3216-8E98-04B9-C2978F2CAA61}"/>
                    </a:ext>
                  </a:extLst>
                </p:cNvPr>
                <p:cNvSpPr/>
                <p:nvPr/>
              </p:nvSpPr>
              <p:spPr>
                <a:xfrm>
                  <a:off x="1421340" y="3704981"/>
                  <a:ext cx="94299" cy="150596"/>
                </a:xfrm>
                <a:custGeom>
                  <a:avLst/>
                  <a:gdLst>
                    <a:gd name="connsiteX0" fmla="*/ 94299 w 94299"/>
                    <a:gd name="connsiteY0" fmla="*/ 0 h 150596"/>
                    <a:gd name="connsiteX1" fmla="*/ 0 w 94299"/>
                    <a:gd name="connsiteY1" fmla="*/ 150596 h 150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4299" h="150596">
                      <a:moveTo>
                        <a:pt x="94299" y="0"/>
                      </a:moveTo>
                      <a:lnTo>
                        <a:pt x="0" y="150596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5" name="フリーフォーム 14">
                  <a:extLst>
                    <a:ext uri="{FF2B5EF4-FFF2-40B4-BE49-F238E27FC236}">
                      <a16:creationId xmlns:a16="http://schemas.microsoft.com/office/drawing/2014/main" id="{C427EAF2-2665-4C8C-058A-2FC17414FDCE}"/>
                    </a:ext>
                  </a:extLst>
                </p:cNvPr>
                <p:cNvSpPr/>
                <p:nvPr/>
              </p:nvSpPr>
              <p:spPr>
                <a:xfrm>
                  <a:off x="1515640" y="3704981"/>
                  <a:ext cx="147211" cy="297086"/>
                </a:xfrm>
                <a:custGeom>
                  <a:avLst/>
                  <a:gdLst>
                    <a:gd name="connsiteX0" fmla="*/ 147212 w 147211"/>
                    <a:gd name="connsiteY0" fmla="*/ 297087 h 297086"/>
                    <a:gd name="connsiteX1" fmla="*/ 0 w 147211"/>
                    <a:gd name="connsiteY1" fmla="*/ 0 h 297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211" h="297086">
                      <a:moveTo>
                        <a:pt x="147212" y="297087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6" name="フリーフォーム 15">
                  <a:extLst>
                    <a:ext uri="{FF2B5EF4-FFF2-40B4-BE49-F238E27FC236}">
                      <a16:creationId xmlns:a16="http://schemas.microsoft.com/office/drawing/2014/main" id="{0E378797-A57F-C54B-F593-810E1CA39143}"/>
                    </a:ext>
                  </a:extLst>
                </p:cNvPr>
                <p:cNvSpPr/>
                <p:nvPr/>
              </p:nvSpPr>
              <p:spPr>
                <a:xfrm>
                  <a:off x="1515640" y="3704981"/>
                  <a:ext cx="444105" cy="7140"/>
                </a:xfrm>
                <a:custGeom>
                  <a:avLst/>
                  <a:gdLst>
                    <a:gd name="connsiteX0" fmla="*/ 444106 w 444105"/>
                    <a:gd name="connsiteY0" fmla="*/ 0 h 7140"/>
                    <a:gd name="connsiteX1" fmla="*/ 0 w 444105"/>
                    <a:gd name="connsiteY1" fmla="*/ 0 h 7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4105" h="7140">
                      <a:moveTo>
                        <a:pt x="444106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7" name="フリーフォーム 16">
                  <a:extLst>
                    <a:ext uri="{FF2B5EF4-FFF2-40B4-BE49-F238E27FC236}">
                      <a16:creationId xmlns:a16="http://schemas.microsoft.com/office/drawing/2014/main" id="{B0F7E1B6-7B91-E5BF-DC39-132D5B6406B8}"/>
                    </a:ext>
                  </a:extLst>
                </p:cNvPr>
                <p:cNvSpPr/>
                <p:nvPr/>
              </p:nvSpPr>
              <p:spPr>
                <a:xfrm>
                  <a:off x="1662851" y="3704981"/>
                  <a:ext cx="296893" cy="297086"/>
                </a:xfrm>
                <a:custGeom>
                  <a:avLst/>
                  <a:gdLst>
                    <a:gd name="connsiteX0" fmla="*/ 0 w 296893"/>
                    <a:gd name="connsiteY0" fmla="*/ 297087 h 297086"/>
                    <a:gd name="connsiteX1" fmla="*/ 296894 w 296893"/>
                    <a:gd name="connsiteY1" fmla="*/ 0 h 297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6893" h="297086">
                      <a:moveTo>
                        <a:pt x="0" y="297087"/>
                      </a:moveTo>
                      <a:lnTo>
                        <a:pt x="296894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8" name="フリーフォーム 17">
                  <a:extLst>
                    <a:ext uri="{FF2B5EF4-FFF2-40B4-BE49-F238E27FC236}">
                      <a16:creationId xmlns:a16="http://schemas.microsoft.com/office/drawing/2014/main" id="{4F2A44B4-F6C3-7D21-C797-E0BAC61B2664}"/>
                    </a:ext>
                  </a:extLst>
                </p:cNvPr>
                <p:cNvSpPr/>
                <p:nvPr/>
              </p:nvSpPr>
              <p:spPr>
                <a:xfrm>
                  <a:off x="1662851" y="4002067"/>
                  <a:ext cx="48677" cy="460914"/>
                </a:xfrm>
                <a:custGeom>
                  <a:avLst/>
                  <a:gdLst>
                    <a:gd name="connsiteX0" fmla="*/ 48678 w 48677"/>
                    <a:gd name="connsiteY0" fmla="*/ 460915 h 460914"/>
                    <a:gd name="connsiteX1" fmla="*/ 0 w 48677"/>
                    <a:gd name="connsiteY1" fmla="*/ 0 h 460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77" h="460914">
                      <a:moveTo>
                        <a:pt x="48678" y="460915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9" name="フリーフォーム 18">
                  <a:extLst>
                    <a:ext uri="{FF2B5EF4-FFF2-40B4-BE49-F238E27FC236}">
                      <a16:creationId xmlns:a16="http://schemas.microsoft.com/office/drawing/2014/main" id="{E1BD71DC-17EA-9937-A062-7892380F1296}"/>
                    </a:ext>
                  </a:extLst>
                </p:cNvPr>
                <p:cNvSpPr/>
                <p:nvPr/>
              </p:nvSpPr>
              <p:spPr>
                <a:xfrm>
                  <a:off x="1476966" y="4254689"/>
                  <a:ext cx="131809" cy="301378"/>
                </a:xfrm>
                <a:custGeom>
                  <a:avLst/>
                  <a:gdLst>
                    <a:gd name="connsiteX0" fmla="*/ 0 w 131809"/>
                    <a:gd name="connsiteY0" fmla="*/ 0 h 301378"/>
                    <a:gd name="connsiteX1" fmla="*/ 131809 w 131809"/>
                    <a:gd name="connsiteY1" fmla="*/ 301378 h 301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1809" h="301378">
                      <a:moveTo>
                        <a:pt x="0" y="0"/>
                      </a:moveTo>
                      <a:lnTo>
                        <a:pt x="131809" y="301378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0" name="フリーフォーム 19">
                  <a:extLst>
                    <a:ext uri="{FF2B5EF4-FFF2-40B4-BE49-F238E27FC236}">
                      <a16:creationId xmlns:a16="http://schemas.microsoft.com/office/drawing/2014/main" id="{B42C558C-2CAF-0387-BEF1-006AAD95A685}"/>
                    </a:ext>
                  </a:extLst>
                </p:cNvPr>
                <p:cNvSpPr/>
                <p:nvPr/>
              </p:nvSpPr>
              <p:spPr>
                <a:xfrm>
                  <a:off x="1608775" y="4462982"/>
                  <a:ext cx="102753" cy="93085"/>
                </a:xfrm>
                <a:custGeom>
                  <a:avLst/>
                  <a:gdLst>
                    <a:gd name="connsiteX0" fmla="*/ 102754 w 102753"/>
                    <a:gd name="connsiteY0" fmla="*/ 0 h 93085"/>
                    <a:gd name="connsiteX1" fmla="*/ 0 w 102753"/>
                    <a:gd name="connsiteY1" fmla="*/ 93086 h 93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2753" h="93085">
                      <a:moveTo>
                        <a:pt x="102754" y="0"/>
                      </a:moveTo>
                      <a:lnTo>
                        <a:pt x="0" y="93086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1" name="フリーフォーム 20">
                  <a:extLst>
                    <a:ext uri="{FF2B5EF4-FFF2-40B4-BE49-F238E27FC236}">
                      <a16:creationId xmlns:a16="http://schemas.microsoft.com/office/drawing/2014/main" id="{1B0EBE9F-F22D-0491-7607-F71CD802D567}"/>
                    </a:ext>
                  </a:extLst>
                </p:cNvPr>
                <p:cNvSpPr/>
                <p:nvPr/>
              </p:nvSpPr>
              <p:spPr>
                <a:xfrm>
                  <a:off x="1711529" y="4462982"/>
                  <a:ext cx="324328" cy="93085"/>
                </a:xfrm>
                <a:custGeom>
                  <a:avLst/>
                  <a:gdLst>
                    <a:gd name="connsiteX0" fmla="*/ 324328 w 324328"/>
                    <a:gd name="connsiteY0" fmla="*/ 93086 h 93085"/>
                    <a:gd name="connsiteX1" fmla="*/ 0 w 324328"/>
                    <a:gd name="connsiteY1" fmla="*/ 0 h 93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4328" h="93085">
                      <a:moveTo>
                        <a:pt x="324328" y="93086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2" name="フリーフォーム 21">
                  <a:extLst>
                    <a:ext uri="{FF2B5EF4-FFF2-40B4-BE49-F238E27FC236}">
                      <a16:creationId xmlns:a16="http://schemas.microsoft.com/office/drawing/2014/main" id="{87DB8648-5803-03FD-0FA5-50D9C41284D9}"/>
                    </a:ext>
                  </a:extLst>
                </p:cNvPr>
                <p:cNvSpPr/>
                <p:nvPr/>
              </p:nvSpPr>
              <p:spPr>
                <a:xfrm>
                  <a:off x="1608775" y="4556068"/>
                  <a:ext cx="427082" cy="7140"/>
                </a:xfrm>
                <a:custGeom>
                  <a:avLst/>
                  <a:gdLst>
                    <a:gd name="connsiteX0" fmla="*/ 0 w 427082"/>
                    <a:gd name="connsiteY0" fmla="*/ 0 h 7140"/>
                    <a:gd name="connsiteX1" fmla="*/ 427082 w 427082"/>
                    <a:gd name="connsiteY1" fmla="*/ 0 h 7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7082" h="7140">
                      <a:moveTo>
                        <a:pt x="0" y="0"/>
                      </a:moveTo>
                      <a:lnTo>
                        <a:pt x="427082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3" name="フリーフォーム 22">
                  <a:extLst>
                    <a:ext uri="{FF2B5EF4-FFF2-40B4-BE49-F238E27FC236}">
                      <a16:creationId xmlns:a16="http://schemas.microsoft.com/office/drawing/2014/main" id="{69506111-1FCD-8EFC-2897-91B683FB69BD}"/>
                    </a:ext>
                  </a:extLst>
                </p:cNvPr>
                <p:cNvSpPr/>
                <p:nvPr/>
              </p:nvSpPr>
              <p:spPr>
                <a:xfrm>
                  <a:off x="2035858" y="4269828"/>
                  <a:ext cx="236305" cy="286240"/>
                </a:xfrm>
                <a:custGeom>
                  <a:avLst/>
                  <a:gdLst>
                    <a:gd name="connsiteX0" fmla="*/ 236306 w 236305"/>
                    <a:gd name="connsiteY0" fmla="*/ 0 h 286240"/>
                    <a:gd name="connsiteX1" fmla="*/ 0 w 236305"/>
                    <a:gd name="connsiteY1" fmla="*/ 286240 h 286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6305" h="286240">
                      <a:moveTo>
                        <a:pt x="236306" y="0"/>
                      </a:moveTo>
                      <a:lnTo>
                        <a:pt x="0" y="28624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4" name="フリーフォーム 23">
                  <a:extLst>
                    <a:ext uri="{FF2B5EF4-FFF2-40B4-BE49-F238E27FC236}">
                      <a16:creationId xmlns:a16="http://schemas.microsoft.com/office/drawing/2014/main" id="{14F05341-E692-53D5-BEE4-6C52B3281030}"/>
                    </a:ext>
                  </a:extLst>
                </p:cNvPr>
                <p:cNvSpPr/>
                <p:nvPr/>
              </p:nvSpPr>
              <p:spPr>
                <a:xfrm>
                  <a:off x="2248777" y="3871336"/>
                  <a:ext cx="23385" cy="398491"/>
                </a:xfrm>
                <a:custGeom>
                  <a:avLst/>
                  <a:gdLst>
                    <a:gd name="connsiteX0" fmla="*/ 0 w 23385"/>
                    <a:gd name="connsiteY0" fmla="*/ 0 h 398491"/>
                    <a:gd name="connsiteX1" fmla="*/ 23386 w 23385"/>
                    <a:gd name="connsiteY1" fmla="*/ 398491 h 398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385" h="398491">
                      <a:moveTo>
                        <a:pt x="0" y="0"/>
                      </a:moveTo>
                      <a:lnTo>
                        <a:pt x="23386" y="398491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5" name="フリーフォーム 24">
                  <a:extLst>
                    <a:ext uri="{FF2B5EF4-FFF2-40B4-BE49-F238E27FC236}">
                      <a16:creationId xmlns:a16="http://schemas.microsoft.com/office/drawing/2014/main" id="{AE4BEA1B-0A5C-08A0-2E1E-B9E773EAF800}"/>
                    </a:ext>
                  </a:extLst>
                </p:cNvPr>
                <p:cNvSpPr/>
                <p:nvPr/>
              </p:nvSpPr>
              <p:spPr>
                <a:xfrm>
                  <a:off x="1959745" y="3704981"/>
                  <a:ext cx="289032" cy="166355"/>
                </a:xfrm>
                <a:custGeom>
                  <a:avLst/>
                  <a:gdLst>
                    <a:gd name="connsiteX0" fmla="*/ 0 w 289032"/>
                    <a:gd name="connsiteY0" fmla="*/ 0 h 166355"/>
                    <a:gd name="connsiteX1" fmla="*/ 289032 w 289032"/>
                    <a:gd name="connsiteY1" fmla="*/ 166356 h 166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9032" h="166355">
                      <a:moveTo>
                        <a:pt x="0" y="0"/>
                      </a:moveTo>
                      <a:lnTo>
                        <a:pt x="289032" y="166356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45" name="グラフィックス 9">
              <a:extLst>
                <a:ext uri="{FF2B5EF4-FFF2-40B4-BE49-F238E27FC236}">
                  <a16:creationId xmlns:a16="http://schemas.microsoft.com/office/drawing/2014/main" id="{8BA5E00B-063D-854B-CD9B-B32B36A47BA6}"/>
                </a:ext>
              </a:extLst>
            </p:cNvPr>
            <p:cNvGrpSpPr/>
            <p:nvPr/>
          </p:nvGrpSpPr>
          <p:grpSpPr>
            <a:xfrm>
              <a:off x="5603826" y="3153116"/>
              <a:ext cx="2884117" cy="2495607"/>
              <a:chOff x="5603826" y="3153116"/>
              <a:chExt cx="2884117" cy="2495607"/>
            </a:xfrm>
          </p:grpSpPr>
          <p:grpSp>
            <p:nvGrpSpPr>
              <p:cNvPr id="46" name="グラフィックス 9">
                <a:extLst>
                  <a:ext uri="{FF2B5EF4-FFF2-40B4-BE49-F238E27FC236}">
                    <a16:creationId xmlns:a16="http://schemas.microsoft.com/office/drawing/2014/main" id="{9327A70A-D985-BBD7-C9CE-3240ACDDEC88}"/>
                  </a:ext>
                </a:extLst>
              </p:cNvPr>
              <p:cNvGrpSpPr/>
              <p:nvPr/>
            </p:nvGrpSpPr>
            <p:grpSpPr>
              <a:xfrm>
                <a:off x="5603826" y="3153116"/>
                <a:ext cx="2884117" cy="2495607"/>
                <a:chOff x="5603826" y="3153116"/>
                <a:chExt cx="2884117" cy="2495607"/>
              </a:xfrm>
            </p:grpSpPr>
            <p:sp>
              <p:nvSpPr>
                <p:cNvPr id="49" name="フリーフォーム 48">
                  <a:extLst>
                    <a:ext uri="{FF2B5EF4-FFF2-40B4-BE49-F238E27FC236}">
                      <a16:creationId xmlns:a16="http://schemas.microsoft.com/office/drawing/2014/main" id="{CF2D8A3B-916C-6CD3-CD2D-4144F4199A06}"/>
                    </a:ext>
                  </a:extLst>
                </p:cNvPr>
                <p:cNvSpPr/>
                <p:nvPr/>
              </p:nvSpPr>
              <p:spPr>
                <a:xfrm>
                  <a:off x="5603826" y="3153116"/>
                  <a:ext cx="2884117" cy="2495607"/>
                </a:xfrm>
                <a:custGeom>
                  <a:avLst/>
                  <a:gdLst>
                    <a:gd name="connsiteX0" fmla="*/ 0 w 2884117"/>
                    <a:gd name="connsiteY0" fmla="*/ 0 h 2495607"/>
                    <a:gd name="connsiteX1" fmla="*/ 2884118 w 2884117"/>
                    <a:gd name="connsiteY1" fmla="*/ 0 h 2495607"/>
                    <a:gd name="connsiteX2" fmla="*/ 2884118 w 2884117"/>
                    <a:gd name="connsiteY2" fmla="*/ 2495607 h 2495607"/>
                    <a:gd name="connsiteX3" fmla="*/ 0 w 2884117"/>
                    <a:gd name="connsiteY3" fmla="*/ 2495607 h 2495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84117" h="2495607">
                      <a:moveTo>
                        <a:pt x="0" y="0"/>
                      </a:moveTo>
                      <a:lnTo>
                        <a:pt x="2884118" y="0"/>
                      </a:lnTo>
                      <a:lnTo>
                        <a:pt x="2884118" y="2495607"/>
                      </a:lnTo>
                      <a:lnTo>
                        <a:pt x="0" y="24956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50" name="グラフィックス 9">
                  <a:extLst>
                    <a:ext uri="{FF2B5EF4-FFF2-40B4-BE49-F238E27FC236}">
                      <a16:creationId xmlns:a16="http://schemas.microsoft.com/office/drawing/2014/main" id="{101EE725-C55B-5FC4-A5DC-658A6115FCA1}"/>
                    </a:ext>
                  </a:extLst>
                </p:cNvPr>
                <p:cNvGrpSpPr/>
                <p:nvPr/>
              </p:nvGrpSpPr>
              <p:grpSpPr>
                <a:xfrm>
                  <a:off x="7740077" y="5357000"/>
                  <a:ext cx="602591" cy="177466"/>
                  <a:chOff x="7740077" y="5357000"/>
                  <a:chExt cx="602591" cy="177466"/>
                </a:xfrm>
                <a:solidFill>
                  <a:srgbClr val="040000"/>
                </a:solidFill>
              </p:grpSpPr>
              <p:sp>
                <p:nvSpPr>
                  <p:cNvPr id="51" name="フリーフォーム 50">
                    <a:extLst>
                      <a:ext uri="{FF2B5EF4-FFF2-40B4-BE49-F238E27FC236}">
                        <a16:creationId xmlns:a16="http://schemas.microsoft.com/office/drawing/2014/main" id="{D713F3DE-5240-3DF0-0E95-ADE816280391}"/>
                      </a:ext>
                    </a:extLst>
                  </p:cNvPr>
                  <p:cNvSpPr/>
                  <p:nvPr/>
                </p:nvSpPr>
                <p:spPr>
                  <a:xfrm>
                    <a:off x="7740077" y="5359773"/>
                    <a:ext cx="148262" cy="171920"/>
                  </a:xfrm>
                  <a:custGeom>
                    <a:avLst/>
                    <a:gdLst>
                      <a:gd name="connsiteX0" fmla="*/ 48337 w 148262"/>
                      <a:gd name="connsiteY0" fmla="*/ 92376 h 171920"/>
                      <a:gd name="connsiteX1" fmla="*/ 90876 w 148262"/>
                      <a:gd name="connsiteY1" fmla="*/ 92376 h 171920"/>
                      <a:gd name="connsiteX2" fmla="*/ 148263 w 148262"/>
                      <a:gd name="connsiteY2" fmla="*/ 46824 h 171920"/>
                      <a:gd name="connsiteX3" fmla="*/ 88859 w 148262"/>
                      <a:gd name="connsiteY3" fmla="*/ 0 h 171920"/>
                      <a:gd name="connsiteX4" fmla="*/ 0 w 148262"/>
                      <a:gd name="connsiteY4" fmla="*/ 0 h 171920"/>
                      <a:gd name="connsiteX5" fmla="*/ 0 w 148262"/>
                      <a:gd name="connsiteY5" fmla="*/ 7802 h 171920"/>
                      <a:gd name="connsiteX6" fmla="*/ 6050 w 148262"/>
                      <a:gd name="connsiteY6" fmla="*/ 7802 h 171920"/>
                      <a:gd name="connsiteX7" fmla="*/ 25927 w 148262"/>
                      <a:gd name="connsiteY7" fmla="*/ 19637 h 171920"/>
                      <a:gd name="connsiteX8" fmla="*/ 25927 w 148262"/>
                      <a:gd name="connsiteY8" fmla="*/ 152296 h 171920"/>
                      <a:gd name="connsiteX9" fmla="*/ 6050 w 148262"/>
                      <a:gd name="connsiteY9" fmla="*/ 164118 h 171920"/>
                      <a:gd name="connsiteX10" fmla="*/ 0 w 148262"/>
                      <a:gd name="connsiteY10" fmla="*/ 164118 h 171920"/>
                      <a:gd name="connsiteX11" fmla="*/ 0 w 148262"/>
                      <a:gd name="connsiteY11" fmla="*/ 171920 h 171920"/>
                      <a:gd name="connsiteX12" fmla="*/ 37006 w 148262"/>
                      <a:gd name="connsiteY12" fmla="*/ 171164 h 171920"/>
                      <a:gd name="connsiteX13" fmla="*/ 74264 w 148262"/>
                      <a:gd name="connsiteY13" fmla="*/ 171920 h 171920"/>
                      <a:gd name="connsiteX14" fmla="*/ 74264 w 148262"/>
                      <a:gd name="connsiteY14" fmla="*/ 164118 h 171920"/>
                      <a:gd name="connsiteX15" fmla="*/ 68213 w 148262"/>
                      <a:gd name="connsiteY15" fmla="*/ 164118 h 171920"/>
                      <a:gd name="connsiteX16" fmla="*/ 48337 w 148262"/>
                      <a:gd name="connsiteY16" fmla="*/ 152296 h 171920"/>
                      <a:gd name="connsiteX17" fmla="*/ 48337 w 148262"/>
                      <a:gd name="connsiteY17" fmla="*/ 92376 h 171920"/>
                      <a:gd name="connsiteX18" fmla="*/ 47581 w 148262"/>
                      <a:gd name="connsiteY18" fmla="*/ 85834 h 171920"/>
                      <a:gd name="connsiteX19" fmla="*/ 47581 w 148262"/>
                      <a:gd name="connsiteY19" fmla="*/ 17873 h 171920"/>
                      <a:gd name="connsiteX20" fmla="*/ 59907 w 148262"/>
                      <a:gd name="connsiteY20" fmla="*/ 7802 h 171920"/>
                      <a:gd name="connsiteX21" fmla="*/ 82318 w 148262"/>
                      <a:gd name="connsiteY21" fmla="*/ 7802 h 171920"/>
                      <a:gd name="connsiteX22" fmla="*/ 122336 w 148262"/>
                      <a:gd name="connsiteY22" fmla="*/ 46824 h 171920"/>
                      <a:gd name="connsiteX23" fmla="*/ 82318 w 148262"/>
                      <a:gd name="connsiteY23" fmla="*/ 85834 h 171920"/>
                      <a:gd name="connsiteX24" fmla="*/ 47581 w 148262"/>
                      <a:gd name="connsiteY24" fmla="*/ 85834 h 171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48262" h="171920">
                        <a:moveTo>
                          <a:pt x="48337" y="92376"/>
                        </a:moveTo>
                        <a:lnTo>
                          <a:pt x="90876" y="92376"/>
                        </a:lnTo>
                        <a:cubicBezTo>
                          <a:pt x="121075" y="92376"/>
                          <a:pt x="148263" y="71995"/>
                          <a:pt x="148263" y="46824"/>
                        </a:cubicBezTo>
                        <a:cubicBezTo>
                          <a:pt x="148263" y="22158"/>
                          <a:pt x="123344" y="0"/>
                          <a:pt x="88859" y="0"/>
                        </a:cubicBezTo>
                        <a:lnTo>
                          <a:pt x="0" y="0"/>
                        </a:lnTo>
                        <a:lnTo>
                          <a:pt x="0" y="7802"/>
                        </a:lnTo>
                        <a:lnTo>
                          <a:pt x="6050" y="7802"/>
                        </a:lnTo>
                        <a:cubicBezTo>
                          <a:pt x="25423" y="7802"/>
                          <a:pt x="25927" y="10575"/>
                          <a:pt x="25927" y="19637"/>
                        </a:cubicBezTo>
                        <a:lnTo>
                          <a:pt x="25927" y="152296"/>
                        </a:lnTo>
                        <a:cubicBezTo>
                          <a:pt x="25927" y="161358"/>
                          <a:pt x="25423" y="164118"/>
                          <a:pt x="6050" y="164118"/>
                        </a:cubicBezTo>
                        <a:lnTo>
                          <a:pt x="0" y="164118"/>
                        </a:lnTo>
                        <a:lnTo>
                          <a:pt x="0" y="171920"/>
                        </a:lnTo>
                        <a:cubicBezTo>
                          <a:pt x="8810" y="171164"/>
                          <a:pt x="27439" y="171164"/>
                          <a:pt x="37006" y="171164"/>
                        </a:cubicBezTo>
                        <a:cubicBezTo>
                          <a:pt x="46572" y="171164"/>
                          <a:pt x="65453" y="171164"/>
                          <a:pt x="74264" y="171920"/>
                        </a:cubicBezTo>
                        <a:lnTo>
                          <a:pt x="74264" y="164118"/>
                        </a:lnTo>
                        <a:lnTo>
                          <a:pt x="68213" y="164118"/>
                        </a:lnTo>
                        <a:cubicBezTo>
                          <a:pt x="48841" y="164118"/>
                          <a:pt x="48337" y="161358"/>
                          <a:pt x="48337" y="152296"/>
                        </a:cubicBezTo>
                        <a:lnTo>
                          <a:pt x="48337" y="92376"/>
                        </a:lnTo>
                        <a:close/>
                        <a:moveTo>
                          <a:pt x="47581" y="85834"/>
                        </a:moveTo>
                        <a:lnTo>
                          <a:pt x="47581" y="17873"/>
                        </a:lnTo>
                        <a:cubicBezTo>
                          <a:pt x="47581" y="9566"/>
                          <a:pt x="48085" y="7802"/>
                          <a:pt x="59907" y="7802"/>
                        </a:cubicBezTo>
                        <a:lnTo>
                          <a:pt x="82318" y="7802"/>
                        </a:lnTo>
                        <a:cubicBezTo>
                          <a:pt x="122336" y="7802"/>
                          <a:pt x="122336" y="34485"/>
                          <a:pt x="122336" y="46824"/>
                        </a:cubicBezTo>
                        <a:cubicBezTo>
                          <a:pt x="122336" y="58647"/>
                          <a:pt x="122336" y="85834"/>
                          <a:pt x="82318" y="85834"/>
                        </a:cubicBezTo>
                        <a:lnTo>
                          <a:pt x="47581" y="85834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2" name="フリーフォーム 51">
                    <a:extLst>
                      <a:ext uri="{FF2B5EF4-FFF2-40B4-BE49-F238E27FC236}">
                        <a16:creationId xmlns:a16="http://schemas.microsoft.com/office/drawing/2014/main" id="{F0B718AB-0527-DCDA-BF8A-DB411E07DEB4}"/>
                      </a:ext>
                    </a:extLst>
                  </p:cNvPr>
                  <p:cNvSpPr/>
                  <p:nvPr/>
                </p:nvSpPr>
                <p:spPr>
                  <a:xfrm>
                    <a:off x="7910888" y="5357000"/>
                    <a:ext cx="55874" cy="174693"/>
                  </a:xfrm>
                  <a:custGeom>
                    <a:avLst/>
                    <a:gdLst>
                      <a:gd name="connsiteX0" fmla="*/ 36237 w 55874"/>
                      <a:gd name="connsiteY0" fmla="*/ 0 h 174693"/>
                      <a:gd name="connsiteX1" fmla="*/ 0 w 55874"/>
                      <a:gd name="connsiteY1" fmla="*/ 2773 h 174693"/>
                      <a:gd name="connsiteX2" fmla="*/ 0 w 55874"/>
                      <a:gd name="connsiteY2" fmla="*/ 10575 h 174693"/>
                      <a:gd name="connsiteX3" fmla="*/ 19625 w 55874"/>
                      <a:gd name="connsiteY3" fmla="*/ 24679 h 174693"/>
                      <a:gd name="connsiteX4" fmla="*/ 19625 w 55874"/>
                      <a:gd name="connsiteY4" fmla="*/ 155573 h 174693"/>
                      <a:gd name="connsiteX5" fmla="*/ 0 w 55874"/>
                      <a:gd name="connsiteY5" fmla="*/ 166891 h 174693"/>
                      <a:gd name="connsiteX6" fmla="*/ 0 w 55874"/>
                      <a:gd name="connsiteY6" fmla="*/ 174693 h 174693"/>
                      <a:gd name="connsiteX7" fmla="*/ 27931 w 55874"/>
                      <a:gd name="connsiteY7" fmla="*/ 173937 h 174693"/>
                      <a:gd name="connsiteX8" fmla="*/ 55874 w 55874"/>
                      <a:gd name="connsiteY8" fmla="*/ 174693 h 174693"/>
                      <a:gd name="connsiteX9" fmla="*/ 55874 w 55874"/>
                      <a:gd name="connsiteY9" fmla="*/ 166891 h 174693"/>
                      <a:gd name="connsiteX10" fmla="*/ 36237 w 55874"/>
                      <a:gd name="connsiteY10" fmla="*/ 155573 h 174693"/>
                      <a:gd name="connsiteX11" fmla="*/ 36237 w 55874"/>
                      <a:gd name="connsiteY11" fmla="*/ 0 h 174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5874" h="174693">
                        <a:moveTo>
                          <a:pt x="36237" y="0"/>
                        </a:moveTo>
                        <a:lnTo>
                          <a:pt x="0" y="2773"/>
                        </a:lnTo>
                        <a:lnTo>
                          <a:pt x="0" y="10575"/>
                        </a:lnTo>
                        <a:cubicBezTo>
                          <a:pt x="17621" y="10575"/>
                          <a:pt x="19625" y="12339"/>
                          <a:pt x="19625" y="24679"/>
                        </a:cubicBezTo>
                        <a:lnTo>
                          <a:pt x="19625" y="155573"/>
                        </a:lnTo>
                        <a:cubicBezTo>
                          <a:pt x="19625" y="166891"/>
                          <a:pt x="16865" y="166891"/>
                          <a:pt x="0" y="166891"/>
                        </a:cubicBezTo>
                        <a:lnTo>
                          <a:pt x="0" y="174693"/>
                        </a:lnTo>
                        <a:cubicBezTo>
                          <a:pt x="8306" y="174441"/>
                          <a:pt x="21641" y="173937"/>
                          <a:pt x="27931" y="173937"/>
                        </a:cubicBezTo>
                        <a:cubicBezTo>
                          <a:pt x="34233" y="173937"/>
                          <a:pt x="46560" y="174441"/>
                          <a:pt x="55874" y="174693"/>
                        </a:cubicBezTo>
                        <a:lnTo>
                          <a:pt x="55874" y="166891"/>
                        </a:lnTo>
                        <a:cubicBezTo>
                          <a:pt x="39010" y="166891"/>
                          <a:pt x="36237" y="166891"/>
                          <a:pt x="36237" y="155573"/>
                        </a:cubicBezTo>
                        <a:lnTo>
                          <a:pt x="36237" y="0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3" name="フリーフォーム 52">
                    <a:extLst>
                      <a:ext uri="{FF2B5EF4-FFF2-40B4-BE49-F238E27FC236}">
                        <a16:creationId xmlns:a16="http://schemas.microsoft.com/office/drawing/2014/main" id="{12855172-18F5-FA0C-78C9-1A23A7CFA885}"/>
                      </a:ext>
                    </a:extLst>
                  </p:cNvPr>
                  <p:cNvSpPr/>
                  <p:nvPr/>
                </p:nvSpPr>
                <p:spPr>
                  <a:xfrm>
                    <a:off x="7983072" y="5418924"/>
                    <a:ext cx="113525" cy="115542"/>
                  </a:xfrm>
                  <a:custGeom>
                    <a:avLst/>
                    <a:gdLst>
                      <a:gd name="connsiteX0" fmla="*/ 73243 w 113525"/>
                      <a:gd name="connsiteY0" fmla="*/ 93649 h 115542"/>
                      <a:gd name="connsiteX1" fmla="*/ 92880 w 113525"/>
                      <a:gd name="connsiteY1" fmla="*/ 114282 h 115542"/>
                      <a:gd name="connsiteX2" fmla="*/ 113526 w 113525"/>
                      <a:gd name="connsiteY2" fmla="*/ 90372 h 115542"/>
                      <a:gd name="connsiteX3" fmla="*/ 113526 w 113525"/>
                      <a:gd name="connsiteY3" fmla="*/ 76280 h 115542"/>
                      <a:gd name="connsiteX4" fmla="*/ 107236 w 113525"/>
                      <a:gd name="connsiteY4" fmla="*/ 76280 h 115542"/>
                      <a:gd name="connsiteX5" fmla="*/ 107236 w 113525"/>
                      <a:gd name="connsiteY5" fmla="*/ 90372 h 115542"/>
                      <a:gd name="connsiteX6" fmla="*/ 98174 w 113525"/>
                      <a:gd name="connsiteY6" fmla="*/ 106480 h 115542"/>
                      <a:gd name="connsiteX7" fmla="*/ 88859 w 113525"/>
                      <a:gd name="connsiteY7" fmla="*/ 93888 h 115542"/>
                      <a:gd name="connsiteX8" fmla="*/ 88859 w 113525"/>
                      <a:gd name="connsiteY8" fmla="*/ 43547 h 115542"/>
                      <a:gd name="connsiteX9" fmla="*/ 79797 w 113525"/>
                      <a:gd name="connsiteY9" fmla="*/ 13852 h 115542"/>
                      <a:gd name="connsiteX10" fmla="*/ 45312 w 113525"/>
                      <a:gd name="connsiteY10" fmla="*/ 0 h 115542"/>
                      <a:gd name="connsiteX11" fmla="*/ 7298 w 113525"/>
                      <a:gd name="connsiteY11" fmla="*/ 28448 h 115542"/>
                      <a:gd name="connsiteX12" fmla="*/ 18881 w 113525"/>
                      <a:gd name="connsiteY12" fmla="*/ 40283 h 115542"/>
                      <a:gd name="connsiteX13" fmla="*/ 30452 w 113525"/>
                      <a:gd name="connsiteY13" fmla="*/ 28700 h 115542"/>
                      <a:gd name="connsiteX14" fmla="*/ 17621 w 113525"/>
                      <a:gd name="connsiteY14" fmla="*/ 17116 h 115542"/>
                      <a:gd name="connsiteX15" fmla="*/ 44808 w 113525"/>
                      <a:gd name="connsiteY15" fmla="*/ 5546 h 115542"/>
                      <a:gd name="connsiteX16" fmla="*/ 71491 w 113525"/>
                      <a:gd name="connsiteY16" fmla="*/ 37762 h 115542"/>
                      <a:gd name="connsiteX17" fmla="*/ 71491 w 113525"/>
                      <a:gd name="connsiteY17" fmla="*/ 47076 h 115542"/>
                      <a:gd name="connsiteX18" fmla="*/ 25171 w 113525"/>
                      <a:gd name="connsiteY18" fmla="*/ 56139 h 115542"/>
                      <a:gd name="connsiteX19" fmla="*/ 0 w 113525"/>
                      <a:gd name="connsiteY19" fmla="*/ 88859 h 115542"/>
                      <a:gd name="connsiteX20" fmla="*/ 40270 w 113525"/>
                      <a:gd name="connsiteY20" fmla="*/ 115542 h 115542"/>
                      <a:gd name="connsiteX21" fmla="*/ 73243 w 113525"/>
                      <a:gd name="connsiteY21" fmla="*/ 93649 h 115542"/>
                      <a:gd name="connsiteX22" fmla="*/ 71491 w 113525"/>
                      <a:gd name="connsiteY22" fmla="*/ 52358 h 115542"/>
                      <a:gd name="connsiteX23" fmla="*/ 71491 w 113525"/>
                      <a:gd name="connsiteY23" fmla="*/ 77528 h 115542"/>
                      <a:gd name="connsiteX24" fmla="*/ 42035 w 113525"/>
                      <a:gd name="connsiteY24" fmla="*/ 110009 h 115542"/>
                      <a:gd name="connsiteX25" fmla="*/ 19385 w 113525"/>
                      <a:gd name="connsiteY25" fmla="*/ 88607 h 115542"/>
                      <a:gd name="connsiteX26" fmla="*/ 71491 w 113525"/>
                      <a:gd name="connsiteY26" fmla="*/ 52358 h 115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13525" h="115542">
                        <a:moveTo>
                          <a:pt x="73243" y="93649"/>
                        </a:moveTo>
                        <a:cubicBezTo>
                          <a:pt x="74251" y="103707"/>
                          <a:pt x="81057" y="114282"/>
                          <a:pt x="92880" y="114282"/>
                        </a:cubicBezTo>
                        <a:cubicBezTo>
                          <a:pt x="98174" y="114282"/>
                          <a:pt x="113526" y="110765"/>
                          <a:pt x="113526" y="90372"/>
                        </a:cubicBezTo>
                        <a:lnTo>
                          <a:pt x="113526" y="76280"/>
                        </a:lnTo>
                        <a:lnTo>
                          <a:pt x="107236" y="76280"/>
                        </a:lnTo>
                        <a:lnTo>
                          <a:pt x="107236" y="90372"/>
                        </a:lnTo>
                        <a:cubicBezTo>
                          <a:pt x="107236" y="104967"/>
                          <a:pt x="100934" y="106480"/>
                          <a:pt x="98174" y="106480"/>
                        </a:cubicBezTo>
                        <a:cubicBezTo>
                          <a:pt x="89868" y="106480"/>
                          <a:pt x="88859" y="95149"/>
                          <a:pt x="88859" y="93888"/>
                        </a:cubicBezTo>
                        <a:lnTo>
                          <a:pt x="88859" y="43547"/>
                        </a:lnTo>
                        <a:cubicBezTo>
                          <a:pt x="88859" y="32985"/>
                          <a:pt x="88859" y="23166"/>
                          <a:pt x="79797" y="13852"/>
                        </a:cubicBezTo>
                        <a:cubicBezTo>
                          <a:pt x="69978" y="4033"/>
                          <a:pt x="57387" y="0"/>
                          <a:pt x="45312" y="0"/>
                        </a:cubicBezTo>
                        <a:cubicBezTo>
                          <a:pt x="24666" y="0"/>
                          <a:pt x="7298" y="11835"/>
                          <a:pt x="7298" y="28448"/>
                        </a:cubicBezTo>
                        <a:cubicBezTo>
                          <a:pt x="7298" y="35997"/>
                          <a:pt x="12327" y="40283"/>
                          <a:pt x="18881" y="40283"/>
                        </a:cubicBezTo>
                        <a:cubicBezTo>
                          <a:pt x="25927" y="40283"/>
                          <a:pt x="30452" y="35241"/>
                          <a:pt x="30452" y="28700"/>
                        </a:cubicBezTo>
                        <a:cubicBezTo>
                          <a:pt x="30452" y="25675"/>
                          <a:pt x="29204" y="17369"/>
                          <a:pt x="17621" y="17116"/>
                        </a:cubicBezTo>
                        <a:cubicBezTo>
                          <a:pt x="24414" y="8306"/>
                          <a:pt x="36754" y="5546"/>
                          <a:pt x="44808" y="5546"/>
                        </a:cubicBezTo>
                        <a:cubicBezTo>
                          <a:pt x="57135" y="5546"/>
                          <a:pt x="71491" y="15364"/>
                          <a:pt x="71491" y="37762"/>
                        </a:cubicBezTo>
                        <a:lnTo>
                          <a:pt x="71491" y="47076"/>
                        </a:lnTo>
                        <a:cubicBezTo>
                          <a:pt x="58647" y="47833"/>
                          <a:pt x="41027" y="48589"/>
                          <a:pt x="25171" y="56139"/>
                        </a:cubicBezTo>
                        <a:cubicBezTo>
                          <a:pt x="6290" y="64697"/>
                          <a:pt x="0" y="77780"/>
                          <a:pt x="0" y="88859"/>
                        </a:cubicBezTo>
                        <a:cubicBezTo>
                          <a:pt x="0" y="109253"/>
                          <a:pt x="24414" y="115542"/>
                          <a:pt x="40270" y="115542"/>
                        </a:cubicBezTo>
                        <a:cubicBezTo>
                          <a:pt x="56883" y="115542"/>
                          <a:pt x="68466" y="105471"/>
                          <a:pt x="73243" y="93649"/>
                        </a:cubicBezTo>
                        <a:close/>
                        <a:moveTo>
                          <a:pt x="71491" y="52358"/>
                        </a:moveTo>
                        <a:lnTo>
                          <a:pt x="71491" y="77528"/>
                        </a:lnTo>
                        <a:cubicBezTo>
                          <a:pt x="71491" y="101451"/>
                          <a:pt x="53366" y="110009"/>
                          <a:pt x="42035" y="110009"/>
                        </a:cubicBezTo>
                        <a:cubicBezTo>
                          <a:pt x="29695" y="110009"/>
                          <a:pt x="19385" y="101199"/>
                          <a:pt x="19385" y="88607"/>
                        </a:cubicBezTo>
                        <a:cubicBezTo>
                          <a:pt x="19385" y="74768"/>
                          <a:pt x="29948" y="53870"/>
                          <a:pt x="71491" y="52358"/>
                        </a:cubicBez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4" name="フリーフォーム 53">
                    <a:extLst>
                      <a:ext uri="{FF2B5EF4-FFF2-40B4-BE49-F238E27FC236}">
                        <a16:creationId xmlns:a16="http://schemas.microsoft.com/office/drawing/2014/main" id="{6D026CCF-7D8B-3950-3311-FAA6A9FF96CD}"/>
                      </a:ext>
                    </a:extLst>
                  </p:cNvPr>
                  <p:cNvSpPr/>
                  <p:nvPr/>
                </p:nvSpPr>
                <p:spPr>
                  <a:xfrm>
                    <a:off x="8106416" y="5420437"/>
                    <a:ext cx="126608" cy="111256"/>
                  </a:xfrm>
                  <a:custGeom>
                    <a:avLst/>
                    <a:gdLst>
                      <a:gd name="connsiteX0" fmla="*/ 19625 w 126608"/>
                      <a:gd name="connsiteY0" fmla="*/ 24666 h 111256"/>
                      <a:gd name="connsiteX1" fmla="*/ 19625 w 126608"/>
                      <a:gd name="connsiteY1" fmla="*/ 92136 h 111256"/>
                      <a:gd name="connsiteX2" fmla="*/ 0 w 126608"/>
                      <a:gd name="connsiteY2" fmla="*/ 103455 h 111256"/>
                      <a:gd name="connsiteX3" fmla="*/ 0 w 126608"/>
                      <a:gd name="connsiteY3" fmla="*/ 111257 h 111256"/>
                      <a:gd name="connsiteX4" fmla="*/ 28435 w 126608"/>
                      <a:gd name="connsiteY4" fmla="*/ 110501 h 111256"/>
                      <a:gd name="connsiteX5" fmla="*/ 56631 w 126608"/>
                      <a:gd name="connsiteY5" fmla="*/ 111257 h 111256"/>
                      <a:gd name="connsiteX6" fmla="*/ 56631 w 126608"/>
                      <a:gd name="connsiteY6" fmla="*/ 103455 h 111256"/>
                      <a:gd name="connsiteX7" fmla="*/ 36993 w 126608"/>
                      <a:gd name="connsiteY7" fmla="*/ 92136 h 111256"/>
                      <a:gd name="connsiteX8" fmla="*/ 36993 w 126608"/>
                      <a:gd name="connsiteY8" fmla="*/ 45816 h 111256"/>
                      <a:gd name="connsiteX9" fmla="*/ 70974 w 126608"/>
                      <a:gd name="connsiteY9" fmla="*/ 5546 h 111256"/>
                      <a:gd name="connsiteX10" fmla="*/ 89603 w 126608"/>
                      <a:gd name="connsiteY10" fmla="*/ 33477 h 111256"/>
                      <a:gd name="connsiteX11" fmla="*/ 89603 w 126608"/>
                      <a:gd name="connsiteY11" fmla="*/ 92136 h 111256"/>
                      <a:gd name="connsiteX12" fmla="*/ 69978 w 126608"/>
                      <a:gd name="connsiteY12" fmla="*/ 103455 h 111256"/>
                      <a:gd name="connsiteX13" fmla="*/ 69978 w 126608"/>
                      <a:gd name="connsiteY13" fmla="*/ 111257 h 111256"/>
                      <a:gd name="connsiteX14" fmla="*/ 98413 w 126608"/>
                      <a:gd name="connsiteY14" fmla="*/ 110501 h 111256"/>
                      <a:gd name="connsiteX15" fmla="*/ 126609 w 126608"/>
                      <a:gd name="connsiteY15" fmla="*/ 111257 h 111256"/>
                      <a:gd name="connsiteX16" fmla="*/ 126609 w 126608"/>
                      <a:gd name="connsiteY16" fmla="*/ 103455 h 111256"/>
                      <a:gd name="connsiteX17" fmla="*/ 106971 w 126608"/>
                      <a:gd name="connsiteY17" fmla="*/ 95905 h 111256"/>
                      <a:gd name="connsiteX18" fmla="*/ 106971 w 126608"/>
                      <a:gd name="connsiteY18" fmla="*/ 47833 h 111256"/>
                      <a:gd name="connsiteX19" fmla="*/ 99170 w 126608"/>
                      <a:gd name="connsiteY19" fmla="*/ 9315 h 111256"/>
                      <a:gd name="connsiteX20" fmla="*/ 72739 w 126608"/>
                      <a:gd name="connsiteY20" fmla="*/ 0 h 111256"/>
                      <a:gd name="connsiteX21" fmla="*/ 35493 w 126608"/>
                      <a:gd name="connsiteY21" fmla="*/ 26431 h 111256"/>
                      <a:gd name="connsiteX22" fmla="*/ 35493 w 126608"/>
                      <a:gd name="connsiteY22" fmla="*/ 0 h 111256"/>
                      <a:gd name="connsiteX23" fmla="*/ 0 w 126608"/>
                      <a:gd name="connsiteY23" fmla="*/ 2773 h 111256"/>
                      <a:gd name="connsiteX24" fmla="*/ 0 w 126608"/>
                      <a:gd name="connsiteY24" fmla="*/ 10575 h 111256"/>
                      <a:gd name="connsiteX25" fmla="*/ 19625 w 126608"/>
                      <a:gd name="connsiteY25" fmla="*/ 24666 h 111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26608" h="111256">
                        <a:moveTo>
                          <a:pt x="19625" y="24666"/>
                        </a:moveTo>
                        <a:lnTo>
                          <a:pt x="19625" y="92136"/>
                        </a:lnTo>
                        <a:cubicBezTo>
                          <a:pt x="19625" y="103455"/>
                          <a:pt x="16865" y="103455"/>
                          <a:pt x="0" y="103455"/>
                        </a:cubicBezTo>
                        <a:lnTo>
                          <a:pt x="0" y="111257"/>
                        </a:lnTo>
                        <a:cubicBezTo>
                          <a:pt x="8810" y="111005"/>
                          <a:pt x="21641" y="110501"/>
                          <a:pt x="28435" y="110501"/>
                        </a:cubicBezTo>
                        <a:cubicBezTo>
                          <a:pt x="34989" y="110501"/>
                          <a:pt x="48072" y="111005"/>
                          <a:pt x="56631" y="111257"/>
                        </a:cubicBezTo>
                        <a:lnTo>
                          <a:pt x="56631" y="103455"/>
                        </a:lnTo>
                        <a:cubicBezTo>
                          <a:pt x="39766" y="103455"/>
                          <a:pt x="36993" y="103455"/>
                          <a:pt x="36993" y="92136"/>
                        </a:cubicBezTo>
                        <a:lnTo>
                          <a:pt x="36993" y="45816"/>
                        </a:lnTo>
                        <a:cubicBezTo>
                          <a:pt x="36993" y="19637"/>
                          <a:pt x="54866" y="5546"/>
                          <a:pt x="70974" y="5546"/>
                        </a:cubicBezTo>
                        <a:cubicBezTo>
                          <a:pt x="86843" y="5546"/>
                          <a:pt x="89603" y="19133"/>
                          <a:pt x="89603" y="33477"/>
                        </a:cubicBezTo>
                        <a:lnTo>
                          <a:pt x="89603" y="92136"/>
                        </a:lnTo>
                        <a:cubicBezTo>
                          <a:pt x="89603" y="103455"/>
                          <a:pt x="86843" y="103455"/>
                          <a:pt x="69978" y="103455"/>
                        </a:cubicBezTo>
                        <a:lnTo>
                          <a:pt x="69978" y="111257"/>
                        </a:lnTo>
                        <a:cubicBezTo>
                          <a:pt x="78789" y="111005"/>
                          <a:pt x="91620" y="110501"/>
                          <a:pt x="98413" y="110501"/>
                        </a:cubicBezTo>
                        <a:cubicBezTo>
                          <a:pt x="104967" y="110501"/>
                          <a:pt x="118051" y="111005"/>
                          <a:pt x="126609" y="111257"/>
                        </a:cubicBezTo>
                        <a:lnTo>
                          <a:pt x="126609" y="103455"/>
                        </a:lnTo>
                        <a:cubicBezTo>
                          <a:pt x="113526" y="103455"/>
                          <a:pt x="107224" y="103455"/>
                          <a:pt x="106971" y="95905"/>
                        </a:cubicBezTo>
                        <a:lnTo>
                          <a:pt x="106971" y="47833"/>
                        </a:lnTo>
                        <a:cubicBezTo>
                          <a:pt x="106971" y="26179"/>
                          <a:pt x="106971" y="18377"/>
                          <a:pt x="99170" y="9315"/>
                        </a:cubicBezTo>
                        <a:cubicBezTo>
                          <a:pt x="95653" y="5042"/>
                          <a:pt x="87347" y="0"/>
                          <a:pt x="72739" y="0"/>
                        </a:cubicBezTo>
                        <a:cubicBezTo>
                          <a:pt x="54362" y="0"/>
                          <a:pt x="42539" y="10827"/>
                          <a:pt x="35493" y="26431"/>
                        </a:cubicBezTo>
                        <a:lnTo>
                          <a:pt x="35493" y="0"/>
                        </a:lnTo>
                        <a:lnTo>
                          <a:pt x="0" y="2773"/>
                        </a:lnTo>
                        <a:lnTo>
                          <a:pt x="0" y="10575"/>
                        </a:lnTo>
                        <a:cubicBezTo>
                          <a:pt x="17621" y="10575"/>
                          <a:pt x="19625" y="12340"/>
                          <a:pt x="19625" y="24666"/>
                        </a:cubicBez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5" name="フリーフォーム 54">
                    <a:extLst>
                      <a:ext uri="{FF2B5EF4-FFF2-40B4-BE49-F238E27FC236}">
                        <a16:creationId xmlns:a16="http://schemas.microsoft.com/office/drawing/2014/main" id="{F72FD6AC-572E-5232-715E-20DEE38A3E16}"/>
                      </a:ext>
                    </a:extLst>
                  </p:cNvPr>
                  <p:cNvSpPr/>
                  <p:nvPr/>
                </p:nvSpPr>
                <p:spPr>
                  <a:xfrm>
                    <a:off x="8245251" y="5418924"/>
                    <a:ext cx="97417" cy="115542"/>
                  </a:xfrm>
                  <a:custGeom>
                    <a:avLst/>
                    <a:gdLst>
                      <a:gd name="connsiteX0" fmla="*/ 21137 w 97417"/>
                      <a:gd name="connsiteY0" fmla="*/ 49345 h 115542"/>
                      <a:gd name="connsiteX1" fmla="*/ 52358 w 97417"/>
                      <a:gd name="connsiteY1" fmla="*/ 5546 h 115542"/>
                      <a:gd name="connsiteX2" fmla="*/ 80793 w 97417"/>
                      <a:gd name="connsiteY2" fmla="*/ 49345 h 115542"/>
                      <a:gd name="connsiteX3" fmla="*/ 21137 w 97417"/>
                      <a:gd name="connsiteY3" fmla="*/ 49345 h 115542"/>
                      <a:gd name="connsiteX4" fmla="*/ 20885 w 97417"/>
                      <a:gd name="connsiteY4" fmla="*/ 54626 h 115542"/>
                      <a:gd name="connsiteX5" fmla="*/ 91115 w 97417"/>
                      <a:gd name="connsiteY5" fmla="*/ 54626 h 115542"/>
                      <a:gd name="connsiteX6" fmla="*/ 97417 w 97417"/>
                      <a:gd name="connsiteY6" fmla="*/ 49345 h 115542"/>
                      <a:gd name="connsiteX7" fmla="*/ 52358 w 97417"/>
                      <a:gd name="connsiteY7" fmla="*/ 0 h 115542"/>
                      <a:gd name="connsiteX8" fmla="*/ 0 w 97417"/>
                      <a:gd name="connsiteY8" fmla="*/ 57399 h 115542"/>
                      <a:gd name="connsiteX9" fmla="*/ 55370 w 97417"/>
                      <a:gd name="connsiteY9" fmla="*/ 115542 h 115542"/>
                      <a:gd name="connsiteX10" fmla="*/ 97417 w 97417"/>
                      <a:gd name="connsiteY10" fmla="*/ 82822 h 115542"/>
                      <a:gd name="connsiteX11" fmla="*/ 94140 w 97417"/>
                      <a:gd name="connsiteY11" fmla="*/ 79797 h 115542"/>
                      <a:gd name="connsiteX12" fmla="*/ 90863 w 97417"/>
                      <a:gd name="connsiteY12" fmla="*/ 83326 h 115542"/>
                      <a:gd name="connsiteX13" fmla="*/ 56883 w 97417"/>
                      <a:gd name="connsiteY13" fmla="*/ 109253 h 115542"/>
                      <a:gd name="connsiteX14" fmla="*/ 28448 w 97417"/>
                      <a:gd name="connsiteY14" fmla="*/ 92388 h 115542"/>
                      <a:gd name="connsiteX15" fmla="*/ 20885 w 97417"/>
                      <a:gd name="connsiteY15" fmla="*/ 54626 h 115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7417" h="115542">
                        <a:moveTo>
                          <a:pt x="21137" y="49345"/>
                        </a:moveTo>
                        <a:cubicBezTo>
                          <a:pt x="22650" y="11835"/>
                          <a:pt x="43799" y="5546"/>
                          <a:pt x="52358" y="5546"/>
                        </a:cubicBezTo>
                        <a:cubicBezTo>
                          <a:pt x="78285" y="5546"/>
                          <a:pt x="80793" y="39527"/>
                          <a:pt x="80793" y="49345"/>
                        </a:cubicBezTo>
                        <a:lnTo>
                          <a:pt x="21137" y="49345"/>
                        </a:lnTo>
                        <a:close/>
                        <a:moveTo>
                          <a:pt x="20885" y="54626"/>
                        </a:moveTo>
                        <a:lnTo>
                          <a:pt x="91115" y="54626"/>
                        </a:lnTo>
                        <a:cubicBezTo>
                          <a:pt x="96661" y="54626"/>
                          <a:pt x="97417" y="54626"/>
                          <a:pt x="97417" y="49345"/>
                        </a:cubicBezTo>
                        <a:cubicBezTo>
                          <a:pt x="97417" y="24414"/>
                          <a:pt x="83818" y="0"/>
                          <a:pt x="52358" y="0"/>
                        </a:cubicBezTo>
                        <a:cubicBezTo>
                          <a:pt x="23154" y="0"/>
                          <a:pt x="0" y="25927"/>
                          <a:pt x="0" y="57399"/>
                        </a:cubicBezTo>
                        <a:cubicBezTo>
                          <a:pt x="0" y="91128"/>
                          <a:pt x="26431" y="115542"/>
                          <a:pt x="55370" y="115542"/>
                        </a:cubicBezTo>
                        <a:cubicBezTo>
                          <a:pt x="86086" y="115542"/>
                          <a:pt x="97417" y="87599"/>
                          <a:pt x="97417" y="82822"/>
                        </a:cubicBezTo>
                        <a:cubicBezTo>
                          <a:pt x="97417" y="80301"/>
                          <a:pt x="95401" y="79797"/>
                          <a:pt x="94140" y="79797"/>
                        </a:cubicBezTo>
                        <a:cubicBezTo>
                          <a:pt x="91872" y="79797"/>
                          <a:pt x="91368" y="81309"/>
                          <a:pt x="90863" y="83326"/>
                        </a:cubicBezTo>
                        <a:cubicBezTo>
                          <a:pt x="82053" y="109253"/>
                          <a:pt x="59403" y="109253"/>
                          <a:pt x="56883" y="109253"/>
                        </a:cubicBezTo>
                        <a:cubicBezTo>
                          <a:pt x="44304" y="109253"/>
                          <a:pt x="34233" y="101703"/>
                          <a:pt x="28448" y="92388"/>
                        </a:cubicBezTo>
                        <a:cubicBezTo>
                          <a:pt x="20885" y="80301"/>
                          <a:pt x="20885" y="63689"/>
                          <a:pt x="20885" y="54626"/>
                        </a:cubicBez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47" name="フリーフォーム 46">
                <a:extLst>
                  <a:ext uri="{FF2B5EF4-FFF2-40B4-BE49-F238E27FC236}">
                    <a16:creationId xmlns:a16="http://schemas.microsoft.com/office/drawing/2014/main" id="{8887A4CD-3EAE-0E32-2751-EA0E6240E41A}"/>
                  </a:ext>
                </a:extLst>
              </p:cNvPr>
              <p:cNvSpPr/>
              <p:nvPr/>
            </p:nvSpPr>
            <p:spPr>
              <a:xfrm>
                <a:off x="5878350" y="4654735"/>
                <a:ext cx="618831" cy="714566"/>
              </a:xfrm>
              <a:custGeom>
                <a:avLst/>
                <a:gdLst>
                  <a:gd name="connsiteX0" fmla="*/ 309415 w 618831"/>
                  <a:gd name="connsiteY0" fmla="*/ 0 h 714566"/>
                  <a:gd name="connsiteX1" fmla="*/ 0 w 618831"/>
                  <a:gd name="connsiteY1" fmla="*/ 178638 h 714566"/>
                  <a:gd name="connsiteX2" fmla="*/ 0 w 618831"/>
                  <a:gd name="connsiteY2" fmla="*/ 535916 h 714566"/>
                  <a:gd name="connsiteX3" fmla="*/ 309415 w 618831"/>
                  <a:gd name="connsiteY3" fmla="*/ 714567 h 714566"/>
                  <a:gd name="connsiteX4" fmla="*/ 618832 w 618831"/>
                  <a:gd name="connsiteY4" fmla="*/ 535916 h 714566"/>
                  <a:gd name="connsiteX5" fmla="*/ 618832 w 618831"/>
                  <a:gd name="connsiteY5" fmla="*/ 178638 h 714566"/>
                  <a:gd name="connsiteX6" fmla="*/ 309415 w 618831"/>
                  <a:gd name="connsiteY6" fmla="*/ 0 h 714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8831" h="714566">
                    <a:moveTo>
                      <a:pt x="309415" y="0"/>
                    </a:moveTo>
                    <a:lnTo>
                      <a:pt x="0" y="178638"/>
                    </a:lnTo>
                    <a:lnTo>
                      <a:pt x="0" y="535916"/>
                    </a:lnTo>
                    <a:lnTo>
                      <a:pt x="309415" y="714567"/>
                    </a:lnTo>
                    <a:lnTo>
                      <a:pt x="618832" y="535916"/>
                    </a:lnTo>
                    <a:lnTo>
                      <a:pt x="618832" y="178638"/>
                    </a:lnTo>
                    <a:lnTo>
                      <a:pt x="309415" y="0"/>
                    </a:lnTo>
                    <a:close/>
                  </a:path>
                </a:pathLst>
              </a:custGeom>
              <a:solidFill>
                <a:srgbClr val="FF8AD8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8" name="フリーフォーム 47">
                <a:extLst>
                  <a:ext uri="{FF2B5EF4-FFF2-40B4-BE49-F238E27FC236}">
                    <a16:creationId xmlns:a16="http://schemas.microsoft.com/office/drawing/2014/main" id="{B9F06FE7-C5ED-02A6-3C57-EEA486727444}"/>
                  </a:ext>
                </a:extLst>
              </p:cNvPr>
              <p:cNvSpPr/>
              <p:nvPr/>
            </p:nvSpPr>
            <p:spPr>
              <a:xfrm>
                <a:off x="5878350" y="4654735"/>
                <a:ext cx="618831" cy="714566"/>
              </a:xfrm>
              <a:custGeom>
                <a:avLst/>
                <a:gdLst>
                  <a:gd name="connsiteX0" fmla="*/ 309415 w 618831"/>
                  <a:gd name="connsiteY0" fmla="*/ 0 h 714566"/>
                  <a:gd name="connsiteX1" fmla="*/ 0 w 618831"/>
                  <a:gd name="connsiteY1" fmla="*/ 178638 h 714566"/>
                  <a:gd name="connsiteX2" fmla="*/ 0 w 618831"/>
                  <a:gd name="connsiteY2" fmla="*/ 535916 h 714566"/>
                  <a:gd name="connsiteX3" fmla="*/ 309415 w 618831"/>
                  <a:gd name="connsiteY3" fmla="*/ 714567 h 714566"/>
                  <a:gd name="connsiteX4" fmla="*/ 618832 w 618831"/>
                  <a:gd name="connsiteY4" fmla="*/ 535916 h 714566"/>
                  <a:gd name="connsiteX5" fmla="*/ 618832 w 618831"/>
                  <a:gd name="connsiteY5" fmla="*/ 178638 h 714566"/>
                  <a:gd name="connsiteX6" fmla="*/ 309415 w 618831"/>
                  <a:gd name="connsiteY6" fmla="*/ 0 h 714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8831" h="714566">
                    <a:moveTo>
                      <a:pt x="309415" y="0"/>
                    </a:moveTo>
                    <a:lnTo>
                      <a:pt x="0" y="178638"/>
                    </a:lnTo>
                    <a:lnTo>
                      <a:pt x="0" y="535916"/>
                    </a:lnTo>
                    <a:lnTo>
                      <a:pt x="309415" y="714567"/>
                    </a:lnTo>
                    <a:lnTo>
                      <a:pt x="618832" y="535916"/>
                    </a:lnTo>
                    <a:lnTo>
                      <a:pt x="618832" y="178638"/>
                    </a:lnTo>
                    <a:lnTo>
                      <a:pt x="309415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163" name="グループ化 162">
            <a:extLst>
              <a:ext uri="{FF2B5EF4-FFF2-40B4-BE49-F238E27FC236}">
                <a16:creationId xmlns:a16="http://schemas.microsoft.com/office/drawing/2014/main" id="{89CF77EA-81DC-3EF1-6EDA-23F8FFB4B4B0}"/>
              </a:ext>
            </a:extLst>
          </p:cNvPr>
          <p:cNvGrpSpPr/>
          <p:nvPr/>
        </p:nvGrpSpPr>
        <p:grpSpPr>
          <a:xfrm>
            <a:off x="580290" y="2806370"/>
            <a:ext cx="7983851" cy="3148818"/>
            <a:chOff x="656492" y="2995584"/>
            <a:chExt cx="7983851" cy="3148818"/>
          </a:xfrm>
        </p:grpSpPr>
        <p:grpSp>
          <p:nvGrpSpPr>
            <p:cNvPr id="110" name="グラフィックス 7">
              <a:extLst>
                <a:ext uri="{FF2B5EF4-FFF2-40B4-BE49-F238E27FC236}">
                  <a16:creationId xmlns:a16="http://schemas.microsoft.com/office/drawing/2014/main" id="{9E8050BD-A5E3-DCB0-FA43-F2492EA4FC51}"/>
                </a:ext>
              </a:extLst>
            </p:cNvPr>
            <p:cNvGrpSpPr/>
            <p:nvPr/>
          </p:nvGrpSpPr>
          <p:grpSpPr>
            <a:xfrm>
              <a:off x="5756226" y="3305516"/>
              <a:ext cx="2884117" cy="2495607"/>
              <a:chOff x="5603826" y="3153116"/>
              <a:chExt cx="2884117" cy="2495607"/>
            </a:xfrm>
          </p:grpSpPr>
          <p:grpSp>
            <p:nvGrpSpPr>
              <p:cNvPr id="111" name="グラフィックス 7">
                <a:extLst>
                  <a:ext uri="{FF2B5EF4-FFF2-40B4-BE49-F238E27FC236}">
                    <a16:creationId xmlns:a16="http://schemas.microsoft.com/office/drawing/2014/main" id="{5EB686A5-F9CE-D698-C17E-9DEEE6ADF062}"/>
                  </a:ext>
                </a:extLst>
              </p:cNvPr>
              <p:cNvGrpSpPr/>
              <p:nvPr/>
            </p:nvGrpSpPr>
            <p:grpSpPr>
              <a:xfrm>
                <a:off x="5603826" y="3153116"/>
                <a:ext cx="2884117" cy="2495607"/>
                <a:chOff x="5603826" y="3153116"/>
                <a:chExt cx="2884117" cy="2495607"/>
              </a:xfrm>
            </p:grpSpPr>
            <p:sp>
              <p:nvSpPr>
                <p:cNvPr id="118" name="フリーフォーム 117">
                  <a:extLst>
                    <a:ext uri="{FF2B5EF4-FFF2-40B4-BE49-F238E27FC236}">
                      <a16:creationId xmlns:a16="http://schemas.microsoft.com/office/drawing/2014/main" id="{55CC0C47-856A-DF68-B8E7-158B3B89F5C7}"/>
                    </a:ext>
                  </a:extLst>
                </p:cNvPr>
                <p:cNvSpPr/>
                <p:nvPr/>
              </p:nvSpPr>
              <p:spPr>
                <a:xfrm>
                  <a:off x="5603826" y="3153116"/>
                  <a:ext cx="2884117" cy="2495607"/>
                </a:xfrm>
                <a:custGeom>
                  <a:avLst/>
                  <a:gdLst>
                    <a:gd name="connsiteX0" fmla="*/ 0 w 2884117"/>
                    <a:gd name="connsiteY0" fmla="*/ 0 h 2495607"/>
                    <a:gd name="connsiteX1" fmla="*/ 2884118 w 2884117"/>
                    <a:gd name="connsiteY1" fmla="*/ 0 h 2495607"/>
                    <a:gd name="connsiteX2" fmla="*/ 2884118 w 2884117"/>
                    <a:gd name="connsiteY2" fmla="*/ 2495607 h 2495607"/>
                    <a:gd name="connsiteX3" fmla="*/ 0 w 2884117"/>
                    <a:gd name="connsiteY3" fmla="*/ 2495607 h 2495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84117" h="2495607">
                      <a:moveTo>
                        <a:pt x="0" y="0"/>
                      </a:moveTo>
                      <a:lnTo>
                        <a:pt x="2884118" y="0"/>
                      </a:lnTo>
                      <a:lnTo>
                        <a:pt x="2884118" y="2495607"/>
                      </a:lnTo>
                      <a:lnTo>
                        <a:pt x="0" y="24956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119" name="グラフィックス 7">
                  <a:extLst>
                    <a:ext uri="{FF2B5EF4-FFF2-40B4-BE49-F238E27FC236}">
                      <a16:creationId xmlns:a16="http://schemas.microsoft.com/office/drawing/2014/main" id="{0850E625-8E2B-F0C6-9E9F-9158FE75E2B3}"/>
                    </a:ext>
                  </a:extLst>
                </p:cNvPr>
                <p:cNvGrpSpPr/>
                <p:nvPr/>
              </p:nvGrpSpPr>
              <p:grpSpPr>
                <a:xfrm>
                  <a:off x="7740077" y="5357000"/>
                  <a:ext cx="602591" cy="177466"/>
                  <a:chOff x="7740077" y="5357000"/>
                  <a:chExt cx="602591" cy="177466"/>
                </a:xfrm>
                <a:solidFill>
                  <a:srgbClr val="040000"/>
                </a:solidFill>
              </p:grpSpPr>
              <p:sp>
                <p:nvSpPr>
                  <p:cNvPr id="120" name="フリーフォーム 119">
                    <a:extLst>
                      <a:ext uri="{FF2B5EF4-FFF2-40B4-BE49-F238E27FC236}">
                        <a16:creationId xmlns:a16="http://schemas.microsoft.com/office/drawing/2014/main" id="{95819DD4-E6E4-CB54-3333-D8D0EE25C473}"/>
                      </a:ext>
                    </a:extLst>
                  </p:cNvPr>
                  <p:cNvSpPr/>
                  <p:nvPr/>
                </p:nvSpPr>
                <p:spPr>
                  <a:xfrm>
                    <a:off x="7740077" y="5359773"/>
                    <a:ext cx="148262" cy="171920"/>
                  </a:xfrm>
                  <a:custGeom>
                    <a:avLst/>
                    <a:gdLst>
                      <a:gd name="connsiteX0" fmla="*/ 48337 w 148262"/>
                      <a:gd name="connsiteY0" fmla="*/ 92376 h 171920"/>
                      <a:gd name="connsiteX1" fmla="*/ 90876 w 148262"/>
                      <a:gd name="connsiteY1" fmla="*/ 92376 h 171920"/>
                      <a:gd name="connsiteX2" fmla="*/ 148263 w 148262"/>
                      <a:gd name="connsiteY2" fmla="*/ 46824 h 171920"/>
                      <a:gd name="connsiteX3" fmla="*/ 88859 w 148262"/>
                      <a:gd name="connsiteY3" fmla="*/ 0 h 171920"/>
                      <a:gd name="connsiteX4" fmla="*/ 0 w 148262"/>
                      <a:gd name="connsiteY4" fmla="*/ 0 h 171920"/>
                      <a:gd name="connsiteX5" fmla="*/ 0 w 148262"/>
                      <a:gd name="connsiteY5" fmla="*/ 7802 h 171920"/>
                      <a:gd name="connsiteX6" fmla="*/ 6050 w 148262"/>
                      <a:gd name="connsiteY6" fmla="*/ 7802 h 171920"/>
                      <a:gd name="connsiteX7" fmla="*/ 25927 w 148262"/>
                      <a:gd name="connsiteY7" fmla="*/ 19637 h 171920"/>
                      <a:gd name="connsiteX8" fmla="*/ 25927 w 148262"/>
                      <a:gd name="connsiteY8" fmla="*/ 152296 h 171920"/>
                      <a:gd name="connsiteX9" fmla="*/ 6050 w 148262"/>
                      <a:gd name="connsiteY9" fmla="*/ 164118 h 171920"/>
                      <a:gd name="connsiteX10" fmla="*/ 0 w 148262"/>
                      <a:gd name="connsiteY10" fmla="*/ 164118 h 171920"/>
                      <a:gd name="connsiteX11" fmla="*/ 0 w 148262"/>
                      <a:gd name="connsiteY11" fmla="*/ 171920 h 171920"/>
                      <a:gd name="connsiteX12" fmla="*/ 37006 w 148262"/>
                      <a:gd name="connsiteY12" fmla="*/ 171164 h 171920"/>
                      <a:gd name="connsiteX13" fmla="*/ 74264 w 148262"/>
                      <a:gd name="connsiteY13" fmla="*/ 171920 h 171920"/>
                      <a:gd name="connsiteX14" fmla="*/ 74264 w 148262"/>
                      <a:gd name="connsiteY14" fmla="*/ 164118 h 171920"/>
                      <a:gd name="connsiteX15" fmla="*/ 68213 w 148262"/>
                      <a:gd name="connsiteY15" fmla="*/ 164118 h 171920"/>
                      <a:gd name="connsiteX16" fmla="*/ 48337 w 148262"/>
                      <a:gd name="connsiteY16" fmla="*/ 152296 h 171920"/>
                      <a:gd name="connsiteX17" fmla="*/ 48337 w 148262"/>
                      <a:gd name="connsiteY17" fmla="*/ 92376 h 171920"/>
                      <a:gd name="connsiteX18" fmla="*/ 47581 w 148262"/>
                      <a:gd name="connsiteY18" fmla="*/ 85834 h 171920"/>
                      <a:gd name="connsiteX19" fmla="*/ 47581 w 148262"/>
                      <a:gd name="connsiteY19" fmla="*/ 17873 h 171920"/>
                      <a:gd name="connsiteX20" fmla="*/ 59907 w 148262"/>
                      <a:gd name="connsiteY20" fmla="*/ 7802 h 171920"/>
                      <a:gd name="connsiteX21" fmla="*/ 82318 w 148262"/>
                      <a:gd name="connsiteY21" fmla="*/ 7802 h 171920"/>
                      <a:gd name="connsiteX22" fmla="*/ 122336 w 148262"/>
                      <a:gd name="connsiteY22" fmla="*/ 46824 h 171920"/>
                      <a:gd name="connsiteX23" fmla="*/ 82318 w 148262"/>
                      <a:gd name="connsiteY23" fmla="*/ 85834 h 171920"/>
                      <a:gd name="connsiteX24" fmla="*/ 47581 w 148262"/>
                      <a:gd name="connsiteY24" fmla="*/ 85834 h 171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48262" h="171920">
                        <a:moveTo>
                          <a:pt x="48337" y="92376"/>
                        </a:moveTo>
                        <a:lnTo>
                          <a:pt x="90876" y="92376"/>
                        </a:lnTo>
                        <a:cubicBezTo>
                          <a:pt x="121075" y="92376"/>
                          <a:pt x="148263" y="71995"/>
                          <a:pt x="148263" y="46824"/>
                        </a:cubicBezTo>
                        <a:cubicBezTo>
                          <a:pt x="148263" y="22158"/>
                          <a:pt x="123344" y="0"/>
                          <a:pt x="88859" y="0"/>
                        </a:cubicBezTo>
                        <a:lnTo>
                          <a:pt x="0" y="0"/>
                        </a:lnTo>
                        <a:lnTo>
                          <a:pt x="0" y="7802"/>
                        </a:lnTo>
                        <a:lnTo>
                          <a:pt x="6050" y="7802"/>
                        </a:lnTo>
                        <a:cubicBezTo>
                          <a:pt x="25423" y="7802"/>
                          <a:pt x="25927" y="10575"/>
                          <a:pt x="25927" y="19637"/>
                        </a:cubicBezTo>
                        <a:lnTo>
                          <a:pt x="25927" y="152296"/>
                        </a:lnTo>
                        <a:cubicBezTo>
                          <a:pt x="25927" y="161358"/>
                          <a:pt x="25423" y="164118"/>
                          <a:pt x="6050" y="164118"/>
                        </a:cubicBezTo>
                        <a:lnTo>
                          <a:pt x="0" y="164118"/>
                        </a:lnTo>
                        <a:lnTo>
                          <a:pt x="0" y="171920"/>
                        </a:lnTo>
                        <a:cubicBezTo>
                          <a:pt x="8810" y="171164"/>
                          <a:pt x="27439" y="171164"/>
                          <a:pt x="37006" y="171164"/>
                        </a:cubicBezTo>
                        <a:cubicBezTo>
                          <a:pt x="46572" y="171164"/>
                          <a:pt x="65453" y="171164"/>
                          <a:pt x="74264" y="171920"/>
                        </a:cubicBezTo>
                        <a:lnTo>
                          <a:pt x="74264" y="164118"/>
                        </a:lnTo>
                        <a:lnTo>
                          <a:pt x="68213" y="164118"/>
                        </a:lnTo>
                        <a:cubicBezTo>
                          <a:pt x="48841" y="164118"/>
                          <a:pt x="48337" y="161358"/>
                          <a:pt x="48337" y="152296"/>
                        </a:cubicBezTo>
                        <a:lnTo>
                          <a:pt x="48337" y="92376"/>
                        </a:lnTo>
                        <a:close/>
                        <a:moveTo>
                          <a:pt x="47581" y="85834"/>
                        </a:moveTo>
                        <a:lnTo>
                          <a:pt x="47581" y="17873"/>
                        </a:lnTo>
                        <a:cubicBezTo>
                          <a:pt x="47581" y="9566"/>
                          <a:pt x="48085" y="7802"/>
                          <a:pt x="59907" y="7802"/>
                        </a:cubicBezTo>
                        <a:lnTo>
                          <a:pt x="82318" y="7802"/>
                        </a:lnTo>
                        <a:cubicBezTo>
                          <a:pt x="122336" y="7802"/>
                          <a:pt x="122336" y="34485"/>
                          <a:pt x="122336" y="46824"/>
                        </a:cubicBezTo>
                        <a:cubicBezTo>
                          <a:pt x="122336" y="58647"/>
                          <a:pt x="122336" y="85834"/>
                          <a:pt x="82318" y="85834"/>
                        </a:cubicBezTo>
                        <a:lnTo>
                          <a:pt x="47581" y="85834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21" name="フリーフォーム 120">
                    <a:extLst>
                      <a:ext uri="{FF2B5EF4-FFF2-40B4-BE49-F238E27FC236}">
                        <a16:creationId xmlns:a16="http://schemas.microsoft.com/office/drawing/2014/main" id="{03904E19-2E80-1F26-6E2B-44A7D20492A1}"/>
                      </a:ext>
                    </a:extLst>
                  </p:cNvPr>
                  <p:cNvSpPr/>
                  <p:nvPr/>
                </p:nvSpPr>
                <p:spPr>
                  <a:xfrm>
                    <a:off x="7910888" y="5357000"/>
                    <a:ext cx="55874" cy="174693"/>
                  </a:xfrm>
                  <a:custGeom>
                    <a:avLst/>
                    <a:gdLst>
                      <a:gd name="connsiteX0" fmla="*/ 36237 w 55874"/>
                      <a:gd name="connsiteY0" fmla="*/ 0 h 174693"/>
                      <a:gd name="connsiteX1" fmla="*/ 0 w 55874"/>
                      <a:gd name="connsiteY1" fmla="*/ 2773 h 174693"/>
                      <a:gd name="connsiteX2" fmla="*/ 0 w 55874"/>
                      <a:gd name="connsiteY2" fmla="*/ 10575 h 174693"/>
                      <a:gd name="connsiteX3" fmla="*/ 19625 w 55874"/>
                      <a:gd name="connsiteY3" fmla="*/ 24679 h 174693"/>
                      <a:gd name="connsiteX4" fmla="*/ 19625 w 55874"/>
                      <a:gd name="connsiteY4" fmla="*/ 155573 h 174693"/>
                      <a:gd name="connsiteX5" fmla="*/ 0 w 55874"/>
                      <a:gd name="connsiteY5" fmla="*/ 166891 h 174693"/>
                      <a:gd name="connsiteX6" fmla="*/ 0 w 55874"/>
                      <a:gd name="connsiteY6" fmla="*/ 174693 h 174693"/>
                      <a:gd name="connsiteX7" fmla="*/ 27931 w 55874"/>
                      <a:gd name="connsiteY7" fmla="*/ 173937 h 174693"/>
                      <a:gd name="connsiteX8" fmla="*/ 55874 w 55874"/>
                      <a:gd name="connsiteY8" fmla="*/ 174693 h 174693"/>
                      <a:gd name="connsiteX9" fmla="*/ 55874 w 55874"/>
                      <a:gd name="connsiteY9" fmla="*/ 166891 h 174693"/>
                      <a:gd name="connsiteX10" fmla="*/ 36237 w 55874"/>
                      <a:gd name="connsiteY10" fmla="*/ 155573 h 174693"/>
                      <a:gd name="connsiteX11" fmla="*/ 36237 w 55874"/>
                      <a:gd name="connsiteY11" fmla="*/ 0 h 174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5874" h="174693">
                        <a:moveTo>
                          <a:pt x="36237" y="0"/>
                        </a:moveTo>
                        <a:lnTo>
                          <a:pt x="0" y="2773"/>
                        </a:lnTo>
                        <a:lnTo>
                          <a:pt x="0" y="10575"/>
                        </a:lnTo>
                        <a:cubicBezTo>
                          <a:pt x="17621" y="10575"/>
                          <a:pt x="19625" y="12339"/>
                          <a:pt x="19625" y="24679"/>
                        </a:cubicBezTo>
                        <a:lnTo>
                          <a:pt x="19625" y="155573"/>
                        </a:lnTo>
                        <a:cubicBezTo>
                          <a:pt x="19625" y="166891"/>
                          <a:pt x="16865" y="166891"/>
                          <a:pt x="0" y="166891"/>
                        </a:cubicBezTo>
                        <a:lnTo>
                          <a:pt x="0" y="174693"/>
                        </a:lnTo>
                        <a:cubicBezTo>
                          <a:pt x="8306" y="174441"/>
                          <a:pt x="21641" y="173937"/>
                          <a:pt x="27931" y="173937"/>
                        </a:cubicBezTo>
                        <a:cubicBezTo>
                          <a:pt x="34233" y="173937"/>
                          <a:pt x="46560" y="174441"/>
                          <a:pt x="55874" y="174693"/>
                        </a:cubicBezTo>
                        <a:lnTo>
                          <a:pt x="55874" y="166891"/>
                        </a:lnTo>
                        <a:cubicBezTo>
                          <a:pt x="39010" y="166891"/>
                          <a:pt x="36237" y="166891"/>
                          <a:pt x="36237" y="155573"/>
                        </a:cubicBezTo>
                        <a:lnTo>
                          <a:pt x="36237" y="0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22" name="フリーフォーム 121">
                    <a:extLst>
                      <a:ext uri="{FF2B5EF4-FFF2-40B4-BE49-F238E27FC236}">
                        <a16:creationId xmlns:a16="http://schemas.microsoft.com/office/drawing/2014/main" id="{6A76347D-12CE-B093-ADFE-CFCDCED962FE}"/>
                      </a:ext>
                    </a:extLst>
                  </p:cNvPr>
                  <p:cNvSpPr/>
                  <p:nvPr/>
                </p:nvSpPr>
                <p:spPr>
                  <a:xfrm>
                    <a:off x="7983072" y="5418924"/>
                    <a:ext cx="113525" cy="115542"/>
                  </a:xfrm>
                  <a:custGeom>
                    <a:avLst/>
                    <a:gdLst>
                      <a:gd name="connsiteX0" fmla="*/ 73243 w 113525"/>
                      <a:gd name="connsiteY0" fmla="*/ 93649 h 115542"/>
                      <a:gd name="connsiteX1" fmla="*/ 92880 w 113525"/>
                      <a:gd name="connsiteY1" fmla="*/ 114282 h 115542"/>
                      <a:gd name="connsiteX2" fmla="*/ 113526 w 113525"/>
                      <a:gd name="connsiteY2" fmla="*/ 90372 h 115542"/>
                      <a:gd name="connsiteX3" fmla="*/ 113526 w 113525"/>
                      <a:gd name="connsiteY3" fmla="*/ 76280 h 115542"/>
                      <a:gd name="connsiteX4" fmla="*/ 107236 w 113525"/>
                      <a:gd name="connsiteY4" fmla="*/ 76280 h 115542"/>
                      <a:gd name="connsiteX5" fmla="*/ 107236 w 113525"/>
                      <a:gd name="connsiteY5" fmla="*/ 90372 h 115542"/>
                      <a:gd name="connsiteX6" fmla="*/ 98174 w 113525"/>
                      <a:gd name="connsiteY6" fmla="*/ 106480 h 115542"/>
                      <a:gd name="connsiteX7" fmla="*/ 88859 w 113525"/>
                      <a:gd name="connsiteY7" fmla="*/ 93888 h 115542"/>
                      <a:gd name="connsiteX8" fmla="*/ 88859 w 113525"/>
                      <a:gd name="connsiteY8" fmla="*/ 43547 h 115542"/>
                      <a:gd name="connsiteX9" fmla="*/ 79797 w 113525"/>
                      <a:gd name="connsiteY9" fmla="*/ 13852 h 115542"/>
                      <a:gd name="connsiteX10" fmla="*/ 45312 w 113525"/>
                      <a:gd name="connsiteY10" fmla="*/ 0 h 115542"/>
                      <a:gd name="connsiteX11" fmla="*/ 7298 w 113525"/>
                      <a:gd name="connsiteY11" fmla="*/ 28448 h 115542"/>
                      <a:gd name="connsiteX12" fmla="*/ 18881 w 113525"/>
                      <a:gd name="connsiteY12" fmla="*/ 40283 h 115542"/>
                      <a:gd name="connsiteX13" fmla="*/ 30452 w 113525"/>
                      <a:gd name="connsiteY13" fmla="*/ 28700 h 115542"/>
                      <a:gd name="connsiteX14" fmla="*/ 17621 w 113525"/>
                      <a:gd name="connsiteY14" fmla="*/ 17116 h 115542"/>
                      <a:gd name="connsiteX15" fmla="*/ 44808 w 113525"/>
                      <a:gd name="connsiteY15" fmla="*/ 5546 h 115542"/>
                      <a:gd name="connsiteX16" fmla="*/ 71491 w 113525"/>
                      <a:gd name="connsiteY16" fmla="*/ 37762 h 115542"/>
                      <a:gd name="connsiteX17" fmla="*/ 71491 w 113525"/>
                      <a:gd name="connsiteY17" fmla="*/ 47076 h 115542"/>
                      <a:gd name="connsiteX18" fmla="*/ 25171 w 113525"/>
                      <a:gd name="connsiteY18" fmla="*/ 56139 h 115542"/>
                      <a:gd name="connsiteX19" fmla="*/ 0 w 113525"/>
                      <a:gd name="connsiteY19" fmla="*/ 88859 h 115542"/>
                      <a:gd name="connsiteX20" fmla="*/ 40270 w 113525"/>
                      <a:gd name="connsiteY20" fmla="*/ 115542 h 115542"/>
                      <a:gd name="connsiteX21" fmla="*/ 73243 w 113525"/>
                      <a:gd name="connsiteY21" fmla="*/ 93649 h 115542"/>
                      <a:gd name="connsiteX22" fmla="*/ 71491 w 113525"/>
                      <a:gd name="connsiteY22" fmla="*/ 52358 h 115542"/>
                      <a:gd name="connsiteX23" fmla="*/ 71491 w 113525"/>
                      <a:gd name="connsiteY23" fmla="*/ 77528 h 115542"/>
                      <a:gd name="connsiteX24" fmla="*/ 42035 w 113525"/>
                      <a:gd name="connsiteY24" fmla="*/ 110009 h 115542"/>
                      <a:gd name="connsiteX25" fmla="*/ 19385 w 113525"/>
                      <a:gd name="connsiteY25" fmla="*/ 88607 h 115542"/>
                      <a:gd name="connsiteX26" fmla="*/ 71491 w 113525"/>
                      <a:gd name="connsiteY26" fmla="*/ 52358 h 115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13525" h="115542">
                        <a:moveTo>
                          <a:pt x="73243" y="93649"/>
                        </a:moveTo>
                        <a:cubicBezTo>
                          <a:pt x="74251" y="103707"/>
                          <a:pt x="81057" y="114282"/>
                          <a:pt x="92880" y="114282"/>
                        </a:cubicBezTo>
                        <a:cubicBezTo>
                          <a:pt x="98174" y="114282"/>
                          <a:pt x="113526" y="110765"/>
                          <a:pt x="113526" y="90372"/>
                        </a:cubicBezTo>
                        <a:lnTo>
                          <a:pt x="113526" y="76280"/>
                        </a:lnTo>
                        <a:lnTo>
                          <a:pt x="107236" y="76280"/>
                        </a:lnTo>
                        <a:lnTo>
                          <a:pt x="107236" y="90372"/>
                        </a:lnTo>
                        <a:cubicBezTo>
                          <a:pt x="107236" y="104967"/>
                          <a:pt x="100934" y="106480"/>
                          <a:pt x="98174" y="106480"/>
                        </a:cubicBezTo>
                        <a:cubicBezTo>
                          <a:pt x="89868" y="106480"/>
                          <a:pt x="88859" y="95149"/>
                          <a:pt x="88859" y="93888"/>
                        </a:cubicBezTo>
                        <a:lnTo>
                          <a:pt x="88859" y="43547"/>
                        </a:lnTo>
                        <a:cubicBezTo>
                          <a:pt x="88859" y="32985"/>
                          <a:pt x="88859" y="23166"/>
                          <a:pt x="79797" y="13852"/>
                        </a:cubicBezTo>
                        <a:cubicBezTo>
                          <a:pt x="69978" y="4033"/>
                          <a:pt x="57387" y="0"/>
                          <a:pt x="45312" y="0"/>
                        </a:cubicBezTo>
                        <a:cubicBezTo>
                          <a:pt x="24666" y="0"/>
                          <a:pt x="7298" y="11835"/>
                          <a:pt x="7298" y="28448"/>
                        </a:cubicBezTo>
                        <a:cubicBezTo>
                          <a:pt x="7298" y="35997"/>
                          <a:pt x="12327" y="40283"/>
                          <a:pt x="18881" y="40283"/>
                        </a:cubicBezTo>
                        <a:cubicBezTo>
                          <a:pt x="25927" y="40283"/>
                          <a:pt x="30452" y="35241"/>
                          <a:pt x="30452" y="28700"/>
                        </a:cubicBezTo>
                        <a:cubicBezTo>
                          <a:pt x="30452" y="25675"/>
                          <a:pt x="29204" y="17369"/>
                          <a:pt x="17621" y="17116"/>
                        </a:cubicBezTo>
                        <a:cubicBezTo>
                          <a:pt x="24414" y="8306"/>
                          <a:pt x="36754" y="5546"/>
                          <a:pt x="44808" y="5546"/>
                        </a:cubicBezTo>
                        <a:cubicBezTo>
                          <a:pt x="57135" y="5546"/>
                          <a:pt x="71491" y="15364"/>
                          <a:pt x="71491" y="37762"/>
                        </a:cubicBezTo>
                        <a:lnTo>
                          <a:pt x="71491" y="47076"/>
                        </a:lnTo>
                        <a:cubicBezTo>
                          <a:pt x="58647" y="47833"/>
                          <a:pt x="41027" y="48589"/>
                          <a:pt x="25171" y="56139"/>
                        </a:cubicBezTo>
                        <a:cubicBezTo>
                          <a:pt x="6290" y="64697"/>
                          <a:pt x="0" y="77780"/>
                          <a:pt x="0" y="88859"/>
                        </a:cubicBezTo>
                        <a:cubicBezTo>
                          <a:pt x="0" y="109253"/>
                          <a:pt x="24414" y="115542"/>
                          <a:pt x="40270" y="115542"/>
                        </a:cubicBezTo>
                        <a:cubicBezTo>
                          <a:pt x="56883" y="115542"/>
                          <a:pt x="68466" y="105471"/>
                          <a:pt x="73243" y="93649"/>
                        </a:cubicBezTo>
                        <a:close/>
                        <a:moveTo>
                          <a:pt x="71491" y="52358"/>
                        </a:moveTo>
                        <a:lnTo>
                          <a:pt x="71491" y="77528"/>
                        </a:lnTo>
                        <a:cubicBezTo>
                          <a:pt x="71491" y="101451"/>
                          <a:pt x="53366" y="110009"/>
                          <a:pt x="42035" y="110009"/>
                        </a:cubicBezTo>
                        <a:cubicBezTo>
                          <a:pt x="29695" y="110009"/>
                          <a:pt x="19385" y="101199"/>
                          <a:pt x="19385" y="88607"/>
                        </a:cubicBezTo>
                        <a:cubicBezTo>
                          <a:pt x="19385" y="74768"/>
                          <a:pt x="29948" y="53870"/>
                          <a:pt x="71491" y="52358"/>
                        </a:cubicBez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23" name="フリーフォーム 122">
                    <a:extLst>
                      <a:ext uri="{FF2B5EF4-FFF2-40B4-BE49-F238E27FC236}">
                        <a16:creationId xmlns:a16="http://schemas.microsoft.com/office/drawing/2014/main" id="{8CBC5419-DD1D-FE2D-BC20-F830AA860E17}"/>
                      </a:ext>
                    </a:extLst>
                  </p:cNvPr>
                  <p:cNvSpPr/>
                  <p:nvPr/>
                </p:nvSpPr>
                <p:spPr>
                  <a:xfrm>
                    <a:off x="8106416" y="5420437"/>
                    <a:ext cx="126608" cy="111256"/>
                  </a:xfrm>
                  <a:custGeom>
                    <a:avLst/>
                    <a:gdLst>
                      <a:gd name="connsiteX0" fmla="*/ 19625 w 126608"/>
                      <a:gd name="connsiteY0" fmla="*/ 24666 h 111256"/>
                      <a:gd name="connsiteX1" fmla="*/ 19625 w 126608"/>
                      <a:gd name="connsiteY1" fmla="*/ 92136 h 111256"/>
                      <a:gd name="connsiteX2" fmla="*/ 0 w 126608"/>
                      <a:gd name="connsiteY2" fmla="*/ 103455 h 111256"/>
                      <a:gd name="connsiteX3" fmla="*/ 0 w 126608"/>
                      <a:gd name="connsiteY3" fmla="*/ 111257 h 111256"/>
                      <a:gd name="connsiteX4" fmla="*/ 28435 w 126608"/>
                      <a:gd name="connsiteY4" fmla="*/ 110501 h 111256"/>
                      <a:gd name="connsiteX5" fmla="*/ 56631 w 126608"/>
                      <a:gd name="connsiteY5" fmla="*/ 111257 h 111256"/>
                      <a:gd name="connsiteX6" fmla="*/ 56631 w 126608"/>
                      <a:gd name="connsiteY6" fmla="*/ 103455 h 111256"/>
                      <a:gd name="connsiteX7" fmla="*/ 36993 w 126608"/>
                      <a:gd name="connsiteY7" fmla="*/ 92136 h 111256"/>
                      <a:gd name="connsiteX8" fmla="*/ 36993 w 126608"/>
                      <a:gd name="connsiteY8" fmla="*/ 45816 h 111256"/>
                      <a:gd name="connsiteX9" fmla="*/ 70974 w 126608"/>
                      <a:gd name="connsiteY9" fmla="*/ 5546 h 111256"/>
                      <a:gd name="connsiteX10" fmla="*/ 89603 w 126608"/>
                      <a:gd name="connsiteY10" fmla="*/ 33477 h 111256"/>
                      <a:gd name="connsiteX11" fmla="*/ 89603 w 126608"/>
                      <a:gd name="connsiteY11" fmla="*/ 92136 h 111256"/>
                      <a:gd name="connsiteX12" fmla="*/ 69978 w 126608"/>
                      <a:gd name="connsiteY12" fmla="*/ 103455 h 111256"/>
                      <a:gd name="connsiteX13" fmla="*/ 69978 w 126608"/>
                      <a:gd name="connsiteY13" fmla="*/ 111257 h 111256"/>
                      <a:gd name="connsiteX14" fmla="*/ 98413 w 126608"/>
                      <a:gd name="connsiteY14" fmla="*/ 110501 h 111256"/>
                      <a:gd name="connsiteX15" fmla="*/ 126609 w 126608"/>
                      <a:gd name="connsiteY15" fmla="*/ 111257 h 111256"/>
                      <a:gd name="connsiteX16" fmla="*/ 126609 w 126608"/>
                      <a:gd name="connsiteY16" fmla="*/ 103455 h 111256"/>
                      <a:gd name="connsiteX17" fmla="*/ 106971 w 126608"/>
                      <a:gd name="connsiteY17" fmla="*/ 95905 h 111256"/>
                      <a:gd name="connsiteX18" fmla="*/ 106971 w 126608"/>
                      <a:gd name="connsiteY18" fmla="*/ 47833 h 111256"/>
                      <a:gd name="connsiteX19" fmla="*/ 99170 w 126608"/>
                      <a:gd name="connsiteY19" fmla="*/ 9315 h 111256"/>
                      <a:gd name="connsiteX20" fmla="*/ 72739 w 126608"/>
                      <a:gd name="connsiteY20" fmla="*/ 0 h 111256"/>
                      <a:gd name="connsiteX21" fmla="*/ 35493 w 126608"/>
                      <a:gd name="connsiteY21" fmla="*/ 26431 h 111256"/>
                      <a:gd name="connsiteX22" fmla="*/ 35493 w 126608"/>
                      <a:gd name="connsiteY22" fmla="*/ 0 h 111256"/>
                      <a:gd name="connsiteX23" fmla="*/ 0 w 126608"/>
                      <a:gd name="connsiteY23" fmla="*/ 2773 h 111256"/>
                      <a:gd name="connsiteX24" fmla="*/ 0 w 126608"/>
                      <a:gd name="connsiteY24" fmla="*/ 10575 h 111256"/>
                      <a:gd name="connsiteX25" fmla="*/ 19625 w 126608"/>
                      <a:gd name="connsiteY25" fmla="*/ 24666 h 111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26608" h="111256">
                        <a:moveTo>
                          <a:pt x="19625" y="24666"/>
                        </a:moveTo>
                        <a:lnTo>
                          <a:pt x="19625" y="92136"/>
                        </a:lnTo>
                        <a:cubicBezTo>
                          <a:pt x="19625" y="103455"/>
                          <a:pt x="16865" y="103455"/>
                          <a:pt x="0" y="103455"/>
                        </a:cubicBezTo>
                        <a:lnTo>
                          <a:pt x="0" y="111257"/>
                        </a:lnTo>
                        <a:cubicBezTo>
                          <a:pt x="8810" y="111005"/>
                          <a:pt x="21641" y="110501"/>
                          <a:pt x="28435" y="110501"/>
                        </a:cubicBezTo>
                        <a:cubicBezTo>
                          <a:pt x="34989" y="110501"/>
                          <a:pt x="48072" y="111005"/>
                          <a:pt x="56631" y="111257"/>
                        </a:cubicBezTo>
                        <a:lnTo>
                          <a:pt x="56631" y="103455"/>
                        </a:lnTo>
                        <a:cubicBezTo>
                          <a:pt x="39766" y="103455"/>
                          <a:pt x="36993" y="103455"/>
                          <a:pt x="36993" y="92136"/>
                        </a:cubicBezTo>
                        <a:lnTo>
                          <a:pt x="36993" y="45816"/>
                        </a:lnTo>
                        <a:cubicBezTo>
                          <a:pt x="36993" y="19637"/>
                          <a:pt x="54866" y="5546"/>
                          <a:pt x="70974" y="5546"/>
                        </a:cubicBezTo>
                        <a:cubicBezTo>
                          <a:pt x="86843" y="5546"/>
                          <a:pt x="89603" y="19133"/>
                          <a:pt x="89603" y="33477"/>
                        </a:cubicBezTo>
                        <a:lnTo>
                          <a:pt x="89603" y="92136"/>
                        </a:lnTo>
                        <a:cubicBezTo>
                          <a:pt x="89603" y="103455"/>
                          <a:pt x="86843" y="103455"/>
                          <a:pt x="69978" y="103455"/>
                        </a:cubicBezTo>
                        <a:lnTo>
                          <a:pt x="69978" y="111257"/>
                        </a:lnTo>
                        <a:cubicBezTo>
                          <a:pt x="78789" y="111005"/>
                          <a:pt x="91620" y="110501"/>
                          <a:pt x="98413" y="110501"/>
                        </a:cubicBezTo>
                        <a:cubicBezTo>
                          <a:pt x="104967" y="110501"/>
                          <a:pt x="118051" y="111005"/>
                          <a:pt x="126609" y="111257"/>
                        </a:cubicBezTo>
                        <a:lnTo>
                          <a:pt x="126609" y="103455"/>
                        </a:lnTo>
                        <a:cubicBezTo>
                          <a:pt x="113526" y="103455"/>
                          <a:pt x="107224" y="103455"/>
                          <a:pt x="106971" y="95905"/>
                        </a:cubicBezTo>
                        <a:lnTo>
                          <a:pt x="106971" y="47833"/>
                        </a:lnTo>
                        <a:cubicBezTo>
                          <a:pt x="106971" y="26179"/>
                          <a:pt x="106971" y="18377"/>
                          <a:pt x="99170" y="9315"/>
                        </a:cubicBezTo>
                        <a:cubicBezTo>
                          <a:pt x="95653" y="5042"/>
                          <a:pt x="87347" y="0"/>
                          <a:pt x="72739" y="0"/>
                        </a:cubicBezTo>
                        <a:cubicBezTo>
                          <a:pt x="54362" y="0"/>
                          <a:pt x="42539" y="10827"/>
                          <a:pt x="35493" y="26431"/>
                        </a:cubicBezTo>
                        <a:lnTo>
                          <a:pt x="35493" y="0"/>
                        </a:lnTo>
                        <a:lnTo>
                          <a:pt x="0" y="2773"/>
                        </a:lnTo>
                        <a:lnTo>
                          <a:pt x="0" y="10575"/>
                        </a:lnTo>
                        <a:cubicBezTo>
                          <a:pt x="17621" y="10575"/>
                          <a:pt x="19625" y="12340"/>
                          <a:pt x="19625" y="24666"/>
                        </a:cubicBez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24" name="フリーフォーム 123">
                    <a:extLst>
                      <a:ext uri="{FF2B5EF4-FFF2-40B4-BE49-F238E27FC236}">
                        <a16:creationId xmlns:a16="http://schemas.microsoft.com/office/drawing/2014/main" id="{33733EEF-9E8C-0F6A-CF9E-741D105BA4FD}"/>
                      </a:ext>
                    </a:extLst>
                  </p:cNvPr>
                  <p:cNvSpPr/>
                  <p:nvPr/>
                </p:nvSpPr>
                <p:spPr>
                  <a:xfrm>
                    <a:off x="8245251" y="5418924"/>
                    <a:ext cx="97417" cy="115542"/>
                  </a:xfrm>
                  <a:custGeom>
                    <a:avLst/>
                    <a:gdLst>
                      <a:gd name="connsiteX0" fmla="*/ 21137 w 97417"/>
                      <a:gd name="connsiteY0" fmla="*/ 49345 h 115542"/>
                      <a:gd name="connsiteX1" fmla="*/ 52358 w 97417"/>
                      <a:gd name="connsiteY1" fmla="*/ 5546 h 115542"/>
                      <a:gd name="connsiteX2" fmla="*/ 80793 w 97417"/>
                      <a:gd name="connsiteY2" fmla="*/ 49345 h 115542"/>
                      <a:gd name="connsiteX3" fmla="*/ 21137 w 97417"/>
                      <a:gd name="connsiteY3" fmla="*/ 49345 h 115542"/>
                      <a:gd name="connsiteX4" fmla="*/ 20885 w 97417"/>
                      <a:gd name="connsiteY4" fmla="*/ 54626 h 115542"/>
                      <a:gd name="connsiteX5" fmla="*/ 91115 w 97417"/>
                      <a:gd name="connsiteY5" fmla="*/ 54626 h 115542"/>
                      <a:gd name="connsiteX6" fmla="*/ 97417 w 97417"/>
                      <a:gd name="connsiteY6" fmla="*/ 49345 h 115542"/>
                      <a:gd name="connsiteX7" fmla="*/ 52358 w 97417"/>
                      <a:gd name="connsiteY7" fmla="*/ 0 h 115542"/>
                      <a:gd name="connsiteX8" fmla="*/ 0 w 97417"/>
                      <a:gd name="connsiteY8" fmla="*/ 57399 h 115542"/>
                      <a:gd name="connsiteX9" fmla="*/ 55370 w 97417"/>
                      <a:gd name="connsiteY9" fmla="*/ 115542 h 115542"/>
                      <a:gd name="connsiteX10" fmla="*/ 97417 w 97417"/>
                      <a:gd name="connsiteY10" fmla="*/ 82822 h 115542"/>
                      <a:gd name="connsiteX11" fmla="*/ 94140 w 97417"/>
                      <a:gd name="connsiteY11" fmla="*/ 79797 h 115542"/>
                      <a:gd name="connsiteX12" fmla="*/ 90863 w 97417"/>
                      <a:gd name="connsiteY12" fmla="*/ 83326 h 115542"/>
                      <a:gd name="connsiteX13" fmla="*/ 56883 w 97417"/>
                      <a:gd name="connsiteY13" fmla="*/ 109253 h 115542"/>
                      <a:gd name="connsiteX14" fmla="*/ 28448 w 97417"/>
                      <a:gd name="connsiteY14" fmla="*/ 92388 h 115542"/>
                      <a:gd name="connsiteX15" fmla="*/ 20885 w 97417"/>
                      <a:gd name="connsiteY15" fmla="*/ 54626 h 115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7417" h="115542">
                        <a:moveTo>
                          <a:pt x="21137" y="49345"/>
                        </a:moveTo>
                        <a:cubicBezTo>
                          <a:pt x="22650" y="11835"/>
                          <a:pt x="43799" y="5546"/>
                          <a:pt x="52358" y="5546"/>
                        </a:cubicBezTo>
                        <a:cubicBezTo>
                          <a:pt x="78285" y="5546"/>
                          <a:pt x="80793" y="39527"/>
                          <a:pt x="80793" y="49345"/>
                        </a:cubicBezTo>
                        <a:lnTo>
                          <a:pt x="21137" y="49345"/>
                        </a:lnTo>
                        <a:close/>
                        <a:moveTo>
                          <a:pt x="20885" y="54626"/>
                        </a:moveTo>
                        <a:lnTo>
                          <a:pt x="91115" y="54626"/>
                        </a:lnTo>
                        <a:cubicBezTo>
                          <a:pt x="96661" y="54626"/>
                          <a:pt x="97417" y="54626"/>
                          <a:pt x="97417" y="49345"/>
                        </a:cubicBezTo>
                        <a:cubicBezTo>
                          <a:pt x="97417" y="24414"/>
                          <a:pt x="83818" y="0"/>
                          <a:pt x="52358" y="0"/>
                        </a:cubicBezTo>
                        <a:cubicBezTo>
                          <a:pt x="23154" y="0"/>
                          <a:pt x="0" y="25927"/>
                          <a:pt x="0" y="57399"/>
                        </a:cubicBezTo>
                        <a:cubicBezTo>
                          <a:pt x="0" y="91128"/>
                          <a:pt x="26431" y="115542"/>
                          <a:pt x="55370" y="115542"/>
                        </a:cubicBezTo>
                        <a:cubicBezTo>
                          <a:pt x="86086" y="115542"/>
                          <a:pt x="97417" y="87599"/>
                          <a:pt x="97417" y="82822"/>
                        </a:cubicBezTo>
                        <a:cubicBezTo>
                          <a:pt x="97417" y="80301"/>
                          <a:pt x="95401" y="79797"/>
                          <a:pt x="94140" y="79797"/>
                        </a:cubicBezTo>
                        <a:cubicBezTo>
                          <a:pt x="91872" y="79797"/>
                          <a:pt x="91368" y="81309"/>
                          <a:pt x="90863" y="83326"/>
                        </a:cubicBezTo>
                        <a:cubicBezTo>
                          <a:pt x="82053" y="109253"/>
                          <a:pt x="59403" y="109253"/>
                          <a:pt x="56883" y="109253"/>
                        </a:cubicBezTo>
                        <a:cubicBezTo>
                          <a:pt x="44304" y="109253"/>
                          <a:pt x="34233" y="101703"/>
                          <a:pt x="28448" y="92388"/>
                        </a:cubicBezTo>
                        <a:cubicBezTo>
                          <a:pt x="20885" y="80301"/>
                          <a:pt x="20885" y="63689"/>
                          <a:pt x="20885" y="54626"/>
                        </a:cubicBez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112" name="グラフィックス 7">
                <a:extLst>
                  <a:ext uri="{FF2B5EF4-FFF2-40B4-BE49-F238E27FC236}">
                    <a16:creationId xmlns:a16="http://schemas.microsoft.com/office/drawing/2014/main" id="{6D845798-0078-DDE2-7A53-17E341D8239C}"/>
                  </a:ext>
                </a:extLst>
              </p:cNvPr>
              <p:cNvGrpSpPr/>
              <p:nvPr/>
            </p:nvGrpSpPr>
            <p:grpSpPr>
              <a:xfrm>
                <a:off x="5878350" y="4654722"/>
                <a:ext cx="1237695" cy="714579"/>
                <a:chOff x="5878350" y="4654722"/>
                <a:chExt cx="1237695" cy="714579"/>
              </a:xfrm>
              <a:solidFill>
                <a:srgbClr val="009944">
                  <a:alpha val="30000"/>
                </a:srgbClr>
              </a:solidFill>
            </p:grpSpPr>
            <p:sp>
              <p:nvSpPr>
                <p:cNvPr id="116" name="フリーフォーム 115">
                  <a:extLst>
                    <a:ext uri="{FF2B5EF4-FFF2-40B4-BE49-F238E27FC236}">
                      <a16:creationId xmlns:a16="http://schemas.microsoft.com/office/drawing/2014/main" id="{39622392-0C6A-722B-A640-D759A1FE2081}"/>
                    </a:ext>
                  </a:extLst>
                </p:cNvPr>
                <p:cNvSpPr/>
                <p:nvPr/>
              </p:nvSpPr>
              <p:spPr>
                <a:xfrm>
                  <a:off x="5878350" y="4654735"/>
                  <a:ext cx="618831" cy="714566"/>
                </a:xfrm>
                <a:custGeom>
                  <a:avLst/>
                  <a:gdLst>
                    <a:gd name="connsiteX0" fmla="*/ 309415 w 618831"/>
                    <a:gd name="connsiteY0" fmla="*/ 0 h 714566"/>
                    <a:gd name="connsiteX1" fmla="*/ 0 w 618831"/>
                    <a:gd name="connsiteY1" fmla="*/ 178638 h 714566"/>
                    <a:gd name="connsiteX2" fmla="*/ 0 w 618831"/>
                    <a:gd name="connsiteY2" fmla="*/ 535916 h 714566"/>
                    <a:gd name="connsiteX3" fmla="*/ 309415 w 618831"/>
                    <a:gd name="connsiteY3" fmla="*/ 714567 h 714566"/>
                    <a:gd name="connsiteX4" fmla="*/ 618832 w 618831"/>
                    <a:gd name="connsiteY4" fmla="*/ 535916 h 714566"/>
                    <a:gd name="connsiteX5" fmla="*/ 618832 w 618831"/>
                    <a:gd name="connsiteY5" fmla="*/ 178638 h 714566"/>
                    <a:gd name="connsiteX6" fmla="*/ 309415 w 618831"/>
                    <a:gd name="connsiteY6" fmla="*/ 0 h 714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31" h="714566">
                      <a:moveTo>
                        <a:pt x="309415" y="0"/>
                      </a:moveTo>
                      <a:lnTo>
                        <a:pt x="0" y="178638"/>
                      </a:lnTo>
                      <a:lnTo>
                        <a:pt x="0" y="535916"/>
                      </a:lnTo>
                      <a:lnTo>
                        <a:pt x="309415" y="714567"/>
                      </a:lnTo>
                      <a:lnTo>
                        <a:pt x="618832" y="535916"/>
                      </a:lnTo>
                      <a:lnTo>
                        <a:pt x="618832" y="178638"/>
                      </a:lnTo>
                      <a:lnTo>
                        <a:pt x="309415" y="0"/>
                      </a:lnTo>
                      <a:close/>
                    </a:path>
                  </a:pathLst>
                </a:custGeom>
                <a:solidFill>
                  <a:srgbClr val="FF8AD8"/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17" name="フリーフォーム 116">
                  <a:extLst>
                    <a:ext uri="{FF2B5EF4-FFF2-40B4-BE49-F238E27FC236}">
                      <a16:creationId xmlns:a16="http://schemas.microsoft.com/office/drawing/2014/main" id="{A0BB2932-3EB0-9D45-C44D-71C6F7BB79BD}"/>
                    </a:ext>
                  </a:extLst>
                </p:cNvPr>
                <p:cNvSpPr/>
                <p:nvPr/>
              </p:nvSpPr>
              <p:spPr>
                <a:xfrm>
                  <a:off x="6497216" y="4654722"/>
                  <a:ext cx="618829" cy="714566"/>
                </a:xfrm>
                <a:custGeom>
                  <a:avLst/>
                  <a:gdLst>
                    <a:gd name="connsiteX0" fmla="*/ 309417 w 618829"/>
                    <a:gd name="connsiteY0" fmla="*/ 0 h 714566"/>
                    <a:gd name="connsiteX1" fmla="*/ 1 w 618829"/>
                    <a:gd name="connsiteY1" fmla="*/ 178651 h 714566"/>
                    <a:gd name="connsiteX2" fmla="*/ 0 w 618829"/>
                    <a:gd name="connsiteY2" fmla="*/ 535928 h 714566"/>
                    <a:gd name="connsiteX3" fmla="*/ 309417 w 618829"/>
                    <a:gd name="connsiteY3" fmla="*/ 714566 h 714566"/>
                    <a:gd name="connsiteX4" fmla="*/ 618829 w 618829"/>
                    <a:gd name="connsiteY4" fmla="*/ 535928 h 714566"/>
                    <a:gd name="connsiteX5" fmla="*/ 618829 w 618829"/>
                    <a:gd name="connsiteY5" fmla="*/ 178651 h 714566"/>
                    <a:gd name="connsiteX6" fmla="*/ 309417 w 618829"/>
                    <a:gd name="connsiteY6" fmla="*/ 0 h 714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29" h="714566">
                      <a:moveTo>
                        <a:pt x="309417" y="0"/>
                      </a:moveTo>
                      <a:lnTo>
                        <a:pt x="1" y="178651"/>
                      </a:lnTo>
                      <a:lnTo>
                        <a:pt x="0" y="535928"/>
                      </a:lnTo>
                      <a:lnTo>
                        <a:pt x="309417" y="714566"/>
                      </a:lnTo>
                      <a:lnTo>
                        <a:pt x="618829" y="535928"/>
                      </a:lnTo>
                      <a:lnTo>
                        <a:pt x="618829" y="178651"/>
                      </a:lnTo>
                      <a:lnTo>
                        <a:pt x="309417" y="0"/>
                      </a:lnTo>
                      <a:close/>
                    </a:path>
                  </a:pathLst>
                </a:custGeom>
                <a:solidFill>
                  <a:srgbClr val="FF8AD8"/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13" name="グラフィックス 7">
                <a:extLst>
                  <a:ext uri="{FF2B5EF4-FFF2-40B4-BE49-F238E27FC236}">
                    <a16:creationId xmlns:a16="http://schemas.microsoft.com/office/drawing/2014/main" id="{7413AF17-1E2C-D90D-7B8F-9A9822747E72}"/>
                  </a:ext>
                </a:extLst>
              </p:cNvPr>
              <p:cNvGrpSpPr/>
              <p:nvPr/>
            </p:nvGrpSpPr>
            <p:grpSpPr>
              <a:xfrm>
                <a:off x="5878350" y="4654722"/>
                <a:ext cx="1237695" cy="714579"/>
                <a:chOff x="5878350" y="4654722"/>
                <a:chExt cx="1237695" cy="714579"/>
              </a:xfrm>
              <a:noFill/>
            </p:grpSpPr>
            <p:sp>
              <p:nvSpPr>
                <p:cNvPr id="114" name="フリーフォーム 113">
                  <a:extLst>
                    <a:ext uri="{FF2B5EF4-FFF2-40B4-BE49-F238E27FC236}">
                      <a16:creationId xmlns:a16="http://schemas.microsoft.com/office/drawing/2014/main" id="{5508ADC8-40EA-2459-F57E-455F3394FCF2}"/>
                    </a:ext>
                  </a:extLst>
                </p:cNvPr>
                <p:cNvSpPr/>
                <p:nvPr/>
              </p:nvSpPr>
              <p:spPr>
                <a:xfrm>
                  <a:off x="5878350" y="4654735"/>
                  <a:ext cx="618831" cy="714566"/>
                </a:xfrm>
                <a:custGeom>
                  <a:avLst/>
                  <a:gdLst>
                    <a:gd name="connsiteX0" fmla="*/ 309415 w 618831"/>
                    <a:gd name="connsiteY0" fmla="*/ 0 h 714566"/>
                    <a:gd name="connsiteX1" fmla="*/ 0 w 618831"/>
                    <a:gd name="connsiteY1" fmla="*/ 178638 h 714566"/>
                    <a:gd name="connsiteX2" fmla="*/ 0 w 618831"/>
                    <a:gd name="connsiteY2" fmla="*/ 535916 h 714566"/>
                    <a:gd name="connsiteX3" fmla="*/ 309415 w 618831"/>
                    <a:gd name="connsiteY3" fmla="*/ 714567 h 714566"/>
                    <a:gd name="connsiteX4" fmla="*/ 618832 w 618831"/>
                    <a:gd name="connsiteY4" fmla="*/ 535916 h 714566"/>
                    <a:gd name="connsiteX5" fmla="*/ 618832 w 618831"/>
                    <a:gd name="connsiteY5" fmla="*/ 178638 h 714566"/>
                    <a:gd name="connsiteX6" fmla="*/ 309415 w 618831"/>
                    <a:gd name="connsiteY6" fmla="*/ 0 h 714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31" h="714566">
                      <a:moveTo>
                        <a:pt x="309415" y="0"/>
                      </a:moveTo>
                      <a:lnTo>
                        <a:pt x="0" y="178638"/>
                      </a:lnTo>
                      <a:lnTo>
                        <a:pt x="0" y="535916"/>
                      </a:lnTo>
                      <a:lnTo>
                        <a:pt x="309415" y="714567"/>
                      </a:lnTo>
                      <a:lnTo>
                        <a:pt x="618832" y="535916"/>
                      </a:lnTo>
                      <a:lnTo>
                        <a:pt x="618832" y="178638"/>
                      </a:lnTo>
                      <a:lnTo>
                        <a:pt x="309415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15" name="フリーフォーム 114">
                  <a:extLst>
                    <a:ext uri="{FF2B5EF4-FFF2-40B4-BE49-F238E27FC236}">
                      <a16:creationId xmlns:a16="http://schemas.microsoft.com/office/drawing/2014/main" id="{D28B31B3-CD28-A11A-2ABD-FFD887BADFA0}"/>
                    </a:ext>
                  </a:extLst>
                </p:cNvPr>
                <p:cNvSpPr/>
                <p:nvPr/>
              </p:nvSpPr>
              <p:spPr>
                <a:xfrm>
                  <a:off x="6497216" y="4654722"/>
                  <a:ext cx="618829" cy="714566"/>
                </a:xfrm>
                <a:custGeom>
                  <a:avLst/>
                  <a:gdLst>
                    <a:gd name="connsiteX0" fmla="*/ 309417 w 618829"/>
                    <a:gd name="connsiteY0" fmla="*/ 0 h 714566"/>
                    <a:gd name="connsiteX1" fmla="*/ 1 w 618829"/>
                    <a:gd name="connsiteY1" fmla="*/ 178651 h 714566"/>
                    <a:gd name="connsiteX2" fmla="*/ 0 w 618829"/>
                    <a:gd name="connsiteY2" fmla="*/ 535928 h 714566"/>
                    <a:gd name="connsiteX3" fmla="*/ 309417 w 618829"/>
                    <a:gd name="connsiteY3" fmla="*/ 714566 h 714566"/>
                    <a:gd name="connsiteX4" fmla="*/ 618829 w 618829"/>
                    <a:gd name="connsiteY4" fmla="*/ 535928 h 714566"/>
                    <a:gd name="connsiteX5" fmla="*/ 618829 w 618829"/>
                    <a:gd name="connsiteY5" fmla="*/ 178651 h 714566"/>
                    <a:gd name="connsiteX6" fmla="*/ 309417 w 618829"/>
                    <a:gd name="connsiteY6" fmla="*/ 0 h 714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29" h="714566">
                      <a:moveTo>
                        <a:pt x="309417" y="0"/>
                      </a:moveTo>
                      <a:lnTo>
                        <a:pt x="1" y="178651"/>
                      </a:lnTo>
                      <a:lnTo>
                        <a:pt x="0" y="535928"/>
                      </a:lnTo>
                      <a:lnTo>
                        <a:pt x="309417" y="714566"/>
                      </a:lnTo>
                      <a:lnTo>
                        <a:pt x="618829" y="535928"/>
                      </a:lnTo>
                      <a:lnTo>
                        <a:pt x="618829" y="178651"/>
                      </a:lnTo>
                      <a:lnTo>
                        <a:pt x="309417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25" name="グラフィックス 6">
              <a:extLst>
                <a:ext uri="{FF2B5EF4-FFF2-40B4-BE49-F238E27FC236}">
                  <a16:creationId xmlns:a16="http://schemas.microsoft.com/office/drawing/2014/main" id="{4D3C4701-77F9-3C95-9EBC-BE49775E9466}"/>
                </a:ext>
              </a:extLst>
            </p:cNvPr>
            <p:cNvGrpSpPr/>
            <p:nvPr/>
          </p:nvGrpSpPr>
          <p:grpSpPr>
            <a:xfrm>
              <a:off x="656492" y="2995584"/>
              <a:ext cx="4334756" cy="3148818"/>
              <a:chOff x="504092" y="2843184"/>
              <a:chExt cx="4334756" cy="3148818"/>
            </a:xfrm>
          </p:grpSpPr>
          <p:grpSp>
            <p:nvGrpSpPr>
              <p:cNvPr id="126" name="グラフィックス 6">
                <a:extLst>
                  <a:ext uri="{FF2B5EF4-FFF2-40B4-BE49-F238E27FC236}">
                    <a16:creationId xmlns:a16="http://schemas.microsoft.com/office/drawing/2014/main" id="{958EDABC-B4D5-FC7E-4EE2-A81F6235836E}"/>
                  </a:ext>
                </a:extLst>
              </p:cNvPr>
              <p:cNvGrpSpPr/>
              <p:nvPr/>
            </p:nvGrpSpPr>
            <p:grpSpPr>
              <a:xfrm>
                <a:off x="504092" y="2843184"/>
                <a:ext cx="4334756" cy="3148818"/>
                <a:chOff x="504092" y="2843184"/>
                <a:chExt cx="4334756" cy="3148818"/>
              </a:xfrm>
            </p:grpSpPr>
            <p:sp>
              <p:nvSpPr>
                <p:cNvPr id="156" name="フリーフォーム 155">
                  <a:extLst>
                    <a:ext uri="{FF2B5EF4-FFF2-40B4-BE49-F238E27FC236}">
                      <a16:creationId xmlns:a16="http://schemas.microsoft.com/office/drawing/2014/main" id="{E246BCBB-A05E-7B55-46F3-4EB656188422}"/>
                    </a:ext>
                  </a:extLst>
                </p:cNvPr>
                <p:cNvSpPr/>
                <p:nvPr/>
              </p:nvSpPr>
              <p:spPr>
                <a:xfrm>
                  <a:off x="504092" y="2843184"/>
                  <a:ext cx="4334756" cy="3148818"/>
                </a:xfrm>
                <a:custGeom>
                  <a:avLst/>
                  <a:gdLst>
                    <a:gd name="connsiteX0" fmla="*/ 1686939 w 4334756"/>
                    <a:gd name="connsiteY0" fmla="*/ 0 h 3148818"/>
                    <a:gd name="connsiteX1" fmla="*/ 0 w 4334756"/>
                    <a:gd name="connsiteY1" fmla="*/ 1562195 h 3148818"/>
                    <a:gd name="connsiteX2" fmla="*/ 3634730 w 4334756"/>
                    <a:gd name="connsiteY2" fmla="*/ 3148819 h 3148818"/>
                    <a:gd name="connsiteX3" fmla="*/ 4334757 w 4334756"/>
                    <a:gd name="connsiteY3" fmla="*/ 809648 h 3148818"/>
                    <a:gd name="connsiteX4" fmla="*/ 1686939 w 4334756"/>
                    <a:gd name="connsiteY4" fmla="*/ 0 h 314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4756" h="3148818">
                      <a:moveTo>
                        <a:pt x="1686939" y="0"/>
                      </a:moveTo>
                      <a:lnTo>
                        <a:pt x="0" y="1562195"/>
                      </a:lnTo>
                      <a:lnTo>
                        <a:pt x="3634730" y="3148819"/>
                      </a:lnTo>
                      <a:lnTo>
                        <a:pt x="4334757" y="809648"/>
                      </a:lnTo>
                      <a:lnTo>
                        <a:pt x="16869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157" name="グラフィックス 6">
                  <a:extLst>
                    <a:ext uri="{FF2B5EF4-FFF2-40B4-BE49-F238E27FC236}">
                      <a16:creationId xmlns:a16="http://schemas.microsoft.com/office/drawing/2014/main" id="{3B3EE81F-3270-745C-76C1-BFB57E03A8D2}"/>
                    </a:ext>
                  </a:extLst>
                </p:cNvPr>
                <p:cNvGrpSpPr/>
                <p:nvPr/>
              </p:nvGrpSpPr>
              <p:grpSpPr>
                <a:xfrm>
                  <a:off x="3364725" y="5390503"/>
                  <a:ext cx="730510" cy="449766"/>
                  <a:chOff x="3364725" y="5390503"/>
                  <a:chExt cx="730510" cy="449766"/>
                </a:xfrm>
                <a:solidFill>
                  <a:srgbClr val="040000"/>
                </a:solidFill>
              </p:grpSpPr>
              <p:sp>
                <p:nvSpPr>
                  <p:cNvPr id="158" name="フリーフォーム 157">
                    <a:extLst>
                      <a:ext uri="{FF2B5EF4-FFF2-40B4-BE49-F238E27FC236}">
                        <a16:creationId xmlns:a16="http://schemas.microsoft.com/office/drawing/2014/main" id="{8E83F594-1254-9A17-C38F-05E4CA9243F0}"/>
                      </a:ext>
                    </a:extLst>
                  </p:cNvPr>
                  <p:cNvSpPr/>
                  <p:nvPr/>
                </p:nvSpPr>
                <p:spPr>
                  <a:xfrm>
                    <a:off x="3364725" y="5390503"/>
                    <a:ext cx="275506" cy="191190"/>
                  </a:xfrm>
                  <a:custGeom>
                    <a:avLst/>
                    <a:gdLst>
                      <a:gd name="connsiteX0" fmla="*/ 132630 w 275506"/>
                      <a:gd name="connsiteY0" fmla="*/ 94657 h 191190"/>
                      <a:gd name="connsiteX1" fmla="*/ 170790 w 275506"/>
                      <a:gd name="connsiteY1" fmla="*/ 109466 h 191190"/>
                      <a:gd name="connsiteX2" fmla="*/ 263611 w 275506"/>
                      <a:gd name="connsiteY2" fmla="*/ 84738 h 191190"/>
                      <a:gd name="connsiteX3" fmla="*/ 249230 w 275506"/>
                      <a:gd name="connsiteY3" fmla="*/ 25242 h 191190"/>
                      <a:gd name="connsiteX4" fmla="*/ 176467 w 275506"/>
                      <a:gd name="connsiteY4" fmla="*/ 0 h 191190"/>
                      <a:gd name="connsiteX5" fmla="*/ 169869 w 275506"/>
                      <a:gd name="connsiteY5" fmla="*/ 6013 h 191190"/>
                      <a:gd name="connsiteX6" fmla="*/ 174725 w 275506"/>
                      <a:gd name="connsiteY6" fmla="*/ 7712 h 191190"/>
                      <a:gd name="connsiteX7" fmla="*/ 180809 w 275506"/>
                      <a:gd name="connsiteY7" fmla="*/ 22829 h 191190"/>
                      <a:gd name="connsiteX8" fmla="*/ 47571 w 275506"/>
                      <a:gd name="connsiteY8" fmla="*/ 148897 h 191190"/>
                      <a:gd name="connsiteX9" fmla="*/ 15202 w 275506"/>
                      <a:gd name="connsiteY9" fmla="*/ 154417 h 191190"/>
                      <a:gd name="connsiteX10" fmla="*/ 9711 w 275506"/>
                      <a:gd name="connsiteY10" fmla="*/ 152060 h 191190"/>
                      <a:gd name="connsiteX11" fmla="*/ 0 w 275506"/>
                      <a:gd name="connsiteY11" fmla="*/ 160915 h 191190"/>
                      <a:gd name="connsiteX12" fmla="*/ 35168 w 275506"/>
                      <a:gd name="connsiteY12" fmla="*/ 174903 h 191190"/>
                      <a:gd name="connsiteX13" fmla="*/ 69657 w 275506"/>
                      <a:gd name="connsiteY13" fmla="*/ 191191 h 191190"/>
                      <a:gd name="connsiteX14" fmla="*/ 78911 w 275506"/>
                      <a:gd name="connsiteY14" fmla="*/ 181787 h 191190"/>
                      <a:gd name="connsiteX15" fmla="*/ 73142 w 275506"/>
                      <a:gd name="connsiteY15" fmla="*/ 179309 h 191190"/>
                      <a:gd name="connsiteX16" fmla="*/ 68243 w 275506"/>
                      <a:gd name="connsiteY16" fmla="*/ 157616 h 191190"/>
                      <a:gd name="connsiteX17" fmla="*/ 132630 w 275506"/>
                      <a:gd name="connsiteY17" fmla="*/ 94657 h 191190"/>
                      <a:gd name="connsiteX18" fmla="*/ 138443 w 275506"/>
                      <a:gd name="connsiteY18" fmla="*/ 88066 h 191190"/>
                      <a:gd name="connsiteX19" fmla="*/ 200210 w 275506"/>
                      <a:gd name="connsiteY19" fmla="*/ 27742 h 191190"/>
                      <a:gd name="connsiteX20" fmla="*/ 218797 w 275506"/>
                      <a:gd name="connsiteY20" fmla="*/ 23143 h 191190"/>
                      <a:gd name="connsiteX21" fmla="*/ 237555 w 275506"/>
                      <a:gd name="connsiteY21" fmla="*/ 29705 h 191190"/>
                      <a:gd name="connsiteX22" fmla="*/ 240269 w 275506"/>
                      <a:gd name="connsiteY22" fmla="*/ 76184 h 191190"/>
                      <a:gd name="connsiteX23" fmla="*/ 169333 w 275506"/>
                      <a:gd name="connsiteY23" fmla="*/ 99955 h 191190"/>
                      <a:gd name="connsiteX24" fmla="*/ 138443 w 275506"/>
                      <a:gd name="connsiteY24" fmla="*/ 88066 h 191190"/>
                      <a:gd name="connsiteX25" fmla="*/ 138443 w 275506"/>
                      <a:gd name="connsiteY25" fmla="*/ 88066 h 191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75506" h="191190">
                        <a:moveTo>
                          <a:pt x="132630" y="94657"/>
                        </a:moveTo>
                        <a:lnTo>
                          <a:pt x="170790" y="109466"/>
                        </a:lnTo>
                        <a:cubicBezTo>
                          <a:pt x="198553" y="120241"/>
                          <a:pt x="242289" y="109195"/>
                          <a:pt x="263611" y="84738"/>
                        </a:cubicBezTo>
                        <a:cubicBezTo>
                          <a:pt x="283327" y="62131"/>
                          <a:pt x="278535" y="35411"/>
                          <a:pt x="249230" y="25242"/>
                        </a:cubicBezTo>
                        <a:lnTo>
                          <a:pt x="176467" y="0"/>
                        </a:lnTo>
                        <a:lnTo>
                          <a:pt x="169869" y="6013"/>
                        </a:lnTo>
                        <a:lnTo>
                          <a:pt x="174725" y="7712"/>
                        </a:lnTo>
                        <a:cubicBezTo>
                          <a:pt x="190420" y="13203"/>
                          <a:pt x="188506" y="15545"/>
                          <a:pt x="180809" y="22829"/>
                        </a:cubicBezTo>
                        <a:lnTo>
                          <a:pt x="47571" y="148897"/>
                        </a:lnTo>
                        <a:cubicBezTo>
                          <a:pt x="36796" y="159094"/>
                          <a:pt x="32983" y="162057"/>
                          <a:pt x="15202" y="154417"/>
                        </a:cubicBezTo>
                        <a:lnTo>
                          <a:pt x="9711" y="152060"/>
                        </a:lnTo>
                        <a:lnTo>
                          <a:pt x="0" y="160915"/>
                        </a:lnTo>
                        <a:cubicBezTo>
                          <a:pt x="9011" y="163549"/>
                          <a:pt x="26235" y="171026"/>
                          <a:pt x="35168" y="174903"/>
                        </a:cubicBezTo>
                        <a:cubicBezTo>
                          <a:pt x="44165" y="178809"/>
                          <a:pt x="62102" y="186599"/>
                          <a:pt x="69657" y="191191"/>
                        </a:cubicBezTo>
                        <a:lnTo>
                          <a:pt x="78911" y="181787"/>
                        </a:lnTo>
                        <a:lnTo>
                          <a:pt x="73142" y="179309"/>
                        </a:lnTo>
                        <a:cubicBezTo>
                          <a:pt x="54797" y="171426"/>
                          <a:pt x="57618" y="167998"/>
                          <a:pt x="68243" y="157616"/>
                        </a:cubicBezTo>
                        <a:lnTo>
                          <a:pt x="132630" y="94657"/>
                        </a:lnTo>
                        <a:close/>
                        <a:moveTo>
                          <a:pt x="138443" y="88066"/>
                        </a:moveTo>
                        <a:lnTo>
                          <a:pt x="200210" y="27742"/>
                        </a:lnTo>
                        <a:cubicBezTo>
                          <a:pt x="207129" y="20979"/>
                          <a:pt x="209000" y="19708"/>
                          <a:pt x="218797" y="23143"/>
                        </a:cubicBezTo>
                        <a:lnTo>
                          <a:pt x="237555" y="29705"/>
                        </a:lnTo>
                        <a:cubicBezTo>
                          <a:pt x="271709" y="41659"/>
                          <a:pt x="250508" y="64930"/>
                          <a:pt x="240269" y="76184"/>
                        </a:cubicBezTo>
                        <a:cubicBezTo>
                          <a:pt x="230157" y="87280"/>
                          <a:pt x="205822" y="114000"/>
                          <a:pt x="169333" y="99955"/>
                        </a:cubicBezTo>
                        <a:lnTo>
                          <a:pt x="138443" y="88066"/>
                        </a:lnTo>
                        <a:lnTo>
                          <a:pt x="138443" y="88066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59" name="フリーフォーム 158">
                    <a:extLst>
                      <a:ext uri="{FF2B5EF4-FFF2-40B4-BE49-F238E27FC236}">
                        <a16:creationId xmlns:a16="http://schemas.microsoft.com/office/drawing/2014/main" id="{ABA3C0D0-D289-894A-6154-414CF50E52D6}"/>
                      </a:ext>
                    </a:extLst>
                  </p:cNvPr>
                  <p:cNvSpPr/>
                  <p:nvPr/>
                </p:nvSpPr>
                <p:spPr>
                  <a:xfrm>
                    <a:off x="3530895" y="5440266"/>
                    <a:ext cx="188048" cy="209114"/>
                  </a:xfrm>
                  <a:custGeom>
                    <a:avLst/>
                    <a:gdLst>
                      <a:gd name="connsiteX0" fmla="*/ 188049 w 188048"/>
                      <a:gd name="connsiteY0" fmla="*/ 8804 h 209114"/>
                      <a:gd name="connsiteX1" fmla="*/ 153724 w 188048"/>
                      <a:gd name="connsiteY1" fmla="*/ 0 h 209114"/>
                      <a:gd name="connsiteX2" fmla="*/ 148040 w 188048"/>
                      <a:gd name="connsiteY2" fmla="*/ 6777 h 209114"/>
                      <a:gd name="connsiteX3" fmla="*/ 155331 w 188048"/>
                      <a:gd name="connsiteY3" fmla="*/ 25656 h 209114"/>
                      <a:gd name="connsiteX4" fmla="*/ 40780 w 188048"/>
                      <a:gd name="connsiteY4" fmla="*/ 167248 h 209114"/>
                      <a:gd name="connsiteX5" fmla="*/ 8554 w 188048"/>
                      <a:gd name="connsiteY5" fmla="*/ 173175 h 209114"/>
                      <a:gd name="connsiteX6" fmla="*/ 0 w 188048"/>
                      <a:gd name="connsiteY6" fmla="*/ 183379 h 209114"/>
                      <a:gd name="connsiteX7" fmla="*/ 30098 w 188048"/>
                      <a:gd name="connsiteY7" fmla="*/ 195083 h 209114"/>
                      <a:gd name="connsiteX8" fmla="*/ 59203 w 188048"/>
                      <a:gd name="connsiteY8" fmla="*/ 209114 h 209114"/>
                      <a:gd name="connsiteX9" fmla="*/ 67294 w 188048"/>
                      <a:gd name="connsiteY9" fmla="*/ 198403 h 209114"/>
                      <a:gd name="connsiteX10" fmla="*/ 58039 w 188048"/>
                      <a:gd name="connsiteY10" fmla="*/ 174539 h 209114"/>
                      <a:gd name="connsiteX11" fmla="*/ 188049 w 188048"/>
                      <a:gd name="connsiteY11" fmla="*/ 8804 h 209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8048" h="209114">
                        <a:moveTo>
                          <a:pt x="188049" y="8804"/>
                        </a:moveTo>
                        <a:lnTo>
                          <a:pt x="153724" y="0"/>
                        </a:lnTo>
                        <a:lnTo>
                          <a:pt x="148040" y="6777"/>
                        </a:lnTo>
                        <a:cubicBezTo>
                          <a:pt x="163814" y="12296"/>
                          <a:pt x="164356" y="14496"/>
                          <a:pt x="155331" y="25656"/>
                        </a:cubicBezTo>
                        <a:lnTo>
                          <a:pt x="40780" y="167248"/>
                        </a:lnTo>
                        <a:cubicBezTo>
                          <a:pt x="28905" y="181915"/>
                          <a:pt x="26021" y="180673"/>
                          <a:pt x="8554" y="173175"/>
                        </a:cubicBezTo>
                        <a:lnTo>
                          <a:pt x="0" y="183379"/>
                        </a:lnTo>
                        <a:cubicBezTo>
                          <a:pt x="8919" y="186799"/>
                          <a:pt x="23450" y="192198"/>
                          <a:pt x="30098" y="195083"/>
                        </a:cubicBezTo>
                        <a:cubicBezTo>
                          <a:pt x="36774" y="197982"/>
                          <a:pt x="49428" y="204401"/>
                          <a:pt x="59203" y="209114"/>
                        </a:cubicBezTo>
                        <a:lnTo>
                          <a:pt x="67294" y="198403"/>
                        </a:lnTo>
                        <a:cubicBezTo>
                          <a:pt x="49299" y="190677"/>
                          <a:pt x="46372" y="189413"/>
                          <a:pt x="58039" y="174539"/>
                        </a:cubicBezTo>
                        <a:lnTo>
                          <a:pt x="188049" y="8804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60" name="フリーフォーム 159">
                    <a:extLst>
                      <a:ext uri="{FF2B5EF4-FFF2-40B4-BE49-F238E27FC236}">
                        <a16:creationId xmlns:a16="http://schemas.microsoft.com/office/drawing/2014/main" id="{95AA5ABA-51ED-F75F-7995-B8B777889AA0}"/>
                      </a:ext>
                    </a:extLst>
                  </p:cNvPr>
                  <p:cNvSpPr/>
                  <p:nvPr/>
                </p:nvSpPr>
                <p:spPr>
                  <a:xfrm>
                    <a:off x="3623344" y="5533956"/>
                    <a:ext cx="155780" cy="172943"/>
                  </a:xfrm>
                  <a:custGeom>
                    <a:avLst/>
                    <a:gdLst>
                      <a:gd name="connsiteX0" fmla="*/ 84704 w 155780"/>
                      <a:gd name="connsiteY0" fmla="*/ 131148 h 172943"/>
                      <a:gd name="connsiteX1" fmla="*/ 88888 w 155780"/>
                      <a:gd name="connsiteY1" fmla="*/ 171422 h 172943"/>
                      <a:gd name="connsiteX2" fmla="*/ 133996 w 155780"/>
                      <a:gd name="connsiteY2" fmla="*/ 146022 h 172943"/>
                      <a:gd name="connsiteX3" fmla="*/ 145407 w 155780"/>
                      <a:gd name="connsiteY3" fmla="*/ 125871 h 172943"/>
                      <a:gd name="connsiteX4" fmla="*/ 138180 w 155780"/>
                      <a:gd name="connsiteY4" fmla="*/ 122894 h 172943"/>
                      <a:gd name="connsiteX5" fmla="*/ 126648 w 155780"/>
                      <a:gd name="connsiteY5" fmla="*/ 142930 h 172943"/>
                      <a:gd name="connsiteX6" fmla="*/ 102163 w 155780"/>
                      <a:gd name="connsiteY6" fmla="*/ 162246 h 172943"/>
                      <a:gd name="connsiteX7" fmla="*/ 102356 w 155780"/>
                      <a:gd name="connsiteY7" fmla="*/ 139060 h 172943"/>
                      <a:gd name="connsiteX8" fmla="*/ 143086 w 155780"/>
                      <a:gd name="connsiteY8" fmla="*/ 71381 h 172943"/>
                      <a:gd name="connsiteX9" fmla="*/ 155096 w 155780"/>
                      <a:gd name="connsiteY9" fmla="*/ 31986 h 172943"/>
                      <a:gd name="connsiteX10" fmla="*/ 129497 w 155780"/>
                      <a:gd name="connsiteY10" fmla="*/ 3231 h 172943"/>
                      <a:gd name="connsiteX11" fmla="*/ 69344 w 155780"/>
                      <a:gd name="connsiteY11" fmla="*/ 20083 h 172943"/>
                      <a:gd name="connsiteX12" fmla="*/ 71487 w 155780"/>
                      <a:gd name="connsiteY12" fmla="*/ 38284 h 172943"/>
                      <a:gd name="connsiteX13" fmla="*/ 92752 w 155780"/>
                      <a:gd name="connsiteY13" fmla="*/ 29480 h 172943"/>
                      <a:gd name="connsiteX14" fmla="*/ 88774 w 155780"/>
                      <a:gd name="connsiteY14" fmla="*/ 11435 h 172943"/>
                      <a:gd name="connsiteX15" fmla="*/ 124977 w 155780"/>
                      <a:gd name="connsiteY15" fmla="*/ 9072 h 172943"/>
                      <a:gd name="connsiteX16" fmla="*/ 128733 w 155780"/>
                      <a:gd name="connsiteY16" fmla="*/ 56885 h 172943"/>
                      <a:gd name="connsiteX17" fmla="*/ 121543 w 155780"/>
                      <a:gd name="connsiteY17" fmla="*/ 68360 h 172943"/>
                      <a:gd name="connsiteX18" fmla="*/ 64732 w 155780"/>
                      <a:gd name="connsiteY18" fmla="*/ 59927 h 172943"/>
                      <a:gd name="connsiteX19" fmla="*/ 8328 w 155780"/>
                      <a:gd name="connsiteY19" fmla="*/ 90604 h 172943"/>
                      <a:gd name="connsiteX20" fmla="*/ 26679 w 155780"/>
                      <a:gd name="connsiteY20" fmla="*/ 146708 h 172943"/>
                      <a:gd name="connsiteX21" fmla="*/ 84704 w 155780"/>
                      <a:gd name="connsiteY21" fmla="*/ 131148 h 172943"/>
                      <a:gd name="connsiteX22" fmla="*/ 84704 w 155780"/>
                      <a:gd name="connsiteY22" fmla="*/ 131148 h 172943"/>
                      <a:gd name="connsiteX23" fmla="*/ 117380 w 155780"/>
                      <a:gd name="connsiteY23" fmla="*/ 74994 h 172943"/>
                      <a:gd name="connsiteX24" fmla="*/ 96715 w 155780"/>
                      <a:gd name="connsiteY24" fmla="*/ 107955 h 172943"/>
                      <a:gd name="connsiteX25" fmla="*/ 34105 w 155780"/>
                      <a:gd name="connsiteY25" fmla="*/ 139496 h 172943"/>
                      <a:gd name="connsiteX26" fmla="*/ 29450 w 155780"/>
                      <a:gd name="connsiteY26" fmla="*/ 99022 h 172943"/>
                      <a:gd name="connsiteX27" fmla="*/ 117380 w 155780"/>
                      <a:gd name="connsiteY27" fmla="*/ 74994 h 172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55780" h="172943">
                        <a:moveTo>
                          <a:pt x="84704" y="131148"/>
                        </a:moveTo>
                        <a:cubicBezTo>
                          <a:pt x="76799" y="146165"/>
                          <a:pt x="74950" y="165352"/>
                          <a:pt x="88888" y="171422"/>
                        </a:cubicBezTo>
                        <a:cubicBezTo>
                          <a:pt x="95158" y="174156"/>
                          <a:pt x="116644" y="176670"/>
                          <a:pt x="133996" y="146022"/>
                        </a:cubicBezTo>
                        <a:lnTo>
                          <a:pt x="145407" y="125871"/>
                        </a:lnTo>
                        <a:lnTo>
                          <a:pt x="138180" y="122894"/>
                        </a:lnTo>
                        <a:lnTo>
                          <a:pt x="126648" y="142930"/>
                        </a:lnTo>
                        <a:cubicBezTo>
                          <a:pt x="114202" y="164567"/>
                          <a:pt x="105433" y="163652"/>
                          <a:pt x="102163" y="162246"/>
                        </a:cubicBezTo>
                        <a:cubicBezTo>
                          <a:pt x="92409" y="158047"/>
                          <a:pt x="101263" y="140874"/>
                          <a:pt x="102356" y="139060"/>
                        </a:cubicBezTo>
                        <a:lnTo>
                          <a:pt x="143086" y="71381"/>
                        </a:lnTo>
                        <a:cubicBezTo>
                          <a:pt x="150948" y="58321"/>
                          <a:pt x="158053" y="46517"/>
                          <a:pt x="155096" y="31986"/>
                        </a:cubicBezTo>
                        <a:cubicBezTo>
                          <a:pt x="151798" y="17034"/>
                          <a:pt x="141744" y="7786"/>
                          <a:pt x="129497" y="3231"/>
                        </a:cubicBezTo>
                        <a:cubicBezTo>
                          <a:pt x="108818" y="-4460"/>
                          <a:pt x="82562" y="1745"/>
                          <a:pt x="69344" y="20083"/>
                        </a:cubicBezTo>
                        <a:cubicBezTo>
                          <a:pt x="63154" y="28680"/>
                          <a:pt x="64746" y="35642"/>
                          <a:pt x="71487" y="38284"/>
                        </a:cubicBezTo>
                        <a:cubicBezTo>
                          <a:pt x="78777" y="41140"/>
                          <a:pt x="87546" y="37063"/>
                          <a:pt x="92752" y="29480"/>
                        </a:cubicBezTo>
                        <a:cubicBezTo>
                          <a:pt x="95129" y="26024"/>
                          <a:pt x="100285" y="16162"/>
                          <a:pt x="88774" y="11435"/>
                        </a:cubicBezTo>
                        <a:cubicBezTo>
                          <a:pt x="102356" y="4373"/>
                          <a:pt x="116830" y="6015"/>
                          <a:pt x="124977" y="9072"/>
                        </a:cubicBezTo>
                        <a:cubicBezTo>
                          <a:pt x="137545" y="13777"/>
                          <a:pt x="145328" y="30422"/>
                          <a:pt x="128733" y="56885"/>
                        </a:cubicBezTo>
                        <a:lnTo>
                          <a:pt x="121543" y="68360"/>
                        </a:lnTo>
                        <a:cubicBezTo>
                          <a:pt x="107140" y="63833"/>
                          <a:pt x="87789" y="57342"/>
                          <a:pt x="64732" y="59927"/>
                        </a:cubicBezTo>
                        <a:cubicBezTo>
                          <a:pt x="37412" y="62498"/>
                          <a:pt x="18824" y="76251"/>
                          <a:pt x="8328" y="90604"/>
                        </a:cubicBezTo>
                        <a:cubicBezTo>
                          <a:pt x="-11866" y="118209"/>
                          <a:pt x="8785" y="138896"/>
                          <a:pt x="26679" y="146708"/>
                        </a:cubicBezTo>
                        <a:cubicBezTo>
                          <a:pt x="45680" y="155005"/>
                          <a:pt x="68523" y="145886"/>
                          <a:pt x="84704" y="131148"/>
                        </a:cubicBezTo>
                        <a:lnTo>
                          <a:pt x="84704" y="131148"/>
                        </a:lnTo>
                        <a:close/>
                        <a:moveTo>
                          <a:pt x="117380" y="74994"/>
                        </a:moveTo>
                        <a:lnTo>
                          <a:pt x="96715" y="107955"/>
                        </a:lnTo>
                        <a:cubicBezTo>
                          <a:pt x="75678" y="141502"/>
                          <a:pt x="46966" y="145058"/>
                          <a:pt x="34105" y="139496"/>
                        </a:cubicBezTo>
                        <a:cubicBezTo>
                          <a:pt x="20224" y="133490"/>
                          <a:pt x="17411" y="116153"/>
                          <a:pt x="29450" y="99022"/>
                        </a:cubicBezTo>
                        <a:cubicBezTo>
                          <a:pt x="42217" y="80864"/>
                          <a:pt x="71694" y="59156"/>
                          <a:pt x="117380" y="74994"/>
                        </a:cubicBez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61" name="フリーフォーム 160">
                    <a:extLst>
                      <a:ext uri="{FF2B5EF4-FFF2-40B4-BE49-F238E27FC236}">
                        <a16:creationId xmlns:a16="http://schemas.microsoft.com/office/drawing/2014/main" id="{6290B942-2217-74D3-634C-0E8404E83C63}"/>
                      </a:ext>
                    </a:extLst>
                  </p:cNvPr>
                  <p:cNvSpPr/>
                  <p:nvPr/>
                </p:nvSpPr>
                <p:spPr>
                  <a:xfrm>
                    <a:off x="3750063" y="5572240"/>
                    <a:ext cx="189313" cy="217061"/>
                  </a:xfrm>
                  <a:custGeom>
                    <a:avLst/>
                    <a:gdLst>
                      <a:gd name="connsiteX0" fmla="*/ 88201 w 189313"/>
                      <a:gd name="connsiteY0" fmla="*/ 34532 h 217061"/>
                      <a:gd name="connsiteX1" fmla="*/ 39588 w 189313"/>
                      <a:gd name="connsiteY1" fmla="*/ 127325 h 217061"/>
                      <a:gd name="connsiteX2" fmla="*/ 6698 w 189313"/>
                      <a:gd name="connsiteY2" fmla="*/ 134537 h 217061"/>
                      <a:gd name="connsiteX3" fmla="*/ 0 w 189313"/>
                      <a:gd name="connsiteY3" fmla="*/ 146669 h 217061"/>
                      <a:gd name="connsiteX4" fmla="*/ 35503 w 189313"/>
                      <a:gd name="connsiteY4" fmla="*/ 160615 h 217061"/>
                      <a:gd name="connsiteX5" fmla="*/ 70293 w 189313"/>
                      <a:gd name="connsiteY5" fmla="*/ 177224 h 217061"/>
                      <a:gd name="connsiteX6" fmla="*/ 76312 w 189313"/>
                      <a:gd name="connsiteY6" fmla="*/ 164442 h 217061"/>
                      <a:gd name="connsiteX7" fmla="*/ 60638 w 189313"/>
                      <a:gd name="connsiteY7" fmla="*/ 136215 h 217061"/>
                      <a:gd name="connsiteX8" fmla="*/ 93864 w 189313"/>
                      <a:gd name="connsiteY8" fmla="*/ 69643 h 217061"/>
                      <a:gd name="connsiteX9" fmla="*/ 157409 w 189313"/>
                      <a:gd name="connsiteY9" fmla="*/ 32590 h 217061"/>
                      <a:gd name="connsiteX10" fmla="*/ 163107 w 189313"/>
                      <a:gd name="connsiteY10" fmla="*/ 77105 h 217061"/>
                      <a:gd name="connsiteX11" fmla="*/ 126275 w 189313"/>
                      <a:gd name="connsiteY11" fmla="*/ 163935 h 217061"/>
                      <a:gd name="connsiteX12" fmla="*/ 93193 w 189313"/>
                      <a:gd name="connsiteY12" fmla="*/ 171690 h 217061"/>
                      <a:gd name="connsiteX13" fmla="*/ 87345 w 189313"/>
                      <a:gd name="connsiteY13" fmla="*/ 184636 h 217061"/>
                      <a:gd name="connsiteX14" fmla="*/ 124897 w 189313"/>
                      <a:gd name="connsiteY14" fmla="*/ 199424 h 217061"/>
                      <a:gd name="connsiteX15" fmla="*/ 161957 w 189313"/>
                      <a:gd name="connsiteY15" fmla="*/ 217062 h 217061"/>
                      <a:gd name="connsiteX16" fmla="*/ 167041 w 189313"/>
                      <a:gd name="connsiteY16" fmla="*/ 203409 h 217061"/>
                      <a:gd name="connsiteX17" fmla="*/ 146098 w 189313"/>
                      <a:gd name="connsiteY17" fmla="*/ 179573 h 217061"/>
                      <a:gd name="connsiteX18" fmla="*/ 175753 w 189313"/>
                      <a:gd name="connsiteY18" fmla="*/ 105375 h 217061"/>
                      <a:gd name="connsiteX19" fmla="*/ 187642 w 189313"/>
                      <a:gd name="connsiteY19" fmla="*/ 49499 h 217061"/>
                      <a:gd name="connsiteX20" fmla="*/ 162464 w 189313"/>
                      <a:gd name="connsiteY20" fmla="*/ 26513 h 217061"/>
                      <a:gd name="connsiteX21" fmla="*/ 104825 w 189313"/>
                      <a:gd name="connsiteY21" fmla="*/ 43601 h 217061"/>
                      <a:gd name="connsiteX22" fmla="*/ 121113 w 189313"/>
                      <a:gd name="connsiteY22" fmla="*/ 11097 h 217061"/>
                      <a:gd name="connsiteX23" fmla="*/ 80975 w 189313"/>
                      <a:gd name="connsiteY23" fmla="*/ 0 h 217061"/>
                      <a:gd name="connsiteX24" fmla="*/ 75912 w 189313"/>
                      <a:gd name="connsiteY24" fmla="*/ 9162 h 217061"/>
                      <a:gd name="connsiteX25" fmla="*/ 88201 w 189313"/>
                      <a:gd name="connsiteY25" fmla="*/ 34532 h 217061"/>
                      <a:gd name="connsiteX26" fmla="*/ 88201 w 189313"/>
                      <a:gd name="connsiteY26" fmla="*/ 34532 h 217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89313" h="217061">
                        <a:moveTo>
                          <a:pt x="88201" y="34532"/>
                        </a:moveTo>
                        <a:lnTo>
                          <a:pt x="39588" y="127325"/>
                        </a:lnTo>
                        <a:cubicBezTo>
                          <a:pt x="30462" y="144748"/>
                          <a:pt x="27084" y="143299"/>
                          <a:pt x="6698" y="134537"/>
                        </a:cubicBezTo>
                        <a:lnTo>
                          <a:pt x="0" y="146669"/>
                        </a:lnTo>
                        <a:cubicBezTo>
                          <a:pt x="10932" y="150925"/>
                          <a:pt x="27106" y="156966"/>
                          <a:pt x="35503" y="160615"/>
                        </a:cubicBezTo>
                        <a:cubicBezTo>
                          <a:pt x="43644" y="164142"/>
                          <a:pt x="59653" y="172097"/>
                          <a:pt x="70293" y="177224"/>
                        </a:cubicBezTo>
                        <a:lnTo>
                          <a:pt x="76312" y="164442"/>
                        </a:lnTo>
                        <a:cubicBezTo>
                          <a:pt x="55240" y="155388"/>
                          <a:pt x="51805" y="153917"/>
                          <a:pt x="60638" y="136215"/>
                        </a:cubicBezTo>
                        <a:lnTo>
                          <a:pt x="93864" y="69643"/>
                        </a:lnTo>
                        <a:cubicBezTo>
                          <a:pt x="110816" y="35668"/>
                          <a:pt x="139300" y="25792"/>
                          <a:pt x="157409" y="32590"/>
                        </a:cubicBezTo>
                        <a:cubicBezTo>
                          <a:pt x="175446" y="39359"/>
                          <a:pt x="171218" y="57982"/>
                          <a:pt x="163107" y="77105"/>
                        </a:cubicBezTo>
                        <a:lnTo>
                          <a:pt x="126275" y="163935"/>
                        </a:lnTo>
                        <a:cubicBezTo>
                          <a:pt x="118392" y="182515"/>
                          <a:pt x="114815" y="180973"/>
                          <a:pt x="93193" y="171690"/>
                        </a:cubicBezTo>
                        <a:lnTo>
                          <a:pt x="87345" y="184636"/>
                        </a:lnTo>
                        <a:cubicBezTo>
                          <a:pt x="98898" y="189149"/>
                          <a:pt x="115978" y="195547"/>
                          <a:pt x="124897" y="199424"/>
                        </a:cubicBezTo>
                        <a:cubicBezTo>
                          <a:pt x="133530" y="203173"/>
                          <a:pt x="150618" y="211620"/>
                          <a:pt x="161957" y="217062"/>
                        </a:cubicBezTo>
                        <a:lnTo>
                          <a:pt x="167041" y="203409"/>
                        </a:lnTo>
                        <a:cubicBezTo>
                          <a:pt x="149654" y="195940"/>
                          <a:pt x="141363" y="192384"/>
                          <a:pt x="146098" y="179573"/>
                        </a:cubicBezTo>
                        <a:lnTo>
                          <a:pt x="175753" y="105375"/>
                        </a:lnTo>
                        <a:cubicBezTo>
                          <a:pt x="187813" y="75198"/>
                          <a:pt x="191984" y="64759"/>
                          <a:pt x="187642" y="49499"/>
                        </a:cubicBezTo>
                        <a:cubicBezTo>
                          <a:pt x="185821" y="42516"/>
                          <a:pt x="178973" y="32669"/>
                          <a:pt x="162464" y="26513"/>
                        </a:cubicBezTo>
                        <a:cubicBezTo>
                          <a:pt x="141928" y="18859"/>
                          <a:pt x="122412" y="27092"/>
                          <a:pt x="104825" y="43601"/>
                        </a:cubicBezTo>
                        <a:lnTo>
                          <a:pt x="121113" y="11097"/>
                        </a:lnTo>
                        <a:lnTo>
                          <a:pt x="80975" y="0"/>
                        </a:lnTo>
                        <a:lnTo>
                          <a:pt x="75912" y="9162"/>
                        </a:lnTo>
                        <a:cubicBezTo>
                          <a:pt x="95064" y="16395"/>
                          <a:pt x="96149" y="19359"/>
                          <a:pt x="88201" y="34532"/>
                        </a:cubicBezTo>
                        <a:lnTo>
                          <a:pt x="88201" y="34532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62" name="フリーフォーム 161">
                    <a:extLst>
                      <a:ext uri="{FF2B5EF4-FFF2-40B4-BE49-F238E27FC236}">
                        <a16:creationId xmlns:a16="http://schemas.microsoft.com/office/drawing/2014/main" id="{711B4543-BA55-5CF4-47B8-E4F3474DB7F9}"/>
                      </a:ext>
                    </a:extLst>
                  </p:cNvPr>
                  <p:cNvSpPr/>
                  <p:nvPr/>
                </p:nvSpPr>
                <p:spPr>
                  <a:xfrm>
                    <a:off x="3953977" y="5645059"/>
                    <a:ext cx="141259" cy="195210"/>
                  </a:xfrm>
                  <a:custGeom>
                    <a:avLst/>
                    <a:gdLst>
                      <a:gd name="connsiteX0" fmla="*/ 38019 w 141259"/>
                      <a:gd name="connsiteY0" fmla="*/ 58804 h 195210"/>
                      <a:gd name="connsiteX1" fmla="*/ 96279 w 141259"/>
                      <a:gd name="connsiteY1" fmla="*/ 11076 h 195210"/>
                      <a:gd name="connsiteX2" fmla="*/ 115973 w 141259"/>
                      <a:gd name="connsiteY2" fmla="*/ 89723 h 195210"/>
                      <a:gd name="connsiteX3" fmla="*/ 38019 w 141259"/>
                      <a:gd name="connsiteY3" fmla="*/ 58804 h 195210"/>
                      <a:gd name="connsiteX4" fmla="*/ 35084 w 141259"/>
                      <a:gd name="connsiteY4" fmla="*/ 66694 h 195210"/>
                      <a:gd name="connsiteX5" fmla="*/ 127905 w 141259"/>
                      <a:gd name="connsiteY5" fmla="*/ 103776 h 195210"/>
                      <a:gd name="connsiteX6" fmla="*/ 138373 w 141259"/>
                      <a:gd name="connsiteY6" fmla="*/ 98606 h 195210"/>
                      <a:gd name="connsiteX7" fmla="*/ 98400 w 141259"/>
                      <a:gd name="connsiteY7" fmla="*/ 3564 h 195210"/>
                      <a:gd name="connsiteX8" fmla="*/ 7007 w 141259"/>
                      <a:gd name="connsiteY8" fmla="*/ 60246 h 195210"/>
                      <a:gd name="connsiteX9" fmla="*/ 50644 w 141259"/>
                      <a:gd name="connsiteY9" fmla="*/ 190392 h 195210"/>
                      <a:gd name="connsiteX10" fmla="*/ 125892 w 141259"/>
                      <a:gd name="connsiteY10" fmla="*/ 155517 h 195210"/>
                      <a:gd name="connsiteX11" fmla="*/ 122443 w 141259"/>
                      <a:gd name="connsiteY11" fmla="*/ 148219 h 195210"/>
                      <a:gd name="connsiteX12" fmla="*/ 116395 w 141259"/>
                      <a:gd name="connsiteY12" fmla="*/ 152553 h 195210"/>
                      <a:gd name="connsiteX13" fmla="*/ 56099 w 141259"/>
                      <a:gd name="connsiteY13" fmla="*/ 179431 h 195210"/>
                      <a:gd name="connsiteX14" fmla="*/ 25409 w 141259"/>
                      <a:gd name="connsiteY14" fmla="*/ 132160 h 195210"/>
                      <a:gd name="connsiteX15" fmla="*/ 35084 w 141259"/>
                      <a:gd name="connsiteY15" fmla="*/ 66694 h 195210"/>
                      <a:gd name="connsiteX16" fmla="*/ 35084 w 141259"/>
                      <a:gd name="connsiteY16" fmla="*/ 66694 h 195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41259" h="195210">
                        <a:moveTo>
                          <a:pt x="38019" y="58804"/>
                        </a:moveTo>
                        <a:cubicBezTo>
                          <a:pt x="57270" y="5942"/>
                          <a:pt x="85747" y="7127"/>
                          <a:pt x="96279" y="11076"/>
                        </a:cubicBezTo>
                        <a:cubicBezTo>
                          <a:pt x="128634" y="23193"/>
                          <a:pt x="119701" y="74342"/>
                          <a:pt x="115973" y="89723"/>
                        </a:cubicBezTo>
                        <a:lnTo>
                          <a:pt x="38019" y="58804"/>
                        </a:lnTo>
                        <a:close/>
                        <a:moveTo>
                          <a:pt x="35084" y="66694"/>
                        </a:moveTo>
                        <a:lnTo>
                          <a:pt x="127905" y="103776"/>
                        </a:lnTo>
                        <a:cubicBezTo>
                          <a:pt x="135460" y="106796"/>
                          <a:pt x="136489" y="107210"/>
                          <a:pt x="138373" y="98606"/>
                        </a:cubicBezTo>
                        <a:cubicBezTo>
                          <a:pt x="146878" y="59839"/>
                          <a:pt x="137460" y="18102"/>
                          <a:pt x="98400" y="3564"/>
                        </a:cubicBezTo>
                        <a:cubicBezTo>
                          <a:pt x="62975" y="-9611"/>
                          <a:pt x="23152" y="14732"/>
                          <a:pt x="7007" y="60246"/>
                        </a:cubicBezTo>
                        <a:cubicBezTo>
                          <a:pt x="-12051" y="113944"/>
                          <a:pt x="9506" y="172433"/>
                          <a:pt x="50644" y="190392"/>
                        </a:cubicBezTo>
                        <a:cubicBezTo>
                          <a:pt x="95480" y="209964"/>
                          <a:pt x="123999" y="164150"/>
                          <a:pt x="125892" y="155517"/>
                        </a:cubicBezTo>
                        <a:cubicBezTo>
                          <a:pt x="126877" y="151032"/>
                          <a:pt x="124221" y="148955"/>
                          <a:pt x="122443" y="148219"/>
                        </a:cubicBezTo>
                        <a:cubicBezTo>
                          <a:pt x="119237" y="146898"/>
                          <a:pt x="117923" y="149269"/>
                          <a:pt x="116395" y="152553"/>
                        </a:cubicBezTo>
                        <a:cubicBezTo>
                          <a:pt x="92466" y="195147"/>
                          <a:pt x="59698" y="180980"/>
                          <a:pt x="56099" y="179431"/>
                        </a:cubicBezTo>
                        <a:cubicBezTo>
                          <a:pt x="38219" y="171697"/>
                          <a:pt x="28265" y="151904"/>
                          <a:pt x="25409" y="132160"/>
                        </a:cubicBezTo>
                        <a:cubicBezTo>
                          <a:pt x="21795" y="107510"/>
                          <a:pt x="30507" y="80747"/>
                          <a:pt x="35084" y="66694"/>
                        </a:cubicBezTo>
                        <a:lnTo>
                          <a:pt x="35084" y="66694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127" name="グラフィックス 6">
                <a:extLst>
                  <a:ext uri="{FF2B5EF4-FFF2-40B4-BE49-F238E27FC236}">
                    <a16:creationId xmlns:a16="http://schemas.microsoft.com/office/drawing/2014/main" id="{B22197D2-D14E-CC1C-FCBB-91DC35E1E334}"/>
                  </a:ext>
                </a:extLst>
              </p:cNvPr>
              <p:cNvGrpSpPr/>
              <p:nvPr/>
            </p:nvGrpSpPr>
            <p:grpSpPr>
              <a:xfrm>
                <a:off x="1476966" y="3971955"/>
                <a:ext cx="1397861" cy="918217"/>
                <a:chOff x="1476966" y="3971955"/>
                <a:chExt cx="1397861" cy="918217"/>
              </a:xfrm>
            </p:grpSpPr>
            <p:sp>
              <p:nvSpPr>
                <p:cNvPr id="151" name="フリーフォーム 150">
                  <a:extLst>
                    <a:ext uri="{FF2B5EF4-FFF2-40B4-BE49-F238E27FC236}">
                      <a16:creationId xmlns:a16="http://schemas.microsoft.com/office/drawing/2014/main" id="{2B01C158-55FC-7D06-4BAB-0B09CD9042E2}"/>
                    </a:ext>
                  </a:extLst>
                </p:cNvPr>
                <p:cNvSpPr/>
                <p:nvPr/>
              </p:nvSpPr>
              <p:spPr>
                <a:xfrm>
                  <a:off x="1476966" y="4002067"/>
                  <a:ext cx="795197" cy="554000"/>
                </a:xfrm>
                <a:custGeom>
                  <a:avLst/>
                  <a:gdLst>
                    <a:gd name="connsiteX0" fmla="*/ 632954 w 795197"/>
                    <a:gd name="connsiteY0" fmla="*/ 7555 h 554000"/>
                    <a:gd name="connsiteX1" fmla="*/ 260719 w 795197"/>
                    <a:gd name="connsiteY1" fmla="*/ 0 h 554000"/>
                    <a:gd name="connsiteX2" fmla="*/ 0 w 795197"/>
                    <a:gd name="connsiteY2" fmla="*/ 252622 h 554000"/>
                    <a:gd name="connsiteX3" fmla="*/ 131809 w 795197"/>
                    <a:gd name="connsiteY3" fmla="*/ 554000 h 554000"/>
                    <a:gd name="connsiteX4" fmla="*/ 558892 w 795197"/>
                    <a:gd name="connsiteY4" fmla="*/ 554000 h 554000"/>
                    <a:gd name="connsiteX5" fmla="*/ 795197 w 795197"/>
                    <a:gd name="connsiteY5" fmla="*/ 267760 h 554000"/>
                    <a:gd name="connsiteX6" fmla="*/ 632954 w 795197"/>
                    <a:gd name="connsiteY6" fmla="*/ 7555 h 55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5197" h="554000">
                      <a:moveTo>
                        <a:pt x="632954" y="7555"/>
                      </a:moveTo>
                      <a:lnTo>
                        <a:pt x="260719" y="0"/>
                      </a:lnTo>
                      <a:lnTo>
                        <a:pt x="0" y="252622"/>
                      </a:lnTo>
                      <a:lnTo>
                        <a:pt x="131809" y="554000"/>
                      </a:lnTo>
                      <a:lnTo>
                        <a:pt x="558892" y="554000"/>
                      </a:lnTo>
                      <a:lnTo>
                        <a:pt x="795197" y="267760"/>
                      </a:lnTo>
                      <a:lnTo>
                        <a:pt x="632954" y="7555"/>
                      </a:lnTo>
                      <a:close/>
                    </a:path>
                  </a:pathLst>
                </a:custGeom>
                <a:solidFill>
                  <a:srgbClr val="FF8AD8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52" name="フリーフォーム 151">
                  <a:extLst>
                    <a:ext uri="{FF2B5EF4-FFF2-40B4-BE49-F238E27FC236}">
                      <a16:creationId xmlns:a16="http://schemas.microsoft.com/office/drawing/2014/main" id="{E6C0A63E-D9C2-AB95-DCE2-9CBB6F1837BF}"/>
                    </a:ext>
                  </a:extLst>
                </p:cNvPr>
                <p:cNvSpPr/>
                <p:nvPr/>
              </p:nvSpPr>
              <p:spPr>
                <a:xfrm>
                  <a:off x="2035858" y="4268157"/>
                  <a:ext cx="827087" cy="622015"/>
                </a:xfrm>
                <a:custGeom>
                  <a:avLst/>
                  <a:gdLst>
                    <a:gd name="connsiteX0" fmla="*/ 625971 w 827087"/>
                    <a:gd name="connsiteY0" fmla="*/ 0 h 622015"/>
                    <a:gd name="connsiteX1" fmla="*/ 236306 w 827087"/>
                    <a:gd name="connsiteY1" fmla="*/ 1671 h 622015"/>
                    <a:gd name="connsiteX2" fmla="*/ 0 w 827087"/>
                    <a:gd name="connsiteY2" fmla="*/ 287911 h 622015"/>
                    <a:gd name="connsiteX3" fmla="*/ 174717 w 827087"/>
                    <a:gd name="connsiteY3" fmla="*/ 618745 h 622015"/>
                    <a:gd name="connsiteX4" fmla="*/ 614103 w 827087"/>
                    <a:gd name="connsiteY4" fmla="*/ 622015 h 622015"/>
                    <a:gd name="connsiteX5" fmla="*/ 827087 w 827087"/>
                    <a:gd name="connsiteY5" fmla="*/ 293659 h 622015"/>
                    <a:gd name="connsiteX6" fmla="*/ 625971 w 827087"/>
                    <a:gd name="connsiteY6" fmla="*/ 0 h 622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7087" h="622015">
                      <a:moveTo>
                        <a:pt x="625971" y="0"/>
                      </a:moveTo>
                      <a:lnTo>
                        <a:pt x="236306" y="1671"/>
                      </a:lnTo>
                      <a:lnTo>
                        <a:pt x="0" y="287911"/>
                      </a:lnTo>
                      <a:lnTo>
                        <a:pt x="174717" y="618745"/>
                      </a:lnTo>
                      <a:lnTo>
                        <a:pt x="614103" y="622015"/>
                      </a:lnTo>
                      <a:lnTo>
                        <a:pt x="827087" y="293659"/>
                      </a:lnTo>
                      <a:lnTo>
                        <a:pt x="625971" y="0"/>
                      </a:lnTo>
                      <a:close/>
                    </a:path>
                  </a:pathLst>
                </a:custGeom>
                <a:solidFill>
                  <a:srgbClr val="FF8AD8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53" name="フリーフォーム 152">
                  <a:extLst>
                    <a:ext uri="{FF2B5EF4-FFF2-40B4-BE49-F238E27FC236}">
                      <a16:creationId xmlns:a16="http://schemas.microsoft.com/office/drawing/2014/main" id="{465C025E-8A1F-F980-08CB-9994E211986C}"/>
                    </a:ext>
                  </a:extLst>
                </p:cNvPr>
                <p:cNvSpPr/>
                <p:nvPr/>
              </p:nvSpPr>
              <p:spPr>
                <a:xfrm>
                  <a:off x="1950784" y="4556068"/>
                  <a:ext cx="259791" cy="330833"/>
                </a:xfrm>
                <a:custGeom>
                  <a:avLst/>
                  <a:gdLst>
                    <a:gd name="connsiteX0" fmla="*/ 85074 w 259791"/>
                    <a:gd name="connsiteY0" fmla="*/ 0 h 330833"/>
                    <a:gd name="connsiteX1" fmla="*/ 0 w 259791"/>
                    <a:gd name="connsiteY1" fmla="*/ 30683 h 330833"/>
                    <a:gd name="connsiteX2" fmla="*/ 259791 w 259791"/>
                    <a:gd name="connsiteY2" fmla="*/ 330833 h 330833"/>
                    <a:gd name="connsiteX3" fmla="*/ 85074 w 259791"/>
                    <a:gd name="connsiteY3" fmla="*/ 0 h 330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791" h="330833">
                      <a:moveTo>
                        <a:pt x="85074" y="0"/>
                      </a:moveTo>
                      <a:lnTo>
                        <a:pt x="0" y="30683"/>
                      </a:lnTo>
                      <a:lnTo>
                        <a:pt x="259791" y="330833"/>
                      </a:lnTo>
                      <a:lnTo>
                        <a:pt x="85074" y="0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54" name="フリーフォーム 153">
                  <a:extLst>
                    <a:ext uri="{FF2B5EF4-FFF2-40B4-BE49-F238E27FC236}">
                      <a16:creationId xmlns:a16="http://schemas.microsoft.com/office/drawing/2014/main" id="{22C0674E-FF7C-C46A-30D3-7D5EF60AF2CD}"/>
                    </a:ext>
                  </a:extLst>
                </p:cNvPr>
                <p:cNvSpPr/>
                <p:nvPr/>
              </p:nvSpPr>
              <p:spPr>
                <a:xfrm>
                  <a:off x="2272163" y="3971955"/>
                  <a:ext cx="389665" cy="297872"/>
                </a:xfrm>
                <a:custGeom>
                  <a:avLst/>
                  <a:gdLst>
                    <a:gd name="connsiteX0" fmla="*/ 183922 w 389665"/>
                    <a:gd name="connsiteY0" fmla="*/ 0 h 297872"/>
                    <a:gd name="connsiteX1" fmla="*/ 0 w 389665"/>
                    <a:gd name="connsiteY1" fmla="*/ 297872 h 297872"/>
                    <a:gd name="connsiteX2" fmla="*/ 389665 w 389665"/>
                    <a:gd name="connsiteY2" fmla="*/ 296201 h 297872"/>
                    <a:gd name="connsiteX3" fmla="*/ 183922 w 389665"/>
                    <a:gd name="connsiteY3" fmla="*/ 0 h 297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9665" h="297872">
                      <a:moveTo>
                        <a:pt x="183922" y="0"/>
                      </a:moveTo>
                      <a:lnTo>
                        <a:pt x="0" y="297872"/>
                      </a:lnTo>
                      <a:lnTo>
                        <a:pt x="389665" y="296201"/>
                      </a:lnTo>
                      <a:lnTo>
                        <a:pt x="183922" y="0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55" name="フリーフォーム 154">
                  <a:extLst>
                    <a:ext uri="{FF2B5EF4-FFF2-40B4-BE49-F238E27FC236}">
                      <a16:creationId xmlns:a16="http://schemas.microsoft.com/office/drawing/2014/main" id="{5C54108A-544A-9042-DC35-CC105FE2CCE0}"/>
                    </a:ext>
                  </a:extLst>
                </p:cNvPr>
                <p:cNvSpPr/>
                <p:nvPr/>
              </p:nvSpPr>
              <p:spPr>
                <a:xfrm>
                  <a:off x="2649961" y="4561816"/>
                  <a:ext cx="224866" cy="328355"/>
                </a:xfrm>
                <a:custGeom>
                  <a:avLst/>
                  <a:gdLst>
                    <a:gd name="connsiteX0" fmla="*/ 224866 w 224866"/>
                    <a:gd name="connsiteY0" fmla="*/ 17345 h 328355"/>
                    <a:gd name="connsiteX1" fmla="*/ 0 w 224866"/>
                    <a:gd name="connsiteY1" fmla="*/ 328356 h 328355"/>
                    <a:gd name="connsiteX2" fmla="*/ 212984 w 224866"/>
                    <a:gd name="connsiteY2" fmla="*/ 0 h 328355"/>
                    <a:gd name="connsiteX3" fmla="*/ 224866 w 224866"/>
                    <a:gd name="connsiteY3" fmla="*/ 17345 h 328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4866" h="328355">
                      <a:moveTo>
                        <a:pt x="224866" y="17345"/>
                      </a:moveTo>
                      <a:lnTo>
                        <a:pt x="0" y="328356"/>
                      </a:lnTo>
                      <a:lnTo>
                        <a:pt x="212984" y="0"/>
                      </a:lnTo>
                      <a:lnTo>
                        <a:pt x="224866" y="17345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28" name="グラフィックス 6">
                <a:extLst>
                  <a:ext uri="{FF2B5EF4-FFF2-40B4-BE49-F238E27FC236}">
                    <a16:creationId xmlns:a16="http://schemas.microsoft.com/office/drawing/2014/main" id="{D9784738-A93D-70EC-62F2-659DA0DCFF8D}"/>
                  </a:ext>
                </a:extLst>
              </p:cNvPr>
              <p:cNvGrpSpPr/>
              <p:nvPr/>
            </p:nvGrpSpPr>
            <p:grpSpPr>
              <a:xfrm>
                <a:off x="1950784" y="3971955"/>
                <a:ext cx="912160" cy="918216"/>
                <a:chOff x="1950784" y="3971955"/>
                <a:chExt cx="912160" cy="918216"/>
              </a:xfrm>
            </p:grpSpPr>
            <p:sp>
              <p:nvSpPr>
                <p:cNvPr id="143" name="フリーフォーム 142">
                  <a:extLst>
                    <a:ext uri="{FF2B5EF4-FFF2-40B4-BE49-F238E27FC236}">
                      <a16:creationId xmlns:a16="http://schemas.microsoft.com/office/drawing/2014/main" id="{543D8092-519D-8160-3FD4-B19B1C28E144}"/>
                    </a:ext>
                  </a:extLst>
                </p:cNvPr>
                <p:cNvSpPr/>
                <p:nvPr/>
              </p:nvSpPr>
              <p:spPr>
                <a:xfrm>
                  <a:off x="1950784" y="4556068"/>
                  <a:ext cx="85073" cy="30683"/>
                </a:xfrm>
                <a:custGeom>
                  <a:avLst/>
                  <a:gdLst>
                    <a:gd name="connsiteX0" fmla="*/ 85074 w 85073"/>
                    <a:gd name="connsiteY0" fmla="*/ 0 h 30683"/>
                    <a:gd name="connsiteX1" fmla="*/ 0 w 85073"/>
                    <a:gd name="connsiteY1" fmla="*/ 30683 h 30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073" h="30683">
                      <a:moveTo>
                        <a:pt x="85074" y="0"/>
                      </a:moveTo>
                      <a:lnTo>
                        <a:pt x="0" y="30683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44" name="フリーフォーム 143">
                  <a:extLst>
                    <a:ext uri="{FF2B5EF4-FFF2-40B4-BE49-F238E27FC236}">
                      <a16:creationId xmlns:a16="http://schemas.microsoft.com/office/drawing/2014/main" id="{541F83B8-0F1E-F482-1FDE-4153BEC5FC0B}"/>
                    </a:ext>
                  </a:extLst>
                </p:cNvPr>
                <p:cNvSpPr/>
                <p:nvPr/>
              </p:nvSpPr>
              <p:spPr>
                <a:xfrm>
                  <a:off x="2035858" y="4556068"/>
                  <a:ext cx="174717" cy="330833"/>
                </a:xfrm>
                <a:custGeom>
                  <a:avLst/>
                  <a:gdLst>
                    <a:gd name="connsiteX0" fmla="*/ 0 w 174717"/>
                    <a:gd name="connsiteY0" fmla="*/ 0 h 330833"/>
                    <a:gd name="connsiteX1" fmla="*/ 174717 w 174717"/>
                    <a:gd name="connsiteY1" fmla="*/ 330834 h 330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4717" h="330833">
                      <a:moveTo>
                        <a:pt x="0" y="0"/>
                      </a:moveTo>
                      <a:lnTo>
                        <a:pt x="174717" y="330834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45" name="フリーフォーム 144">
                  <a:extLst>
                    <a:ext uri="{FF2B5EF4-FFF2-40B4-BE49-F238E27FC236}">
                      <a16:creationId xmlns:a16="http://schemas.microsoft.com/office/drawing/2014/main" id="{3E6DD15A-7FC2-AAD4-D516-CE8416E91F2F}"/>
                    </a:ext>
                  </a:extLst>
                </p:cNvPr>
                <p:cNvSpPr/>
                <p:nvPr/>
              </p:nvSpPr>
              <p:spPr>
                <a:xfrm>
                  <a:off x="2035858" y="4269828"/>
                  <a:ext cx="236305" cy="286240"/>
                </a:xfrm>
                <a:custGeom>
                  <a:avLst/>
                  <a:gdLst>
                    <a:gd name="connsiteX0" fmla="*/ 236306 w 236305"/>
                    <a:gd name="connsiteY0" fmla="*/ 0 h 286240"/>
                    <a:gd name="connsiteX1" fmla="*/ 0 w 236305"/>
                    <a:gd name="connsiteY1" fmla="*/ 286240 h 286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6305" h="286240">
                      <a:moveTo>
                        <a:pt x="236306" y="0"/>
                      </a:moveTo>
                      <a:lnTo>
                        <a:pt x="0" y="28624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46" name="フリーフォーム 145">
                  <a:extLst>
                    <a:ext uri="{FF2B5EF4-FFF2-40B4-BE49-F238E27FC236}">
                      <a16:creationId xmlns:a16="http://schemas.microsoft.com/office/drawing/2014/main" id="{6C2592E7-2563-334B-583D-EDDC37882CD3}"/>
                    </a:ext>
                  </a:extLst>
                </p:cNvPr>
                <p:cNvSpPr/>
                <p:nvPr/>
              </p:nvSpPr>
              <p:spPr>
                <a:xfrm>
                  <a:off x="2272163" y="4268157"/>
                  <a:ext cx="389665" cy="1670"/>
                </a:xfrm>
                <a:custGeom>
                  <a:avLst/>
                  <a:gdLst>
                    <a:gd name="connsiteX0" fmla="*/ 389665 w 389665"/>
                    <a:gd name="connsiteY0" fmla="*/ 0 h 1670"/>
                    <a:gd name="connsiteX1" fmla="*/ 0 w 389665"/>
                    <a:gd name="connsiteY1" fmla="*/ 1671 h 1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9665" h="1670">
                      <a:moveTo>
                        <a:pt x="389665" y="0"/>
                      </a:moveTo>
                      <a:lnTo>
                        <a:pt x="0" y="1671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47" name="フリーフォーム 146">
                  <a:extLst>
                    <a:ext uri="{FF2B5EF4-FFF2-40B4-BE49-F238E27FC236}">
                      <a16:creationId xmlns:a16="http://schemas.microsoft.com/office/drawing/2014/main" id="{448F8EAF-1FB5-0692-BA68-B8D3AADC5427}"/>
                    </a:ext>
                  </a:extLst>
                </p:cNvPr>
                <p:cNvSpPr/>
                <p:nvPr/>
              </p:nvSpPr>
              <p:spPr>
                <a:xfrm>
                  <a:off x="2272163" y="3971955"/>
                  <a:ext cx="183921" cy="297872"/>
                </a:xfrm>
                <a:custGeom>
                  <a:avLst/>
                  <a:gdLst>
                    <a:gd name="connsiteX0" fmla="*/ 183922 w 183921"/>
                    <a:gd name="connsiteY0" fmla="*/ 0 h 297872"/>
                    <a:gd name="connsiteX1" fmla="*/ 0 w 183921"/>
                    <a:gd name="connsiteY1" fmla="*/ 297872 h 297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3921" h="297872">
                      <a:moveTo>
                        <a:pt x="183922" y="0"/>
                      </a:moveTo>
                      <a:lnTo>
                        <a:pt x="0" y="297872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48" name="フリーフォーム 147">
                  <a:extLst>
                    <a:ext uri="{FF2B5EF4-FFF2-40B4-BE49-F238E27FC236}">
                      <a16:creationId xmlns:a16="http://schemas.microsoft.com/office/drawing/2014/main" id="{BC710529-ED3F-17CB-18E7-9CBDEAB5CEAE}"/>
                    </a:ext>
                  </a:extLst>
                </p:cNvPr>
                <p:cNvSpPr/>
                <p:nvPr/>
              </p:nvSpPr>
              <p:spPr>
                <a:xfrm>
                  <a:off x="2649961" y="4561816"/>
                  <a:ext cx="212984" cy="328355"/>
                </a:xfrm>
                <a:custGeom>
                  <a:avLst/>
                  <a:gdLst>
                    <a:gd name="connsiteX0" fmla="*/ 0 w 212984"/>
                    <a:gd name="connsiteY0" fmla="*/ 328356 h 328355"/>
                    <a:gd name="connsiteX1" fmla="*/ 212984 w 212984"/>
                    <a:gd name="connsiteY1" fmla="*/ 0 h 328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2984" h="328355">
                      <a:moveTo>
                        <a:pt x="0" y="328356"/>
                      </a:moveTo>
                      <a:lnTo>
                        <a:pt x="212984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49" name="フリーフォーム 148">
                  <a:extLst>
                    <a:ext uri="{FF2B5EF4-FFF2-40B4-BE49-F238E27FC236}">
                      <a16:creationId xmlns:a16="http://schemas.microsoft.com/office/drawing/2014/main" id="{EF22ED0E-67DD-C532-96FF-321F3D22F19A}"/>
                    </a:ext>
                  </a:extLst>
                </p:cNvPr>
                <p:cNvSpPr/>
                <p:nvPr/>
              </p:nvSpPr>
              <p:spPr>
                <a:xfrm>
                  <a:off x="1967879" y="4556068"/>
                  <a:ext cx="67978" cy="7140"/>
                </a:xfrm>
                <a:custGeom>
                  <a:avLst/>
                  <a:gdLst>
                    <a:gd name="connsiteX0" fmla="*/ 0 w 67978"/>
                    <a:gd name="connsiteY0" fmla="*/ 0 h 7140"/>
                    <a:gd name="connsiteX1" fmla="*/ 67979 w 67978"/>
                    <a:gd name="connsiteY1" fmla="*/ 0 h 7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7978" h="7140">
                      <a:moveTo>
                        <a:pt x="0" y="0"/>
                      </a:moveTo>
                      <a:lnTo>
                        <a:pt x="67979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50" name="フリーフォーム 149">
                  <a:extLst>
                    <a:ext uri="{FF2B5EF4-FFF2-40B4-BE49-F238E27FC236}">
                      <a16:creationId xmlns:a16="http://schemas.microsoft.com/office/drawing/2014/main" id="{74289891-DCF1-03CF-4EE0-D8F9CAF6ADB1}"/>
                    </a:ext>
                  </a:extLst>
                </p:cNvPr>
                <p:cNvSpPr/>
                <p:nvPr/>
              </p:nvSpPr>
              <p:spPr>
                <a:xfrm>
                  <a:off x="2206740" y="4164896"/>
                  <a:ext cx="65422" cy="104931"/>
                </a:xfrm>
                <a:custGeom>
                  <a:avLst/>
                  <a:gdLst>
                    <a:gd name="connsiteX0" fmla="*/ 0 w 65422"/>
                    <a:gd name="connsiteY0" fmla="*/ 0 h 104931"/>
                    <a:gd name="connsiteX1" fmla="*/ 65423 w 65422"/>
                    <a:gd name="connsiteY1" fmla="*/ 104932 h 104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422" h="104931">
                      <a:moveTo>
                        <a:pt x="0" y="0"/>
                      </a:moveTo>
                      <a:lnTo>
                        <a:pt x="65423" y="104932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29" name="フリーフォーム 128">
                <a:extLst>
                  <a:ext uri="{FF2B5EF4-FFF2-40B4-BE49-F238E27FC236}">
                    <a16:creationId xmlns:a16="http://schemas.microsoft.com/office/drawing/2014/main" id="{B93D090B-8DB5-1053-08C8-A02547FF7F6A}"/>
                  </a:ext>
                </a:extLst>
              </p:cNvPr>
              <p:cNvSpPr/>
              <p:nvPr/>
            </p:nvSpPr>
            <p:spPr>
              <a:xfrm>
                <a:off x="2144288" y="3914809"/>
                <a:ext cx="501116" cy="329369"/>
              </a:xfrm>
              <a:custGeom>
                <a:avLst/>
                <a:gdLst>
                  <a:gd name="connsiteX0" fmla="*/ 272052 w 501116"/>
                  <a:gd name="connsiteY0" fmla="*/ 0 h 329369"/>
                  <a:gd name="connsiteX1" fmla="*/ 0 w 501116"/>
                  <a:gd name="connsiteY1" fmla="*/ 324607 h 329369"/>
                  <a:gd name="connsiteX2" fmla="*/ 501117 w 501116"/>
                  <a:gd name="connsiteY2" fmla="*/ 329370 h 329369"/>
                  <a:gd name="connsiteX3" fmla="*/ 272052 w 501116"/>
                  <a:gd name="connsiteY3" fmla="*/ 0 h 329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1116" h="329369">
                    <a:moveTo>
                      <a:pt x="272052" y="0"/>
                    </a:moveTo>
                    <a:lnTo>
                      <a:pt x="0" y="324607"/>
                    </a:lnTo>
                    <a:lnTo>
                      <a:pt x="501117" y="329370"/>
                    </a:lnTo>
                    <a:lnTo>
                      <a:pt x="272052" y="0"/>
                    </a:lnTo>
                    <a:close/>
                  </a:path>
                </a:pathLst>
              </a:custGeom>
              <a:solidFill>
                <a:srgbClr val="00A0E9">
                  <a:alpha val="30000"/>
                </a:srgbClr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grpSp>
            <p:nvGrpSpPr>
              <p:cNvPr id="130" name="グラフィックス 6">
                <a:extLst>
                  <a:ext uri="{FF2B5EF4-FFF2-40B4-BE49-F238E27FC236}">
                    <a16:creationId xmlns:a16="http://schemas.microsoft.com/office/drawing/2014/main" id="{73D88FDA-9D6D-111A-30DC-84BE9DEE9F1E}"/>
                  </a:ext>
                </a:extLst>
              </p:cNvPr>
              <p:cNvGrpSpPr/>
              <p:nvPr/>
            </p:nvGrpSpPr>
            <p:grpSpPr>
              <a:xfrm>
                <a:off x="1476966" y="3914809"/>
                <a:ext cx="1397860" cy="975363"/>
                <a:chOff x="1476966" y="3914809"/>
                <a:chExt cx="1397860" cy="975363"/>
              </a:xfrm>
            </p:grpSpPr>
            <p:sp>
              <p:nvSpPr>
                <p:cNvPr id="131" name="フリーフォーム 130">
                  <a:extLst>
                    <a:ext uri="{FF2B5EF4-FFF2-40B4-BE49-F238E27FC236}">
                      <a16:creationId xmlns:a16="http://schemas.microsoft.com/office/drawing/2014/main" id="{96E1ECA9-902F-2018-A459-58D9BE1C2B44}"/>
                    </a:ext>
                  </a:extLst>
                </p:cNvPr>
                <p:cNvSpPr/>
                <p:nvPr/>
              </p:nvSpPr>
              <p:spPr>
                <a:xfrm>
                  <a:off x="2144288" y="3914809"/>
                  <a:ext cx="272051" cy="324606"/>
                </a:xfrm>
                <a:custGeom>
                  <a:avLst/>
                  <a:gdLst>
                    <a:gd name="connsiteX0" fmla="*/ 272052 w 272051"/>
                    <a:gd name="connsiteY0" fmla="*/ 0 h 324606"/>
                    <a:gd name="connsiteX1" fmla="*/ 0 w 272051"/>
                    <a:gd name="connsiteY1" fmla="*/ 324607 h 324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72051" h="324606">
                      <a:moveTo>
                        <a:pt x="272052" y="0"/>
                      </a:moveTo>
                      <a:lnTo>
                        <a:pt x="0" y="324607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32" name="フリーフォーム 131">
                  <a:extLst>
                    <a:ext uri="{FF2B5EF4-FFF2-40B4-BE49-F238E27FC236}">
                      <a16:creationId xmlns:a16="http://schemas.microsoft.com/office/drawing/2014/main" id="{B137F6EC-BEEE-C0E6-D1D4-D98CA65FA2C8}"/>
                    </a:ext>
                  </a:extLst>
                </p:cNvPr>
                <p:cNvSpPr/>
                <p:nvPr/>
              </p:nvSpPr>
              <p:spPr>
                <a:xfrm>
                  <a:off x="2144288" y="4239416"/>
                  <a:ext cx="501116" cy="4762"/>
                </a:xfrm>
                <a:custGeom>
                  <a:avLst/>
                  <a:gdLst>
                    <a:gd name="connsiteX0" fmla="*/ 501117 w 501116"/>
                    <a:gd name="connsiteY0" fmla="*/ 4763 h 4762"/>
                    <a:gd name="connsiteX1" fmla="*/ 0 w 501116"/>
                    <a:gd name="connsiteY1" fmla="*/ 0 h 4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01116" h="4762">
                      <a:moveTo>
                        <a:pt x="501117" y="4763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33" name="フリーフォーム 132">
                  <a:extLst>
                    <a:ext uri="{FF2B5EF4-FFF2-40B4-BE49-F238E27FC236}">
                      <a16:creationId xmlns:a16="http://schemas.microsoft.com/office/drawing/2014/main" id="{FC486E33-C7C2-0946-0E31-1E9C4A7AFA75}"/>
                    </a:ext>
                  </a:extLst>
                </p:cNvPr>
                <p:cNvSpPr/>
                <p:nvPr/>
              </p:nvSpPr>
              <p:spPr>
                <a:xfrm>
                  <a:off x="2416340" y="3914809"/>
                  <a:ext cx="458486" cy="664351"/>
                </a:xfrm>
                <a:custGeom>
                  <a:avLst/>
                  <a:gdLst>
                    <a:gd name="connsiteX0" fmla="*/ 458487 w 458486"/>
                    <a:gd name="connsiteY0" fmla="*/ 664352 h 664351"/>
                    <a:gd name="connsiteX1" fmla="*/ 0 w 458486"/>
                    <a:gd name="connsiteY1" fmla="*/ 0 h 664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8486" h="664351">
                      <a:moveTo>
                        <a:pt x="458487" y="664352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34" name="フリーフォーム 133">
                  <a:extLst>
                    <a:ext uri="{FF2B5EF4-FFF2-40B4-BE49-F238E27FC236}">
                      <a16:creationId xmlns:a16="http://schemas.microsoft.com/office/drawing/2014/main" id="{48C59AA3-983D-D505-13A8-215990436256}"/>
                    </a:ext>
                  </a:extLst>
                </p:cNvPr>
                <p:cNvSpPr/>
                <p:nvPr/>
              </p:nvSpPr>
              <p:spPr>
                <a:xfrm>
                  <a:off x="1950784" y="4239416"/>
                  <a:ext cx="193504" cy="347335"/>
                </a:xfrm>
                <a:custGeom>
                  <a:avLst/>
                  <a:gdLst>
                    <a:gd name="connsiteX0" fmla="*/ 0 w 193504"/>
                    <a:gd name="connsiteY0" fmla="*/ 347336 h 347335"/>
                    <a:gd name="connsiteX1" fmla="*/ 193504 w 193504"/>
                    <a:gd name="connsiteY1" fmla="*/ 0 h 347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3504" h="347335">
                      <a:moveTo>
                        <a:pt x="0" y="347336"/>
                      </a:moveTo>
                      <a:lnTo>
                        <a:pt x="193504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35" name="フリーフォーム 134">
                  <a:extLst>
                    <a:ext uri="{FF2B5EF4-FFF2-40B4-BE49-F238E27FC236}">
                      <a16:creationId xmlns:a16="http://schemas.microsoft.com/office/drawing/2014/main" id="{17CAF297-369C-F076-7D5D-5F7DA4670620}"/>
                    </a:ext>
                  </a:extLst>
                </p:cNvPr>
                <p:cNvSpPr/>
                <p:nvPr/>
              </p:nvSpPr>
              <p:spPr>
                <a:xfrm>
                  <a:off x="1950784" y="4586751"/>
                  <a:ext cx="259791" cy="300150"/>
                </a:xfrm>
                <a:custGeom>
                  <a:avLst/>
                  <a:gdLst>
                    <a:gd name="connsiteX0" fmla="*/ 259791 w 259791"/>
                    <a:gd name="connsiteY0" fmla="*/ 300150 h 300150"/>
                    <a:gd name="connsiteX1" fmla="*/ 0 w 259791"/>
                    <a:gd name="connsiteY1" fmla="*/ 0 h 300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9791" h="300150">
                      <a:moveTo>
                        <a:pt x="259791" y="30015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36" name="フリーフォーム 135">
                  <a:extLst>
                    <a:ext uri="{FF2B5EF4-FFF2-40B4-BE49-F238E27FC236}">
                      <a16:creationId xmlns:a16="http://schemas.microsoft.com/office/drawing/2014/main" id="{A4627479-5B13-C14B-DF9B-912F041AF1BC}"/>
                    </a:ext>
                  </a:extLst>
                </p:cNvPr>
                <p:cNvSpPr/>
                <p:nvPr/>
              </p:nvSpPr>
              <p:spPr>
                <a:xfrm>
                  <a:off x="2649961" y="4579161"/>
                  <a:ext cx="224866" cy="311011"/>
                </a:xfrm>
                <a:custGeom>
                  <a:avLst/>
                  <a:gdLst>
                    <a:gd name="connsiteX0" fmla="*/ 224866 w 224866"/>
                    <a:gd name="connsiteY0" fmla="*/ 0 h 311011"/>
                    <a:gd name="connsiteX1" fmla="*/ 0 w 224866"/>
                    <a:gd name="connsiteY1" fmla="*/ 311011 h 311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4866" h="311011">
                      <a:moveTo>
                        <a:pt x="224866" y="0"/>
                      </a:moveTo>
                      <a:lnTo>
                        <a:pt x="0" y="311011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37" name="フリーフォーム 136">
                  <a:extLst>
                    <a:ext uri="{FF2B5EF4-FFF2-40B4-BE49-F238E27FC236}">
                      <a16:creationId xmlns:a16="http://schemas.microsoft.com/office/drawing/2014/main" id="{E3D85ACC-35BD-95F7-F0FA-C01711DA9367}"/>
                    </a:ext>
                  </a:extLst>
                </p:cNvPr>
                <p:cNvSpPr/>
                <p:nvPr/>
              </p:nvSpPr>
              <p:spPr>
                <a:xfrm>
                  <a:off x="2210575" y="4886901"/>
                  <a:ext cx="439385" cy="3270"/>
                </a:xfrm>
                <a:custGeom>
                  <a:avLst/>
                  <a:gdLst>
                    <a:gd name="connsiteX0" fmla="*/ 0 w 439385"/>
                    <a:gd name="connsiteY0" fmla="*/ 0 h 3270"/>
                    <a:gd name="connsiteX1" fmla="*/ 439386 w 439385"/>
                    <a:gd name="connsiteY1" fmla="*/ 3270 h 3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9385" h="3270">
                      <a:moveTo>
                        <a:pt x="0" y="0"/>
                      </a:moveTo>
                      <a:lnTo>
                        <a:pt x="439386" y="327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38" name="フリーフォーム 137">
                  <a:extLst>
                    <a:ext uri="{FF2B5EF4-FFF2-40B4-BE49-F238E27FC236}">
                      <a16:creationId xmlns:a16="http://schemas.microsoft.com/office/drawing/2014/main" id="{15F47666-7233-EAB1-F9C8-54B925308C1F}"/>
                    </a:ext>
                  </a:extLst>
                </p:cNvPr>
                <p:cNvSpPr/>
                <p:nvPr/>
              </p:nvSpPr>
              <p:spPr>
                <a:xfrm>
                  <a:off x="2109920" y="4009622"/>
                  <a:ext cx="96820" cy="155273"/>
                </a:xfrm>
                <a:custGeom>
                  <a:avLst/>
                  <a:gdLst>
                    <a:gd name="connsiteX0" fmla="*/ 0 w 96820"/>
                    <a:gd name="connsiteY0" fmla="*/ 0 h 155273"/>
                    <a:gd name="connsiteX1" fmla="*/ 96820 w 96820"/>
                    <a:gd name="connsiteY1" fmla="*/ 155273 h 155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6820" h="155273">
                      <a:moveTo>
                        <a:pt x="0" y="0"/>
                      </a:moveTo>
                      <a:lnTo>
                        <a:pt x="96820" y="155273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39" name="フリーフォーム 138">
                  <a:extLst>
                    <a:ext uri="{FF2B5EF4-FFF2-40B4-BE49-F238E27FC236}">
                      <a16:creationId xmlns:a16="http://schemas.microsoft.com/office/drawing/2014/main" id="{D94D6645-FD8A-FF15-95C4-465EE54B0489}"/>
                    </a:ext>
                  </a:extLst>
                </p:cNvPr>
                <p:cNvSpPr/>
                <p:nvPr/>
              </p:nvSpPr>
              <p:spPr>
                <a:xfrm>
                  <a:off x="1737685" y="4002067"/>
                  <a:ext cx="372234" cy="7554"/>
                </a:xfrm>
                <a:custGeom>
                  <a:avLst/>
                  <a:gdLst>
                    <a:gd name="connsiteX0" fmla="*/ 0 w 372234"/>
                    <a:gd name="connsiteY0" fmla="*/ 0 h 7554"/>
                    <a:gd name="connsiteX1" fmla="*/ 372235 w 372234"/>
                    <a:gd name="connsiteY1" fmla="*/ 7555 h 7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2234" h="7554">
                      <a:moveTo>
                        <a:pt x="0" y="0"/>
                      </a:moveTo>
                      <a:lnTo>
                        <a:pt x="372235" y="7555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40" name="フリーフォーム 139">
                  <a:extLst>
                    <a:ext uri="{FF2B5EF4-FFF2-40B4-BE49-F238E27FC236}">
                      <a16:creationId xmlns:a16="http://schemas.microsoft.com/office/drawing/2014/main" id="{074419FF-C2C0-1A4B-A68F-58735177E071}"/>
                    </a:ext>
                  </a:extLst>
                </p:cNvPr>
                <p:cNvSpPr/>
                <p:nvPr/>
              </p:nvSpPr>
              <p:spPr>
                <a:xfrm>
                  <a:off x="1476966" y="4002067"/>
                  <a:ext cx="260719" cy="252621"/>
                </a:xfrm>
                <a:custGeom>
                  <a:avLst/>
                  <a:gdLst>
                    <a:gd name="connsiteX0" fmla="*/ 0 w 260719"/>
                    <a:gd name="connsiteY0" fmla="*/ 252622 h 252621"/>
                    <a:gd name="connsiteX1" fmla="*/ 260719 w 260719"/>
                    <a:gd name="connsiteY1" fmla="*/ 0 h 252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0719" h="252621">
                      <a:moveTo>
                        <a:pt x="0" y="252622"/>
                      </a:moveTo>
                      <a:lnTo>
                        <a:pt x="260719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41" name="フリーフォーム 140">
                  <a:extLst>
                    <a:ext uri="{FF2B5EF4-FFF2-40B4-BE49-F238E27FC236}">
                      <a16:creationId xmlns:a16="http://schemas.microsoft.com/office/drawing/2014/main" id="{895FE0CB-82B4-5263-B819-A43976B70CBC}"/>
                    </a:ext>
                  </a:extLst>
                </p:cNvPr>
                <p:cNvSpPr/>
                <p:nvPr/>
              </p:nvSpPr>
              <p:spPr>
                <a:xfrm>
                  <a:off x="1476966" y="4254689"/>
                  <a:ext cx="131809" cy="301378"/>
                </a:xfrm>
                <a:custGeom>
                  <a:avLst/>
                  <a:gdLst>
                    <a:gd name="connsiteX0" fmla="*/ 131809 w 131809"/>
                    <a:gd name="connsiteY0" fmla="*/ 301378 h 301378"/>
                    <a:gd name="connsiteX1" fmla="*/ 0 w 131809"/>
                    <a:gd name="connsiteY1" fmla="*/ 0 h 301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1809" h="301378">
                      <a:moveTo>
                        <a:pt x="131809" y="301378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42" name="フリーフォーム 141">
                  <a:extLst>
                    <a:ext uri="{FF2B5EF4-FFF2-40B4-BE49-F238E27FC236}">
                      <a16:creationId xmlns:a16="http://schemas.microsoft.com/office/drawing/2014/main" id="{D58D16C4-9B31-8E0F-B400-AAC2A87C3594}"/>
                    </a:ext>
                  </a:extLst>
                </p:cNvPr>
                <p:cNvSpPr/>
                <p:nvPr/>
              </p:nvSpPr>
              <p:spPr>
                <a:xfrm>
                  <a:off x="1608775" y="4556068"/>
                  <a:ext cx="359103" cy="7140"/>
                </a:xfrm>
                <a:custGeom>
                  <a:avLst/>
                  <a:gdLst>
                    <a:gd name="connsiteX0" fmla="*/ 359103 w 359103"/>
                    <a:gd name="connsiteY0" fmla="*/ 0 h 7140"/>
                    <a:gd name="connsiteX1" fmla="*/ 0 w 359103"/>
                    <a:gd name="connsiteY1" fmla="*/ 0 h 7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9103" h="7140">
                      <a:moveTo>
                        <a:pt x="359103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</p:grpSp>
      <p:grpSp>
        <p:nvGrpSpPr>
          <p:cNvPr id="234" name="グループ化 233">
            <a:extLst>
              <a:ext uri="{FF2B5EF4-FFF2-40B4-BE49-F238E27FC236}">
                <a16:creationId xmlns:a16="http://schemas.microsoft.com/office/drawing/2014/main" id="{02AE88D5-3995-10EB-D590-8D22569FD6D0}"/>
              </a:ext>
            </a:extLst>
          </p:cNvPr>
          <p:cNvGrpSpPr/>
          <p:nvPr/>
        </p:nvGrpSpPr>
        <p:grpSpPr>
          <a:xfrm>
            <a:off x="580433" y="2806623"/>
            <a:ext cx="7983565" cy="3148312"/>
            <a:chOff x="504088" y="2843454"/>
            <a:chExt cx="7983565" cy="3148312"/>
          </a:xfrm>
        </p:grpSpPr>
        <p:grpSp>
          <p:nvGrpSpPr>
            <p:cNvPr id="164" name="グラフィックス 2">
              <a:extLst>
                <a:ext uri="{FF2B5EF4-FFF2-40B4-BE49-F238E27FC236}">
                  <a16:creationId xmlns:a16="http://schemas.microsoft.com/office/drawing/2014/main" id="{DE45AB22-1685-1130-7008-7042C338A87B}"/>
                </a:ext>
              </a:extLst>
            </p:cNvPr>
            <p:cNvGrpSpPr/>
            <p:nvPr/>
          </p:nvGrpSpPr>
          <p:grpSpPr>
            <a:xfrm>
              <a:off x="504088" y="2843454"/>
              <a:ext cx="4335088" cy="3148312"/>
              <a:chOff x="504088" y="2843454"/>
              <a:chExt cx="4335088" cy="3148312"/>
            </a:xfrm>
          </p:grpSpPr>
          <p:grpSp>
            <p:nvGrpSpPr>
              <p:cNvPr id="165" name="グラフィックス 2">
                <a:extLst>
                  <a:ext uri="{FF2B5EF4-FFF2-40B4-BE49-F238E27FC236}">
                    <a16:creationId xmlns:a16="http://schemas.microsoft.com/office/drawing/2014/main" id="{0F127A76-8F83-C5F6-B2BD-196B141FDC9D}"/>
                  </a:ext>
                </a:extLst>
              </p:cNvPr>
              <p:cNvGrpSpPr/>
              <p:nvPr/>
            </p:nvGrpSpPr>
            <p:grpSpPr>
              <a:xfrm>
                <a:off x="504088" y="2843454"/>
                <a:ext cx="4335088" cy="3148312"/>
                <a:chOff x="504088" y="2843454"/>
                <a:chExt cx="4335088" cy="3148312"/>
              </a:xfrm>
            </p:grpSpPr>
            <p:sp>
              <p:nvSpPr>
                <p:cNvPr id="210" name="フリーフォーム 209">
                  <a:extLst>
                    <a:ext uri="{FF2B5EF4-FFF2-40B4-BE49-F238E27FC236}">
                      <a16:creationId xmlns:a16="http://schemas.microsoft.com/office/drawing/2014/main" id="{D3C9916D-D175-8705-4D4F-B7FD610985FE}"/>
                    </a:ext>
                  </a:extLst>
                </p:cNvPr>
                <p:cNvSpPr/>
                <p:nvPr/>
              </p:nvSpPr>
              <p:spPr>
                <a:xfrm>
                  <a:off x="504088" y="2843454"/>
                  <a:ext cx="4335088" cy="3148312"/>
                </a:xfrm>
                <a:custGeom>
                  <a:avLst/>
                  <a:gdLst>
                    <a:gd name="connsiteX0" fmla="*/ 1686622 w 4335088"/>
                    <a:gd name="connsiteY0" fmla="*/ 0 h 3148312"/>
                    <a:gd name="connsiteX1" fmla="*/ 0 w 4335088"/>
                    <a:gd name="connsiteY1" fmla="*/ 1561660 h 3148312"/>
                    <a:gd name="connsiteX2" fmla="*/ 3634591 w 4335088"/>
                    <a:gd name="connsiteY2" fmla="*/ 3148312 h 3148312"/>
                    <a:gd name="connsiteX3" fmla="*/ 4335089 w 4335088"/>
                    <a:gd name="connsiteY3" fmla="*/ 809036 h 3148312"/>
                    <a:gd name="connsiteX4" fmla="*/ 1686622 w 4335088"/>
                    <a:gd name="connsiteY4" fmla="*/ 0 h 3148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5088" h="3148312">
                      <a:moveTo>
                        <a:pt x="1686622" y="0"/>
                      </a:moveTo>
                      <a:lnTo>
                        <a:pt x="0" y="1561660"/>
                      </a:lnTo>
                      <a:lnTo>
                        <a:pt x="3634591" y="3148312"/>
                      </a:lnTo>
                      <a:lnTo>
                        <a:pt x="4335089" y="809036"/>
                      </a:lnTo>
                      <a:lnTo>
                        <a:pt x="16866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211" name="グラフィックス 2">
                  <a:extLst>
                    <a:ext uri="{FF2B5EF4-FFF2-40B4-BE49-F238E27FC236}">
                      <a16:creationId xmlns:a16="http://schemas.microsoft.com/office/drawing/2014/main" id="{74CCD913-9DB1-F41C-AAEF-F33B0872CCCE}"/>
                    </a:ext>
                  </a:extLst>
                </p:cNvPr>
                <p:cNvGrpSpPr/>
                <p:nvPr/>
              </p:nvGrpSpPr>
              <p:grpSpPr>
                <a:xfrm>
                  <a:off x="3364633" y="5391238"/>
                  <a:ext cx="730566" cy="448849"/>
                  <a:chOff x="3364633" y="5391238"/>
                  <a:chExt cx="730566" cy="448849"/>
                </a:xfrm>
                <a:solidFill>
                  <a:srgbClr val="040000"/>
                </a:solidFill>
              </p:grpSpPr>
              <p:sp>
                <p:nvSpPr>
                  <p:cNvPr id="212" name="フリーフォーム 211">
                    <a:extLst>
                      <a:ext uri="{FF2B5EF4-FFF2-40B4-BE49-F238E27FC236}">
                        <a16:creationId xmlns:a16="http://schemas.microsoft.com/office/drawing/2014/main" id="{C494828B-0FCA-E9B3-E273-176E2798FE89}"/>
                      </a:ext>
                    </a:extLst>
                  </p:cNvPr>
                  <p:cNvSpPr/>
                  <p:nvPr/>
                </p:nvSpPr>
                <p:spPr>
                  <a:xfrm>
                    <a:off x="3364633" y="5391238"/>
                    <a:ext cx="275532" cy="191369"/>
                  </a:xfrm>
                  <a:custGeom>
                    <a:avLst/>
                    <a:gdLst>
                      <a:gd name="connsiteX0" fmla="*/ 132816 w 275532"/>
                      <a:gd name="connsiteY0" fmla="*/ 94257 h 191369"/>
                      <a:gd name="connsiteX1" fmla="*/ 170662 w 275532"/>
                      <a:gd name="connsiteY1" fmla="*/ 109252 h 191369"/>
                      <a:gd name="connsiteX2" fmla="*/ 263490 w 275532"/>
                      <a:gd name="connsiteY2" fmla="*/ 84260 h 191369"/>
                      <a:gd name="connsiteX3" fmla="*/ 249209 w 275532"/>
                      <a:gd name="connsiteY3" fmla="*/ 24992 h 191369"/>
                      <a:gd name="connsiteX4" fmla="*/ 176374 w 275532"/>
                      <a:gd name="connsiteY4" fmla="*/ 0 h 191369"/>
                      <a:gd name="connsiteX5" fmla="*/ 169947 w 275532"/>
                      <a:gd name="connsiteY5" fmla="*/ 5713 h 191369"/>
                      <a:gd name="connsiteX6" fmla="*/ 174946 w 275532"/>
                      <a:gd name="connsiteY6" fmla="*/ 7141 h 191369"/>
                      <a:gd name="connsiteX7" fmla="*/ 181372 w 275532"/>
                      <a:gd name="connsiteY7" fmla="*/ 22136 h 191369"/>
                      <a:gd name="connsiteX8" fmla="*/ 47842 w 275532"/>
                      <a:gd name="connsiteY8" fmla="*/ 148526 h 191369"/>
                      <a:gd name="connsiteX9" fmla="*/ 15710 w 275532"/>
                      <a:gd name="connsiteY9" fmla="*/ 154238 h 191369"/>
                      <a:gd name="connsiteX10" fmla="*/ 9997 w 275532"/>
                      <a:gd name="connsiteY10" fmla="*/ 152096 h 191369"/>
                      <a:gd name="connsiteX11" fmla="*/ 0 w 275532"/>
                      <a:gd name="connsiteY11" fmla="*/ 160665 h 191369"/>
                      <a:gd name="connsiteX12" fmla="*/ 34989 w 275532"/>
                      <a:gd name="connsiteY12" fmla="*/ 174946 h 191369"/>
                      <a:gd name="connsiteX13" fmla="*/ 69264 w 275532"/>
                      <a:gd name="connsiteY13" fmla="*/ 191370 h 191369"/>
                      <a:gd name="connsiteX14" fmla="*/ 78547 w 275532"/>
                      <a:gd name="connsiteY14" fmla="*/ 182087 h 191369"/>
                      <a:gd name="connsiteX15" fmla="*/ 72835 w 275532"/>
                      <a:gd name="connsiteY15" fmla="*/ 179944 h 191369"/>
                      <a:gd name="connsiteX16" fmla="*/ 67836 w 275532"/>
                      <a:gd name="connsiteY16" fmla="*/ 158523 h 191369"/>
                      <a:gd name="connsiteX17" fmla="*/ 132102 w 275532"/>
                      <a:gd name="connsiteY17" fmla="*/ 95685 h 191369"/>
                      <a:gd name="connsiteX18" fmla="*/ 138529 w 275532"/>
                      <a:gd name="connsiteY18" fmla="*/ 87116 h 191369"/>
                      <a:gd name="connsiteX19" fmla="*/ 199938 w 275532"/>
                      <a:gd name="connsiteY19" fmla="*/ 27135 h 191369"/>
                      <a:gd name="connsiteX20" fmla="*/ 218504 w 275532"/>
                      <a:gd name="connsiteY20" fmla="*/ 22850 h 191369"/>
                      <a:gd name="connsiteX21" fmla="*/ 237070 w 275532"/>
                      <a:gd name="connsiteY21" fmla="*/ 29277 h 191369"/>
                      <a:gd name="connsiteX22" fmla="*/ 239926 w 275532"/>
                      <a:gd name="connsiteY22" fmla="*/ 75691 h 191369"/>
                      <a:gd name="connsiteX23" fmla="*/ 169234 w 275532"/>
                      <a:gd name="connsiteY23" fmla="*/ 99255 h 191369"/>
                      <a:gd name="connsiteX24" fmla="*/ 138529 w 275532"/>
                      <a:gd name="connsiteY24" fmla="*/ 87116 h 191369"/>
                      <a:gd name="connsiteX25" fmla="*/ 138529 w 275532"/>
                      <a:gd name="connsiteY25" fmla="*/ 87116 h 191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75532" h="191369">
                        <a:moveTo>
                          <a:pt x="132816" y="94257"/>
                        </a:moveTo>
                        <a:lnTo>
                          <a:pt x="170662" y="109252"/>
                        </a:lnTo>
                        <a:cubicBezTo>
                          <a:pt x="198510" y="119963"/>
                          <a:pt x="242068" y="109252"/>
                          <a:pt x="263490" y="84260"/>
                        </a:cubicBezTo>
                        <a:cubicBezTo>
                          <a:pt x="283484" y="61410"/>
                          <a:pt x="278485" y="34989"/>
                          <a:pt x="249209" y="24992"/>
                        </a:cubicBezTo>
                        <a:lnTo>
                          <a:pt x="176374" y="0"/>
                        </a:lnTo>
                        <a:lnTo>
                          <a:pt x="169947" y="5713"/>
                        </a:lnTo>
                        <a:lnTo>
                          <a:pt x="174946" y="7141"/>
                        </a:lnTo>
                        <a:cubicBezTo>
                          <a:pt x="190655" y="12853"/>
                          <a:pt x="188513" y="14995"/>
                          <a:pt x="181372" y="22136"/>
                        </a:cubicBezTo>
                        <a:lnTo>
                          <a:pt x="47842" y="148526"/>
                        </a:lnTo>
                        <a:cubicBezTo>
                          <a:pt x="37131" y="158523"/>
                          <a:pt x="33561" y="161379"/>
                          <a:pt x="15710" y="154238"/>
                        </a:cubicBezTo>
                        <a:lnTo>
                          <a:pt x="9997" y="152096"/>
                        </a:lnTo>
                        <a:lnTo>
                          <a:pt x="0" y="160665"/>
                        </a:lnTo>
                        <a:cubicBezTo>
                          <a:pt x="9283" y="163521"/>
                          <a:pt x="26420" y="170661"/>
                          <a:pt x="34989" y="174946"/>
                        </a:cubicBezTo>
                        <a:cubicBezTo>
                          <a:pt x="44272" y="178516"/>
                          <a:pt x="62124" y="186371"/>
                          <a:pt x="69264" y="191370"/>
                        </a:cubicBezTo>
                        <a:lnTo>
                          <a:pt x="78547" y="182087"/>
                        </a:lnTo>
                        <a:lnTo>
                          <a:pt x="72835" y="179944"/>
                        </a:lnTo>
                        <a:cubicBezTo>
                          <a:pt x="54269" y="172090"/>
                          <a:pt x="57125" y="168519"/>
                          <a:pt x="67836" y="158523"/>
                        </a:cubicBezTo>
                        <a:lnTo>
                          <a:pt x="132102" y="95685"/>
                        </a:lnTo>
                        <a:close/>
                        <a:moveTo>
                          <a:pt x="138529" y="87116"/>
                        </a:moveTo>
                        <a:lnTo>
                          <a:pt x="199938" y="27135"/>
                        </a:lnTo>
                        <a:cubicBezTo>
                          <a:pt x="207079" y="20708"/>
                          <a:pt x="208507" y="19280"/>
                          <a:pt x="218504" y="22850"/>
                        </a:cubicBezTo>
                        <a:lnTo>
                          <a:pt x="237070" y="29277"/>
                        </a:lnTo>
                        <a:cubicBezTo>
                          <a:pt x="271345" y="41416"/>
                          <a:pt x="249923" y="64266"/>
                          <a:pt x="239926" y="75691"/>
                        </a:cubicBezTo>
                        <a:cubicBezTo>
                          <a:pt x="229929" y="87116"/>
                          <a:pt x="205651" y="113536"/>
                          <a:pt x="169234" y="99255"/>
                        </a:cubicBezTo>
                        <a:lnTo>
                          <a:pt x="138529" y="87116"/>
                        </a:lnTo>
                        <a:lnTo>
                          <a:pt x="138529" y="87116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13" name="フリーフォーム 212">
                    <a:extLst>
                      <a:ext uri="{FF2B5EF4-FFF2-40B4-BE49-F238E27FC236}">
                        <a16:creationId xmlns:a16="http://schemas.microsoft.com/office/drawing/2014/main" id="{F547A580-193D-197D-79C8-00D2396BB4D8}"/>
                      </a:ext>
                    </a:extLst>
                  </p:cNvPr>
                  <p:cNvSpPr/>
                  <p:nvPr/>
                </p:nvSpPr>
                <p:spPr>
                  <a:xfrm>
                    <a:off x="3531010" y="5440508"/>
                    <a:ext cx="187799" cy="207792"/>
                  </a:xfrm>
                  <a:custGeom>
                    <a:avLst/>
                    <a:gdLst>
                      <a:gd name="connsiteX0" fmla="*/ 187799 w 187799"/>
                      <a:gd name="connsiteY0" fmla="*/ 8569 h 207792"/>
                      <a:gd name="connsiteX1" fmla="*/ 153524 w 187799"/>
                      <a:gd name="connsiteY1" fmla="*/ 0 h 207792"/>
                      <a:gd name="connsiteX2" fmla="*/ 147812 w 187799"/>
                      <a:gd name="connsiteY2" fmla="*/ 6427 h 207792"/>
                      <a:gd name="connsiteX3" fmla="*/ 154952 w 187799"/>
                      <a:gd name="connsiteY3" fmla="*/ 24992 h 207792"/>
                      <a:gd name="connsiteX4" fmla="*/ 40702 w 187799"/>
                      <a:gd name="connsiteY4" fmla="*/ 166377 h 207792"/>
                      <a:gd name="connsiteX5" fmla="*/ 8569 w 187799"/>
                      <a:gd name="connsiteY5" fmla="*/ 172090 h 207792"/>
                      <a:gd name="connsiteX6" fmla="*/ 0 w 187799"/>
                      <a:gd name="connsiteY6" fmla="*/ 182087 h 207792"/>
                      <a:gd name="connsiteX7" fmla="*/ 29991 w 187799"/>
                      <a:gd name="connsiteY7" fmla="*/ 193512 h 207792"/>
                      <a:gd name="connsiteX8" fmla="*/ 59268 w 187799"/>
                      <a:gd name="connsiteY8" fmla="*/ 207793 h 207792"/>
                      <a:gd name="connsiteX9" fmla="*/ 67122 w 187799"/>
                      <a:gd name="connsiteY9" fmla="*/ 197082 h 207792"/>
                      <a:gd name="connsiteX10" fmla="*/ 57839 w 187799"/>
                      <a:gd name="connsiteY10" fmla="*/ 173518 h 207792"/>
                      <a:gd name="connsiteX11" fmla="*/ 187799 w 187799"/>
                      <a:gd name="connsiteY11" fmla="*/ 7855 h 207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7799" h="207792">
                        <a:moveTo>
                          <a:pt x="187799" y="8569"/>
                        </a:moveTo>
                        <a:lnTo>
                          <a:pt x="153524" y="0"/>
                        </a:lnTo>
                        <a:lnTo>
                          <a:pt x="147812" y="6427"/>
                        </a:lnTo>
                        <a:cubicBezTo>
                          <a:pt x="163521" y="12139"/>
                          <a:pt x="164235" y="14281"/>
                          <a:pt x="154952" y="24992"/>
                        </a:cubicBezTo>
                        <a:lnTo>
                          <a:pt x="40702" y="166377"/>
                        </a:lnTo>
                        <a:cubicBezTo>
                          <a:pt x="28563" y="181373"/>
                          <a:pt x="25706" y="179944"/>
                          <a:pt x="8569" y="172090"/>
                        </a:cubicBezTo>
                        <a:lnTo>
                          <a:pt x="0" y="182087"/>
                        </a:lnTo>
                        <a:cubicBezTo>
                          <a:pt x="8569" y="185657"/>
                          <a:pt x="23564" y="190655"/>
                          <a:pt x="29991" y="193512"/>
                        </a:cubicBezTo>
                        <a:cubicBezTo>
                          <a:pt x="36417" y="196368"/>
                          <a:pt x="49271" y="202795"/>
                          <a:pt x="59268" y="207793"/>
                        </a:cubicBezTo>
                        <a:lnTo>
                          <a:pt x="67122" y="197082"/>
                        </a:lnTo>
                        <a:cubicBezTo>
                          <a:pt x="49271" y="189227"/>
                          <a:pt x="46414" y="187799"/>
                          <a:pt x="57839" y="173518"/>
                        </a:cubicBezTo>
                        <a:lnTo>
                          <a:pt x="187799" y="7855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14" name="フリーフォーム 213">
                    <a:extLst>
                      <a:ext uri="{FF2B5EF4-FFF2-40B4-BE49-F238E27FC236}">
                        <a16:creationId xmlns:a16="http://schemas.microsoft.com/office/drawing/2014/main" id="{F41122E4-ED40-A627-CDEA-0DF15F464CD1}"/>
                      </a:ext>
                    </a:extLst>
                  </p:cNvPr>
                  <p:cNvSpPr/>
                  <p:nvPr/>
                </p:nvSpPr>
                <p:spPr>
                  <a:xfrm>
                    <a:off x="3623375" y="5534335"/>
                    <a:ext cx="156057" cy="172617"/>
                  </a:xfrm>
                  <a:custGeom>
                    <a:avLst/>
                    <a:gdLst>
                      <a:gd name="connsiteX0" fmla="*/ 84723 w 156057"/>
                      <a:gd name="connsiteY0" fmla="*/ 131104 h 172617"/>
                      <a:gd name="connsiteX1" fmla="*/ 89007 w 156057"/>
                      <a:gd name="connsiteY1" fmla="*/ 171091 h 172617"/>
                      <a:gd name="connsiteX2" fmla="*/ 133993 w 156057"/>
                      <a:gd name="connsiteY2" fmla="*/ 145385 h 172617"/>
                      <a:gd name="connsiteX3" fmla="*/ 145419 w 156057"/>
                      <a:gd name="connsiteY3" fmla="*/ 125391 h 172617"/>
                      <a:gd name="connsiteX4" fmla="*/ 138278 w 156057"/>
                      <a:gd name="connsiteY4" fmla="*/ 122535 h 172617"/>
                      <a:gd name="connsiteX5" fmla="*/ 126853 w 156057"/>
                      <a:gd name="connsiteY5" fmla="*/ 142529 h 172617"/>
                      <a:gd name="connsiteX6" fmla="*/ 102575 w 156057"/>
                      <a:gd name="connsiteY6" fmla="*/ 161809 h 172617"/>
                      <a:gd name="connsiteX7" fmla="*/ 102575 w 156057"/>
                      <a:gd name="connsiteY7" fmla="*/ 138958 h 172617"/>
                      <a:gd name="connsiteX8" fmla="*/ 143276 w 156057"/>
                      <a:gd name="connsiteY8" fmla="*/ 71122 h 172617"/>
                      <a:gd name="connsiteX9" fmla="*/ 155415 w 156057"/>
                      <a:gd name="connsiteY9" fmla="*/ 31849 h 172617"/>
                      <a:gd name="connsiteX10" fmla="*/ 129709 w 156057"/>
                      <a:gd name="connsiteY10" fmla="*/ 3286 h 172617"/>
                      <a:gd name="connsiteX11" fmla="*/ 69728 w 156057"/>
                      <a:gd name="connsiteY11" fmla="*/ 20424 h 172617"/>
                      <a:gd name="connsiteX12" fmla="*/ 71870 w 156057"/>
                      <a:gd name="connsiteY12" fmla="*/ 38275 h 172617"/>
                      <a:gd name="connsiteX13" fmla="*/ 93292 w 156057"/>
                      <a:gd name="connsiteY13" fmla="*/ 29707 h 172617"/>
                      <a:gd name="connsiteX14" fmla="*/ 89007 w 156057"/>
                      <a:gd name="connsiteY14" fmla="*/ 11855 h 172617"/>
                      <a:gd name="connsiteX15" fmla="*/ 125425 w 156057"/>
                      <a:gd name="connsiteY15" fmla="*/ 9713 h 172617"/>
                      <a:gd name="connsiteX16" fmla="*/ 128995 w 156057"/>
                      <a:gd name="connsiteY16" fmla="*/ 57555 h 172617"/>
                      <a:gd name="connsiteX17" fmla="*/ 121854 w 156057"/>
                      <a:gd name="connsiteY17" fmla="*/ 68980 h 172617"/>
                      <a:gd name="connsiteX18" fmla="*/ 64729 w 156057"/>
                      <a:gd name="connsiteY18" fmla="*/ 60411 h 172617"/>
                      <a:gd name="connsiteX19" fmla="*/ 8318 w 156057"/>
                      <a:gd name="connsiteY19" fmla="*/ 91116 h 172617"/>
                      <a:gd name="connsiteX20" fmla="*/ 26884 w 156057"/>
                      <a:gd name="connsiteY20" fmla="*/ 147527 h 172617"/>
                      <a:gd name="connsiteX21" fmla="*/ 84723 w 156057"/>
                      <a:gd name="connsiteY21" fmla="*/ 131818 h 172617"/>
                      <a:gd name="connsiteX22" fmla="*/ 84723 w 156057"/>
                      <a:gd name="connsiteY22" fmla="*/ 131818 h 172617"/>
                      <a:gd name="connsiteX23" fmla="*/ 117570 w 156057"/>
                      <a:gd name="connsiteY23" fmla="*/ 74693 h 172617"/>
                      <a:gd name="connsiteX24" fmla="*/ 96862 w 156057"/>
                      <a:gd name="connsiteY24" fmla="*/ 107540 h 172617"/>
                      <a:gd name="connsiteX25" fmla="*/ 34024 w 156057"/>
                      <a:gd name="connsiteY25" fmla="*/ 138958 h 172617"/>
                      <a:gd name="connsiteX26" fmla="*/ 29026 w 156057"/>
                      <a:gd name="connsiteY26" fmla="*/ 98257 h 172617"/>
                      <a:gd name="connsiteX27" fmla="*/ 116856 w 156057"/>
                      <a:gd name="connsiteY27" fmla="*/ 73978 h 172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56057" h="172617">
                        <a:moveTo>
                          <a:pt x="84723" y="131104"/>
                        </a:moveTo>
                        <a:cubicBezTo>
                          <a:pt x="76868" y="146099"/>
                          <a:pt x="74726" y="165379"/>
                          <a:pt x="89007" y="171091"/>
                        </a:cubicBezTo>
                        <a:cubicBezTo>
                          <a:pt x="95434" y="173948"/>
                          <a:pt x="116856" y="176090"/>
                          <a:pt x="133993" y="145385"/>
                        </a:cubicBezTo>
                        <a:lnTo>
                          <a:pt x="145419" y="125391"/>
                        </a:lnTo>
                        <a:lnTo>
                          <a:pt x="138278" y="122535"/>
                        </a:lnTo>
                        <a:lnTo>
                          <a:pt x="126853" y="142529"/>
                        </a:lnTo>
                        <a:cubicBezTo>
                          <a:pt x="114714" y="163951"/>
                          <a:pt x="105431" y="163237"/>
                          <a:pt x="102575" y="161809"/>
                        </a:cubicBezTo>
                        <a:cubicBezTo>
                          <a:pt x="92578" y="157524"/>
                          <a:pt x="101861" y="140387"/>
                          <a:pt x="102575" y="138958"/>
                        </a:cubicBezTo>
                        <a:lnTo>
                          <a:pt x="143276" y="71122"/>
                        </a:lnTo>
                        <a:cubicBezTo>
                          <a:pt x="151131" y="58269"/>
                          <a:pt x="158272" y="46130"/>
                          <a:pt x="155415" y="31849"/>
                        </a:cubicBezTo>
                        <a:cubicBezTo>
                          <a:pt x="151845" y="16853"/>
                          <a:pt x="141848" y="7570"/>
                          <a:pt x="129709" y="3286"/>
                        </a:cubicBezTo>
                        <a:cubicBezTo>
                          <a:pt x="109001" y="-4569"/>
                          <a:pt x="82581" y="1858"/>
                          <a:pt x="69728" y="20424"/>
                        </a:cubicBezTo>
                        <a:cubicBezTo>
                          <a:pt x="63301" y="28992"/>
                          <a:pt x="65443" y="36133"/>
                          <a:pt x="71870" y="38275"/>
                        </a:cubicBezTo>
                        <a:cubicBezTo>
                          <a:pt x="79010" y="41132"/>
                          <a:pt x="87579" y="36847"/>
                          <a:pt x="93292" y="29707"/>
                        </a:cubicBezTo>
                        <a:cubicBezTo>
                          <a:pt x="95434" y="26136"/>
                          <a:pt x="101146" y="16139"/>
                          <a:pt x="89007" y="11855"/>
                        </a:cubicBezTo>
                        <a:cubicBezTo>
                          <a:pt x="102575" y="4714"/>
                          <a:pt x="116856" y="6142"/>
                          <a:pt x="125425" y="9713"/>
                        </a:cubicBezTo>
                        <a:cubicBezTo>
                          <a:pt x="138278" y="14711"/>
                          <a:pt x="145419" y="31135"/>
                          <a:pt x="128995" y="57555"/>
                        </a:cubicBezTo>
                        <a:lnTo>
                          <a:pt x="121854" y="68980"/>
                        </a:lnTo>
                        <a:cubicBezTo>
                          <a:pt x="107573" y="64696"/>
                          <a:pt x="88293" y="58269"/>
                          <a:pt x="64729" y="60411"/>
                        </a:cubicBezTo>
                        <a:cubicBezTo>
                          <a:pt x="37595" y="63267"/>
                          <a:pt x="19029" y="76835"/>
                          <a:pt x="8318" y="91116"/>
                        </a:cubicBezTo>
                        <a:cubicBezTo>
                          <a:pt x="-11676" y="118965"/>
                          <a:pt x="8318" y="139673"/>
                          <a:pt x="26884" y="147527"/>
                        </a:cubicBezTo>
                        <a:cubicBezTo>
                          <a:pt x="46164" y="156096"/>
                          <a:pt x="69013" y="146813"/>
                          <a:pt x="84723" y="131818"/>
                        </a:cubicBezTo>
                        <a:lnTo>
                          <a:pt x="84723" y="131818"/>
                        </a:lnTo>
                        <a:close/>
                        <a:moveTo>
                          <a:pt x="117570" y="74693"/>
                        </a:moveTo>
                        <a:lnTo>
                          <a:pt x="96862" y="107540"/>
                        </a:lnTo>
                        <a:cubicBezTo>
                          <a:pt x="76154" y="141101"/>
                          <a:pt x="46877" y="144671"/>
                          <a:pt x="34024" y="138958"/>
                        </a:cubicBezTo>
                        <a:cubicBezTo>
                          <a:pt x="20457" y="133246"/>
                          <a:pt x="17601" y="115394"/>
                          <a:pt x="29026" y="98257"/>
                        </a:cubicBezTo>
                        <a:cubicBezTo>
                          <a:pt x="41879" y="80405"/>
                          <a:pt x="71156" y="58269"/>
                          <a:pt x="116856" y="73978"/>
                        </a:cubicBez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15" name="フリーフォーム 214">
                    <a:extLst>
                      <a:ext uri="{FF2B5EF4-FFF2-40B4-BE49-F238E27FC236}">
                        <a16:creationId xmlns:a16="http://schemas.microsoft.com/office/drawing/2014/main" id="{79E75F6D-EC1A-B02F-1E9E-B5E858D5901C}"/>
                      </a:ext>
                    </a:extLst>
                  </p:cNvPr>
                  <p:cNvSpPr/>
                  <p:nvPr/>
                </p:nvSpPr>
                <p:spPr>
                  <a:xfrm>
                    <a:off x="3750228" y="5572610"/>
                    <a:ext cx="190845" cy="217075"/>
                  </a:xfrm>
                  <a:custGeom>
                    <a:avLst/>
                    <a:gdLst>
                      <a:gd name="connsiteX0" fmla="*/ 87830 w 190845"/>
                      <a:gd name="connsiteY0" fmla="*/ 34275 h 217075"/>
                      <a:gd name="connsiteX1" fmla="*/ 39274 w 190845"/>
                      <a:gd name="connsiteY1" fmla="*/ 127104 h 217075"/>
                      <a:gd name="connsiteX2" fmla="*/ 6427 w 190845"/>
                      <a:gd name="connsiteY2" fmla="*/ 134244 h 217075"/>
                      <a:gd name="connsiteX3" fmla="*/ 0 w 190845"/>
                      <a:gd name="connsiteY3" fmla="*/ 146383 h 217075"/>
                      <a:gd name="connsiteX4" fmla="*/ 35703 w 190845"/>
                      <a:gd name="connsiteY4" fmla="*/ 160665 h 217075"/>
                      <a:gd name="connsiteX5" fmla="*/ 70692 w 190845"/>
                      <a:gd name="connsiteY5" fmla="*/ 177088 h 217075"/>
                      <a:gd name="connsiteX6" fmla="*/ 76405 w 190845"/>
                      <a:gd name="connsiteY6" fmla="*/ 164235 h 217075"/>
                      <a:gd name="connsiteX7" fmla="*/ 60696 w 190845"/>
                      <a:gd name="connsiteY7" fmla="*/ 135672 h 217075"/>
                      <a:gd name="connsiteX8" fmla="*/ 94257 w 190845"/>
                      <a:gd name="connsiteY8" fmla="*/ 69264 h 217075"/>
                      <a:gd name="connsiteX9" fmla="*/ 157808 w 190845"/>
                      <a:gd name="connsiteY9" fmla="*/ 32133 h 217075"/>
                      <a:gd name="connsiteX10" fmla="*/ 163521 w 190845"/>
                      <a:gd name="connsiteY10" fmla="*/ 76405 h 217075"/>
                      <a:gd name="connsiteX11" fmla="*/ 126390 w 190845"/>
                      <a:gd name="connsiteY11" fmla="*/ 163521 h 217075"/>
                      <a:gd name="connsiteX12" fmla="*/ 93543 w 190845"/>
                      <a:gd name="connsiteY12" fmla="*/ 171376 h 217075"/>
                      <a:gd name="connsiteX13" fmla="*/ 87830 w 190845"/>
                      <a:gd name="connsiteY13" fmla="*/ 184229 h 217075"/>
                      <a:gd name="connsiteX14" fmla="*/ 125675 w 190845"/>
                      <a:gd name="connsiteY14" fmla="*/ 199224 h 217075"/>
                      <a:gd name="connsiteX15" fmla="*/ 162807 w 190845"/>
                      <a:gd name="connsiteY15" fmla="*/ 217076 h 217075"/>
                      <a:gd name="connsiteX16" fmla="*/ 167805 w 190845"/>
                      <a:gd name="connsiteY16" fmla="*/ 203509 h 217075"/>
                      <a:gd name="connsiteX17" fmla="*/ 147097 w 190845"/>
                      <a:gd name="connsiteY17" fmla="*/ 179944 h 217075"/>
                      <a:gd name="connsiteX18" fmla="*/ 177088 w 190845"/>
                      <a:gd name="connsiteY18" fmla="*/ 105682 h 217075"/>
                      <a:gd name="connsiteX19" fmla="*/ 189227 w 190845"/>
                      <a:gd name="connsiteY19" fmla="*/ 49985 h 217075"/>
                      <a:gd name="connsiteX20" fmla="*/ 164235 w 190845"/>
                      <a:gd name="connsiteY20" fmla="*/ 27135 h 217075"/>
                      <a:gd name="connsiteX21" fmla="*/ 106396 w 190845"/>
                      <a:gd name="connsiteY21" fmla="*/ 44272 h 217075"/>
                      <a:gd name="connsiteX22" fmla="*/ 122819 w 190845"/>
                      <a:gd name="connsiteY22" fmla="*/ 11425 h 217075"/>
                      <a:gd name="connsiteX23" fmla="*/ 82832 w 190845"/>
                      <a:gd name="connsiteY23" fmla="*/ 0 h 217075"/>
                      <a:gd name="connsiteX24" fmla="*/ 77833 w 190845"/>
                      <a:gd name="connsiteY24" fmla="*/ 9283 h 217075"/>
                      <a:gd name="connsiteX25" fmla="*/ 89972 w 190845"/>
                      <a:gd name="connsiteY25" fmla="*/ 34989 h 217075"/>
                      <a:gd name="connsiteX26" fmla="*/ 89972 w 190845"/>
                      <a:gd name="connsiteY26" fmla="*/ 34989 h 217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90845" h="217075">
                        <a:moveTo>
                          <a:pt x="87830" y="34275"/>
                        </a:moveTo>
                        <a:lnTo>
                          <a:pt x="39274" y="127104"/>
                        </a:lnTo>
                        <a:cubicBezTo>
                          <a:pt x="29991" y="144241"/>
                          <a:pt x="26420" y="142813"/>
                          <a:pt x="6427" y="134244"/>
                        </a:cubicBezTo>
                        <a:lnTo>
                          <a:pt x="0" y="146383"/>
                        </a:lnTo>
                        <a:cubicBezTo>
                          <a:pt x="10711" y="150668"/>
                          <a:pt x="27134" y="156380"/>
                          <a:pt x="35703" y="160665"/>
                        </a:cubicBezTo>
                        <a:cubicBezTo>
                          <a:pt x="43558" y="164235"/>
                          <a:pt x="59981" y="172090"/>
                          <a:pt x="70692" y="177088"/>
                        </a:cubicBezTo>
                        <a:lnTo>
                          <a:pt x="76405" y="164235"/>
                        </a:lnTo>
                        <a:cubicBezTo>
                          <a:pt x="54983" y="154952"/>
                          <a:pt x="52127" y="153524"/>
                          <a:pt x="60696" y="135672"/>
                        </a:cubicBezTo>
                        <a:lnTo>
                          <a:pt x="94257" y="69264"/>
                        </a:lnTo>
                        <a:cubicBezTo>
                          <a:pt x="111394" y="34989"/>
                          <a:pt x="139957" y="25706"/>
                          <a:pt x="157808" y="32133"/>
                        </a:cubicBezTo>
                        <a:cubicBezTo>
                          <a:pt x="175660" y="38560"/>
                          <a:pt x="171376" y="57839"/>
                          <a:pt x="163521" y="76405"/>
                        </a:cubicBezTo>
                        <a:lnTo>
                          <a:pt x="126390" y="163521"/>
                        </a:lnTo>
                        <a:cubicBezTo>
                          <a:pt x="118535" y="182087"/>
                          <a:pt x="114965" y="180659"/>
                          <a:pt x="93543" y="171376"/>
                        </a:cubicBezTo>
                        <a:lnTo>
                          <a:pt x="87830" y="184229"/>
                        </a:lnTo>
                        <a:cubicBezTo>
                          <a:pt x="99255" y="188513"/>
                          <a:pt x="116393" y="194940"/>
                          <a:pt x="125675" y="199224"/>
                        </a:cubicBezTo>
                        <a:cubicBezTo>
                          <a:pt x="134244" y="202795"/>
                          <a:pt x="151382" y="211363"/>
                          <a:pt x="162807" y="217076"/>
                        </a:cubicBezTo>
                        <a:lnTo>
                          <a:pt x="167805" y="203509"/>
                        </a:lnTo>
                        <a:cubicBezTo>
                          <a:pt x="150668" y="196368"/>
                          <a:pt x="142099" y="192798"/>
                          <a:pt x="147097" y="179944"/>
                        </a:cubicBezTo>
                        <a:lnTo>
                          <a:pt x="177088" y="105682"/>
                        </a:lnTo>
                        <a:cubicBezTo>
                          <a:pt x="189227" y="75691"/>
                          <a:pt x="193512" y="64980"/>
                          <a:pt x="189227" y="49985"/>
                        </a:cubicBezTo>
                        <a:cubicBezTo>
                          <a:pt x="187085" y="42844"/>
                          <a:pt x="180658" y="32847"/>
                          <a:pt x="164235" y="27135"/>
                        </a:cubicBezTo>
                        <a:cubicBezTo>
                          <a:pt x="143527" y="19280"/>
                          <a:pt x="124247" y="27135"/>
                          <a:pt x="106396" y="44272"/>
                        </a:cubicBezTo>
                        <a:lnTo>
                          <a:pt x="122819" y="11425"/>
                        </a:lnTo>
                        <a:lnTo>
                          <a:pt x="82832" y="0"/>
                        </a:lnTo>
                        <a:lnTo>
                          <a:pt x="77833" y="9283"/>
                        </a:lnTo>
                        <a:cubicBezTo>
                          <a:pt x="97113" y="16424"/>
                          <a:pt x="97827" y="19280"/>
                          <a:pt x="89972" y="34989"/>
                        </a:cubicBezTo>
                        <a:lnTo>
                          <a:pt x="89972" y="34989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16" name="フリーフォーム 215">
                    <a:extLst>
                      <a:ext uri="{FF2B5EF4-FFF2-40B4-BE49-F238E27FC236}">
                        <a16:creationId xmlns:a16="http://schemas.microsoft.com/office/drawing/2014/main" id="{4FA7A912-CAE7-BD5D-6AAE-18DCD9088531}"/>
                      </a:ext>
                    </a:extLst>
                  </p:cNvPr>
                  <p:cNvSpPr/>
                  <p:nvPr/>
                </p:nvSpPr>
                <p:spPr>
                  <a:xfrm>
                    <a:off x="3953825" y="5645588"/>
                    <a:ext cx="141374" cy="194499"/>
                  </a:xfrm>
                  <a:custGeom>
                    <a:avLst/>
                    <a:gdLst>
                      <a:gd name="connsiteX0" fmla="*/ 38470 w 141374"/>
                      <a:gd name="connsiteY0" fmla="*/ 58410 h 194499"/>
                      <a:gd name="connsiteX1" fmla="*/ 97024 w 141374"/>
                      <a:gd name="connsiteY1" fmla="*/ 10568 h 194499"/>
                      <a:gd name="connsiteX2" fmla="*/ 117017 w 141374"/>
                      <a:gd name="connsiteY2" fmla="*/ 89115 h 194499"/>
                      <a:gd name="connsiteX3" fmla="*/ 39184 w 141374"/>
                      <a:gd name="connsiteY3" fmla="*/ 58410 h 194499"/>
                      <a:gd name="connsiteX4" fmla="*/ 34900 w 141374"/>
                      <a:gd name="connsiteY4" fmla="*/ 66265 h 194499"/>
                      <a:gd name="connsiteX5" fmla="*/ 127728 w 141374"/>
                      <a:gd name="connsiteY5" fmla="*/ 103396 h 194499"/>
                      <a:gd name="connsiteX6" fmla="*/ 138439 w 141374"/>
                      <a:gd name="connsiteY6" fmla="*/ 98398 h 194499"/>
                      <a:gd name="connsiteX7" fmla="*/ 98452 w 141374"/>
                      <a:gd name="connsiteY7" fmla="*/ 3427 h 194499"/>
                      <a:gd name="connsiteX8" fmla="*/ 7051 w 141374"/>
                      <a:gd name="connsiteY8" fmla="*/ 59838 h 194499"/>
                      <a:gd name="connsiteX9" fmla="*/ 50609 w 141374"/>
                      <a:gd name="connsiteY9" fmla="*/ 189798 h 194499"/>
                      <a:gd name="connsiteX10" fmla="*/ 125586 w 141374"/>
                      <a:gd name="connsiteY10" fmla="*/ 154809 h 194499"/>
                      <a:gd name="connsiteX11" fmla="*/ 122016 w 141374"/>
                      <a:gd name="connsiteY11" fmla="*/ 147669 h 194499"/>
                      <a:gd name="connsiteX12" fmla="*/ 116303 w 141374"/>
                      <a:gd name="connsiteY12" fmla="*/ 151953 h 194499"/>
                      <a:gd name="connsiteX13" fmla="*/ 56322 w 141374"/>
                      <a:gd name="connsiteY13" fmla="*/ 179087 h 194499"/>
                      <a:gd name="connsiteX14" fmla="*/ 25617 w 141374"/>
                      <a:gd name="connsiteY14" fmla="*/ 131959 h 194499"/>
                      <a:gd name="connsiteX15" fmla="*/ 35614 w 141374"/>
                      <a:gd name="connsiteY15" fmla="*/ 66265 h 194499"/>
                      <a:gd name="connsiteX16" fmla="*/ 35614 w 141374"/>
                      <a:gd name="connsiteY16" fmla="*/ 66265 h 194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41374" h="194499">
                        <a:moveTo>
                          <a:pt x="38470" y="58410"/>
                        </a:moveTo>
                        <a:cubicBezTo>
                          <a:pt x="57750" y="5569"/>
                          <a:pt x="86313" y="6998"/>
                          <a:pt x="97024" y="10568"/>
                        </a:cubicBezTo>
                        <a:cubicBezTo>
                          <a:pt x="129157" y="22707"/>
                          <a:pt x="120588" y="74120"/>
                          <a:pt x="117017" y="89115"/>
                        </a:cubicBezTo>
                        <a:lnTo>
                          <a:pt x="39184" y="58410"/>
                        </a:lnTo>
                        <a:close/>
                        <a:moveTo>
                          <a:pt x="34900" y="66265"/>
                        </a:moveTo>
                        <a:lnTo>
                          <a:pt x="127728" y="103396"/>
                        </a:lnTo>
                        <a:cubicBezTo>
                          <a:pt x="135583" y="106253"/>
                          <a:pt x="136297" y="106967"/>
                          <a:pt x="138439" y="98398"/>
                        </a:cubicBezTo>
                        <a:cubicBezTo>
                          <a:pt x="147008" y="59838"/>
                          <a:pt x="137725" y="17709"/>
                          <a:pt x="98452" y="3427"/>
                        </a:cubicBezTo>
                        <a:cubicBezTo>
                          <a:pt x="62748" y="-9426"/>
                          <a:pt x="23475" y="14852"/>
                          <a:pt x="7051" y="59838"/>
                        </a:cubicBezTo>
                        <a:cubicBezTo>
                          <a:pt x="-12228" y="113393"/>
                          <a:pt x="9908" y="171947"/>
                          <a:pt x="50609" y="189798"/>
                        </a:cubicBezTo>
                        <a:cubicBezTo>
                          <a:pt x="95595" y="209078"/>
                          <a:pt x="124158" y="163378"/>
                          <a:pt x="125586" y="154809"/>
                        </a:cubicBezTo>
                        <a:cubicBezTo>
                          <a:pt x="126300" y="150525"/>
                          <a:pt x="124158" y="148382"/>
                          <a:pt x="122016" y="147669"/>
                        </a:cubicBezTo>
                        <a:cubicBezTo>
                          <a:pt x="119160" y="146240"/>
                          <a:pt x="117732" y="148382"/>
                          <a:pt x="116303" y="151953"/>
                        </a:cubicBezTo>
                        <a:cubicBezTo>
                          <a:pt x="92025" y="194797"/>
                          <a:pt x="59892" y="180515"/>
                          <a:pt x="56322" y="179087"/>
                        </a:cubicBezTo>
                        <a:cubicBezTo>
                          <a:pt x="38470" y="171233"/>
                          <a:pt x="28473" y="151239"/>
                          <a:pt x="25617" y="131959"/>
                        </a:cubicBezTo>
                        <a:cubicBezTo>
                          <a:pt x="22047" y="106967"/>
                          <a:pt x="30615" y="80546"/>
                          <a:pt x="35614" y="66265"/>
                        </a:cubicBezTo>
                        <a:lnTo>
                          <a:pt x="35614" y="66265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166" name="グラフィックス 2">
                <a:extLst>
                  <a:ext uri="{FF2B5EF4-FFF2-40B4-BE49-F238E27FC236}">
                    <a16:creationId xmlns:a16="http://schemas.microsoft.com/office/drawing/2014/main" id="{511C984E-2F53-EC3B-49E2-E656273726B9}"/>
                  </a:ext>
                </a:extLst>
              </p:cNvPr>
              <p:cNvGrpSpPr/>
              <p:nvPr/>
            </p:nvGrpSpPr>
            <p:grpSpPr>
              <a:xfrm>
                <a:off x="1476645" y="3437556"/>
                <a:ext cx="1409564" cy="1452408"/>
                <a:chOff x="1476645" y="3437556"/>
                <a:chExt cx="1409564" cy="1452408"/>
              </a:xfrm>
            </p:grpSpPr>
            <p:sp>
              <p:nvSpPr>
                <p:cNvPr id="205" name="フリーフォーム 204">
                  <a:extLst>
                    <a:ext uri="{FF2B5EF4-FFF2-40B4-BE49-F238E27FC236}">
                      <a16:creationId xmlns:a16="http://schemas.microsoft.com/office/drawing/2014/main" id="{00AFE501-0561-6C1E-D68A-305D1C530A1E}"/>
                    </a:ext>
                  </a:extLst>
                </p:cNvPr>
                <p:cNvSpPr/>
                <p:nvPr/>
              </p:nvSpPr>
              <p:spPr>
                <a:xfrm>
                  <a:off x="2035758" y="4268013"/>
                  <a:ext cx="826887" cy="621950"/>
                </a:xfrm>
                <a:custGeom>
                  <a:avLst/>
                  <a:gdLst>
                    <a:gd name="connsiteX0" fmla="*/ 626235 w 826887"/>
                    <a:gd name="connsiteY0" fmla="*/ 0 h 621950"/>
                    <a:gd name="connsiteX1" fmla="*/ 236356 w 826887"/>
                    <a:gd name="connsiteY1" fmla="*/ 2142 h 621950"/>
                    <a:gd name="connsiteX2" fmla="*/ 0 w 826887"/>
                    <a:gd name="connsiteY2" fmla="*/ 287768 h 621950"/>
                    <a:gd name="connsiteX3" fmla="*/ 174946 w 826887"/>
                    <a:gd name="connsiteY3" fmla="*/ 619094 h 621950"/>
                    <a:gd name="connsiteX4" fmla="*/ 614096 w 826887"/>
                    <a:gd name="connsiteY4" fmla="*/ 621951 h 621950"/>
                    <a:gd name="connsiteX5" fmla="*/ 826887 w 826887"/>
                    <a:gd name="connsiteY5" fmla="*/ 293481 h 621950"/>
                    <a:gd name="connsiteX6" fmla="*/ 626235 w 826887"/>
                    <a:gd name="connsiteY6" fmla="*/ 0 h 62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6887" h="621950">
                      <a:moveTo>
                        <a:pt x="626235" y="0"/>
                      </a:moveTo>
                      <a:lnTo>
                        <a:pt x="236356" y="2142"/>
                      </a:lnTo>
                      <a:lnTo>
                        <a:pt x="0" y="287768"/>
                      </a:lnTo>
                      <a:lnTo>
                        <a:pt x="174946" y="619094"/>
                      </a:lnTo>
                      <a:lnTo>
                        <a:pt x="614096" y="621951"/>
                      </a:lnTo>
                      <a:lnTo>
                        <a:pt x="826887" y="293481"/>
                      </a:lnTo>
                      <a:lnTo>
                        <a:pt x="626235" y="0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06" name="フリーフォーム 205">
                  <a:extLst>
                    <a:ext uri="{FF2B5EF4-FFF2-40B4-BE49-F238E27FC236}">
                      <a16:creationId xmlns:a16="http://schemas.microsoft.com/office/drawing/2014/main" id="{4D66E112-15C6-F845-2D75-908488ADB9D9}"/>
                    </a:ext>
                  </a:extLst>
                </p:cNvPr>
                <p:cNvSpPr/>
                <p:nvPr/>
              </p:nvSpPr>
              <p:spPr>
                <a:xfrm>
                  <a:off x="1476645" y="4002381"/>
                  <a:ext cx="795468" cy="553400"/>
                </a:xfrm>
                <a:custGeom>
                  <a:avLst/>
                  <a:gdLst>
                    <a:gd name="connsiteX0" fmla="*/ 633376 w 795468"/>
                    <a:gd name="connsiteY0" fmla="*/ 7141 h 553400"/>
                    <a:gd name="connsiteX1" fmla="*/ 261348 w 795468"/>
                    <a:gd name="connsiteY1" fmla="*/ 0 h 553400"/>
                    <a:gd name="connsiteX2" fmla="*/ 0 w 795468"/>
                    <a:gd name="connsiteY2" fmla="*/ 252065 h 553400"/>
                    <a:gd name="connsiteX3" fmla="*/ 132102 w 795468"/>
                    <a:gd name="connsiteY3" fmla="*/ 553400 h 553400"/>
                    <a:gd name="connsiteX4" fmla="*/ 559113 w 795468"/>
                    <a:gd name="connsiteY4" fmla="*/ 553400 h 553400"/>
                    <a:gd name="connsiteX5" fmla="*/ 795468 w 795468"/>
                    <a:gd name="connsiteY5" fmla="*/ 267774 h 553400"/>
                    <a:gd name="connsiteX6" fmla="*/ 633376 w 795468"/>
                    <a:gd name="connsiteY6" fmla="*/ 7141 h 55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5468" h="553400">
                      <a:moveTo>
                        <a:pt x="633376" y="7141"/>
                      </a:moveTo>
                      <a:lnTo>
                        <a:pt x="261348" y="0"/>
                      </a:lnTo>
                      <a:lnTo>
                        <a:pt x="0" y="252065"/>
                      </a:lnTo>
                      <a:lnTo>
                        <a:pt x="132102" y="553400"/>
                      </a:lnTo>
                      <a:lnTo>
                        <a:pt x="559113" y="553400"/>
                      </a:lnTo>
                      <a:lnTo>
                        <a:pt x="795468" y="267774"/>
                      </a:lnTo>
                      <a:lnTo>
                        <a:pt x="633376" y="7141"/>
                      </a:lnTo>
                      <a:close/>
                    </a:path>
                  </a:pathLst>
                </a:custGeom>
                <a:solidFill>
                  <a:srgbClr val="FF8AD8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07" name="フリーフォーム 206">
                  <a:extLst>
                    <a:ext uri="{FF2B5EF4-FFF2-40B4-BE49-F238E27FC236}">
                      <a16:creationId xmlns:a16="http://schemas.microsoft.com/office/drawing/2014/main" id="{59FF56AD-11A5-ADE8-BD19-FAE15AB4BB6B}"/>
                    </a:ext>
                  </a:extLst>
                </p:cNvPr>
                <p:cNvSpPr/>
                <p:nvPr/>
              </p:nvSpPr>
              <p:spPr>
                <a:xfrm>
                  <a:off x="2272113" y="4007380"/>
                  <a:ext cx="389879" cy="262775"/>
                </a:xfrm>
                <a:custGeom>
                  <a:avLst/>
                  <a:gdLst>
                    <a:gd name="connsiteX0" fmla="*/ 209935 w 389879"/>
                    <a:gd name="connsiteY0" fmla="*/ 0 h 262775"/>
                    <a:gd name="connsiteX1" fmla="*/ 0 w 389879"/>
                    <a:gd name="connsiteY1" fmla="*/ 262776 h 262775"/>
                    <a:gd name="connsiteX2" fmla="*/ 389880 w 389879"/>
                    <a:gd name="connsiteY2" fmla="*/ 260634 h 262775"/>
                    <a:gd name="connsiteX3" fmla="*/ 209935 w 389879"/>
                    <a:gd name="connsiteY3" fmla="*/ 0 h 262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9879" h="262775">
                      <a:moveTo>
                        <a:pt x="209935" y="0"/>
                      </a:moveTo>
                      <a:lnTo>
                        <a:pt x="0" y="262776"/>
                      </a:lnTo>
                      <a:lnTo>
                        <a:pt x="389880" y="260634"/>
                      </a:lnTo>
                      <a:lnTo>
                        <a:pt x="209935" y="0"/>
                      </a:lnTo>
                      <a:close/>
                    </a:path>
                  </a:pathLst>
                </a:custGeom>
                <a:solidFill>
                  <a:srgbClr val="FF8AD8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08" name="フリーフォーム 207">
                  <a:extLst>
                    <a:ext uri="{FF2B5EF4-FFF2-40B4-BE49-F238E27FC236}">
                      <a16:creationId xmlns:a16="http://schemas.microsoft.com/office/drawing/2014/main" id="{B87B077B-9B41-9396-BA88-B4316B2835A3}"/>
                    </a:ext>
                  </a:extLst>
                </p:cNvPr>
                <p:cNvSpPr/>
                <p:nvPr/>
              </p:nvSpPr>
              <p:spPr>
                <a:xfrm>
                  <a:off x="2239266" y="3437556"/>
                  <a:ext cx="422726" cy="189941"/>
                </a:xfrm>
                <a:custGeom>
                  <a:avLst/>
                  <a:gdLst>
                    <a:gd name="connsiteX0" fmla="*/ 239212 w 422726"/>
                    <a:gd name="connsiteY0" fmla="*/ 189941 h 189941"/>
                    <a:gd name="connsiteX1" fmla="*/ 0 w 422726"/>
                    <a:gd name="connsiteY1" fmla="*/ 0 h 189941"/>
                    <a:gd name="connsiteX2" fmla="*/ 422727 w 422726"/>
                    <a:gd name="connsiteY2" fmla="*/ 8569 h 189941"/>
                    <a:gd name="connsiteX3" fmla="*/ 239212 w 422726"/>
                    <a:gd name="connsiteY3" fmla="*/ 189941 h 189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2726" h="189941">
                      <a:moveTo>
                        <a:pt x="239212" y="189941"/>
                      </a:moveTo>
                      <a:lnTo>
                        <a:pt x="0" y="0"/>
                      </a:lnTo>
                      <a:lnTo>
                        <a:pt x="422727" y="8569"/>
                      </a:lnTo>
                      <a:lnTo>
                        <a:pt x="239212" y="189941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09" name="フリーフォーム 208">
                  <a:extLst>
                    <a:ext uri="{FF2B5EF4-FFF2-40B4-BE49-F238E27FC236}">
                      <a16:creationId xmlns:a16="http://schemas.microsoft.com/office/drawing/2014/main" id="{D2FA0562-969E-4E9C-C0FC-5BD369162473}"/>
                    </a:ext>
                  </a:extLst>
                </p:cNvPr>
                <p:cNvSpPr/>
                <p:nvPr/>
              </p:nvSpPr>
              <p:spPr>
                <a:xfrm>
                  <a:off x="2478478" y="3446125"/>
                  <a:ext cx="407731" cy="821888"/>
                </a:xfrm>
                <a:custGeom>
                  <a:avLst/>
                  <a:gdLst>
                    <a:gd name="connsiteX0" fmla="*/ 407731 w 407731"/>
                    <a:gd name="connsiteY0" fmla="*/ 277057 h 821888"/>
                    <a:gd name="connsiteX1" fmla="*/ 183515 w 407731"/>
                    <a:gd name="connsiteY1" fmla="*/ 0 h 821888"/>
                    <a:gd name="connsiteX2" fmla="*/ 0 w 407731"/>
                    <a:gd name="connsiteY2" fmla="*/ 181373 h 821888"/>
                    <a:gd name="connsiteX3" fmla="*/ 3570 w 407731"/>
                    <a:gd name="connsiteY3" fmla="*/ 561255 h 821888"/>
                    <a:gd name="connsiteX4" fmla="*/ 183515 w 407731"/>
                    <a:gd name="connsiteY4" fmla="*/ 821889 h 821888"/>
                    <a:gd name="connsiteX5" fmla="*/ 393450 w 407731"/>
                    <a:gd name="connsiteY5" fmla="*/ 714779 h 821888"/>
                    <a:gd name="connsiteX6" fmla="*/ 407731 w 407731"/>
                    <a:gd name="connsiteY6" fmla="*/ 277057 h 821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7731" h="821888">
                      <a:moveTo>
                        <a:pt x="407731" y="277057"/>
                      </a:moveTo>
                      <a:lnTo>
                        <a:pt x="183515" y="0"/>
                      </a:lnTo>
                      <a:lnTo>
                        <a:pt x="0" y="181373"/>
                      </a:lnTo>
                      <a:lnTo>
                        <a:pt x="3570" y="561255"/>
                      </a:lnTo>
                      <a:lnTo>
                        <a:pt x="183515" y="821889"/>
                      </a:lnTo>
                      <a:lnTo>
                        <a:pt x="393450" y="714779"/>
                      </a:lnTo>
                      <a:lnTo>
                        <a:pt x="407731" y="277057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67" name="グラフィックス 2">
                <a:extLst>
                  <a:ext uri="{FF2B5EF4-FFF2-40B4-BE49-F238E27FC236}">
                    <a16:creationId xmlns:a16="http://schemas.microsoft.com/office/drawing/2014/main" id="{B36E50FD-778B-D06F-7DC3-ECD4F0F5F44F}"/>
                  </a:ext>
                </a:extLst>
              </p:cNvPr>
              <p:cNvGrpSpPr/>
              <p:nvPr/>
            </p:nvGrpSpPr>
            <p:grpSpPr>
              <a:xfrm>
                <a:off x="1981489" y="3437556"/>
                <a:ext cx="680503" cy="596958"/>
                <a:chOff x="1981489" y="3437556"/>
                <a:chExt cx="680503" cy="596958"/>
              </a:xfrm>
            </p:grpSpPr>
            <p:sp>
              <p:nvSpPr>
                <p:cNvPr id="198" name="フリーフォーム 197">
                  <a:extLst>
                    <a:ext uri="{FF2B5EF4-FFF2-40B4-BE49-F238E27FC236}">
                      <a16:creationId xmlns:a16="http://schemas.microsoft.com/office/drawing/2014/main" id="{F76D0FCA-50EC-9360-D388-7A987458F215}"/>
                    </a:ext>
                  </a:extLst>
                </p:cNvPr>
                <p:cNvSpPr/>
                <p:nvPr/>
              </p:nvSpPr>
              <p:spPr>
                <a:xfrm>
                  <a:off x="2478478" y="3627497"/>
                  <a:ext cx="3570" cy="379882"/>
                </a:xfrm>
                <a:custGeom>
                  <a:avLst/>
                  <a:gdLst>
                    <a:gd name="connsiteX0" fmla="*/ 0 w 3570"/>
                    <a:gd name="connsiteY0" fmla="*/ 0 h 379882"/>
                    <a:gd name="connsiteX1" fmla="*/ 3570 w 3570"/>
                    <a:gd name="connsiteY1" fmla="*/ 379883 h 379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70" h="379882">
                      <a:moveTo>
                        <a:pt x="0" y="0"/>
                      </a:moveTo>
                      <a:lnTo>
                        <a:pt x="3570" y="379883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99" name="フリーフォーム 198">
                  <a:extLst>
                    <a:ext uri="{FF2B5EF4-FFF2-40B4-BE49-F238E27FC236}">
                      <a16:creationId xmlns:a16="http://schemas.microsoft.com/office/drawing/2014/main" id="{00A54969-15BA-00A0-1682-9FA9E8D84892}"/>
                    </a:ext>
                  </a:extLst>
                </p:cNvPr>
                <p:cNvSpPr/>
                <p:nvPr/>
              </p:nvSpPr>
              <p:spPr>
                <a:xfrm>
                  <a:off x="2239266" y="3437556"/>
                  <a:ext cx="239211" cy="189941"/>
                </a:xfrm>
                <a:custGeom>
                  <a:avLst/>
                  <a:gdLst>
                    <a:gd name="connsiteX0" fmla="*/ 0 w 239211"/>
                    <a:gd name="connsiteY0" fmla="*/ 0 h 189941"/>
                    <a:gd name="connsiteX1" fmla="*/ 239212 w 239211"/>
                    <a:gd name="connsiteY1" fmla="*/ 189941 h 189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9211" h="189941">
                      <a:moveTo>
                        <a:pt x="0" y="0"/>
                      </a:moveTo>
                      <a:lnTo>
                        <a:pt x="239212" y="189941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00" name="フリーフォーム 199">
                  <a:extLst>
                    <a:ext uri="{FF2B5EF4-FFF2-40B4-BE49-F238E27FC236}">
                      <a16:creationId xmlns:a16="http://schemas.microsoft.com/office/drawing/2014/main" id="{19DCEA25-5A39-610C-5383-67F5A99162A6}"/>
                    </a:ext>
                  </a:extLst>
                </p:cNvPr>
                <p:cNvSpPr/>
                <p:nvPr/>
              </p:nvSpPr>
              <p:spPr>
                <a:xfrm>
                  <a:off x="2478478" y="3446125"/>
                  <a:ext cx="183514" cy="181372"/>
                </a:xfrm>
                <a:custGeom>
                  <a:avLst/>
                  <a:gdLst>
                    <a:gd name="connsiteX0" fmla="*/ 183515 w 183514"/>
                    <a:gd name="connsiteY0" fmla="*/ 0 h 181372"/>
                    <a:gd name="connsiteX1" fmla="*/ 0 w 183514"/>
                    <a:gd name="connsiteY1" fmla="*/ 181373 h 181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3514" h="181372">
                      <a:moveTo>
                        <a:pt x="183515" y="0"/>
                      </a:moveTo>
                      <a:lnTo>
                        <a:pt x="0" y="181373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01" name="フリーフォーム 200">
                  <a:extLst>
                    <a:ext uri="{FF2B5EF4-FFF2-40B4-BE49-F238E27FC236}">
                      <a16:creationId xmlns:a16="http://schemas.microsoft.com/office/drawing/2014/main" id="{8E687E9C-EE46-07B1-6E0F-D2403FA07AD9}"/>
                    </a:ext>
                  </a:extLst>
                </p:cNvPr>
                <p:cNvSpPr/>
                <p:nvPr/>
              </p:nvSpPr>
              <p:spPr>
                <a:xfrm>
                  <a:off x="2471337" y="4007380"/>
                  <a:ext cx="10710" cy="12853"/>
                </a:xfrm>
                <a:custGeom>
                  <a:avLst/>
                  <a:gdLst>
                    <a:gd name="connsiteX0" fmla="*/ 0 w 10710"/>
                    <a:gd name="connsiteY0" fmla="*/ 12853 h 12853"/>
                    <a:gd name="connsiteX1" fmla="*/ 10711 w 10710"/>
                    <a:gd name="connsiteY1" fmla="*/ 0 h 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10" h="12853">
                      <a:moveTo>
                        <a:pt x="0" y="12853"/>
                      </a:moveTo>
                      <a:lnTo>
                        <a:pt x="10711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02" name="フリーフォーム 201">
                  <a:extLst>
                    <a:ext uri="{FF2B5EF4-FFF2-40B4-BE49-F238E27FC236}">
                      <a16:creationId xmlns:a16="http://schemas.microsoft.com/office/drawing/2014/main" id="{39A36161-8666-51F6-D03A-6E6DECBFC251}"/>
                    </a:ext>
                  </a:extLst>
                </p:cNvPr>
                <p:cNvSpPr/>
                <p:nvPr/>
              </p:nvSpPr>
              <p:spPr>
                <a:xfrm>
                  <a:off x="2482048" y="4007380"/>
                  <a:ext cx="8568" cy="12853"/>
                </a:xfrm>
                <a:custGeom>
                  <a:avLst/>
                  <a:gdLst>
                    <a:gd name="connsiteX0" fmla="*/ 8569 w 8568"/>
                    <a:gd name="connsiteY0" fmla="*/ 12853 h 12853"/>
                    <a:gd name="connsiteX1" fmla="*/ 0 w 8568"/>
                    <a:gd name="connsiteY1" fmla="*/ 0 h 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68" h="12853">
                      <a:moveTo>
                        <a:pt x="8569" y="12853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03" name="フリーフォーム 202">
                  <a:extLst>
                    <a:ext uri="{FF2B5EF4-FFF2-40B4-BE49-F238E27FC236}">
                      <a16:creationId xmlns:a16="http://schemas.microsoft.com/office/drawing/2014/main" id="{DFF6C164-15C0-B316-A80D-E80C2A45EB33}"/>
                    </a:ext>
                  </a:extLst>
                </p:cNvPr>
                <p:cNvSpPr/>
                <p:nvPr/>
              </p:nvSpPr>
              <p:spPr>
                <a:xfrm>
                  <a:off x="2110020" y="4009522"/>
                  <a:ext cx="14995" cy="24992"/>
                </a:xfrm>
                <a:custGeom>
                  <a:avLst/>
                  <a:gdLst>
                    <a:gd name="connsiteX0" fmla="*/ 0 w 14995"/>
                    <a:gd name="connsiteY0" fmla="*/ 0 h 24992"/>
                    <a:gd name="connsiteX1" fmla="*/ 14995 w 14995"/>
                    <a:gd name="connsiteY1" fmla="*/ 24992 h 24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95" h="24992">
                      <a:moveTo>
                        <a:pt x="0" y="0"/>
                      </a:moveTo>
                      <a:lnTo>
                        <a:pt x="14995" y="24992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04" name="フリーフォーム 203">
                  <a:extLst>
                    <a:ext uri="{FF2B5EF4-FFF2-40B4-BE49-F238E27FC236}">
                      <a16:creationId xmlns:a16="http://schemas.microsoft.com/office/drawing/2014/main" id="{41F503DA-67A5-4C8F-1D1C-E21A53DAE083}"/>
                    </a:ext>
                  </a:extLst>
                </p:cNvPr>
                <p:cNvSpPr/>
                <p:nvPr/>
              </p:nvSpPr>
              <p:spPr>
                <a:xfrm>
                  <a:off x="1981489" y="4007380"/>
                  <a:ext cx="128531" cy="2142"/>
                </a:xfrm>
                <a:custGeom>
                  <a:avLst/>
                  <a:gdLst>
                    <a:gd name="connsiteX0" fmla="*/ 0 w 128531"/>
                    <a:gd name="connsiteY0" fmla="*/ 0 h 2142"/>
                    <a:gd name="connsiteX1" fmla="*/ 128532 w 128531"/>
                    <a:gd name="connsiteY1" fmla="*/ 2142 h 2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8531" h="2142">
                      <a:moveTo>
                        <a:pt x="0" y="0"/>
                      </a:moveTo>
                      <a:lnTo>
                        <a:pt x="128532" y="2142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68" name="グラフィックス 2">
                <a:extLst>
                  <a:ext uri="{FF2B5EF4-FFF2-40B4-BE49-F238E27FC236}">
                    <a16:creationId xmlns:a16="http://schemas.microsoft.com/office/drawing/2014/main" id="{172E0255-E311-53EA-8578-BC9FA9EFD16A}"/>
                  </a:ext>
                </a:extLst>
              </p:cNvPr>
              <p:cNvGrpSpPr/>
              <p:nvPr/>
            </p:nvGrpSpPr>
            <p:grpSpPr>
              <a:xfrm>
                <a:off x="1963637" y="3437556"/>
                <a:ext cx="922571" cy="723347"/>
                <a:chOff x="1963637" y="3437556"/>
                <a:chExt cx="922571" cy="723347"/>
              </a:xfrm>
              <a:solidFill>
                <a:srgbClr val="00A0E9">
                  <a:alpha val="30000"/>
                </a:srgbClr>
              </a:solidFill>
            </p:grpSpPr>
            <p:sp>
              <p:nvSpPr>
                <p:cNvPr id="195" name="フリーフォーム 194">
                  <a:extLst>
                    <a:ext uri="{FF2B5EF4-FFF2-40B4-BE49-F238E27FC236}">
                      <a16:creationId xmlns:a16="http://schemas.microsoft.com/office/drawing/2014/main" id="{1D3BDD04-78F6-BB99-EDB2-78E7520B269E}"/>
                    </a:ext>
                  </a:extLst>
                </p:cNvPr>
                <p:cNvSpPr/>
                <p:nvPr/>
              </p:nvSpPr>
              <p:spPr>
                <a:xfrm>
                  <a:off x="1963637" y="3701760"/>
                  <a:ext cx="179944" cy="449146"/>
                </a:xfrm>
                <a:custGeom>
                  <a:avLst/>
                  <a:gdLst>
                    <a:gd name="connsiteX0" fmla="*/ 0 w 179944"/>
                    <a:gd name="connsiteY0" fmla="*/ 0 h 449146"/>
                    <a:gd name="connsiteX1" fmla="*/ 25706 w 179944"/>
                    <a:gd name="connsiteY1" fmla="*/ 449147 h 449146"/>
                    <a:gd name="connsiteX2" fmla="*/ 179944 w 179944"/>
                    <a:gd name="connsiteY2" fmla="*/ 317045 h 449146"/>
                    <a:gd name="connsiteX3" fmla="*/ 0 w 179944"/>
                    <a:gd name="connsiteY3" fmla="*/ 0 h 44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9944" h="449146">
                      <a:moveTo>
                        <a:pt x="0" y="0"/>
                      </a:moveTo>
                      <a:lnTo>
                        <a:pt x="25706" y="449147"/>
                      </a:lnTo>
                      <a:lnTo>
                        <a:pt x="179944" y="3170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96" name="フリーフォーム 195">
                  <a:extLst>
                    <a:ext uri="{FF2B5EF4-FFF2-40B4-BE49-F238E27FC236}">
                      <a16:creationId xmlns:a16="http://schemas.microsoft.com/office/drawing/2014/main" id="{75E208B2-B856-B0D8-EBE0-05B27F03B33F}"/>
                    </a:ext>
                  </a:extLst>
                </p:cNvPr>
                <p:cNvSpPr/>
                <p:nvPr/>
              </p:nvSpPr>
              <p:spPr>
                <a:xfrm>
                  <a:off x="1963637" y="3437556"/>
                  <a:ext cx="922571" cy="583391"/>
                </a:xfrm>
                <a:custGeom>
                  <a:avLst/>
                  <a:gdLst>
                    <a:gd name="connsiteX0" fmla="*/ 698356 w 922571"/>
                    <a:gd name="connsiteY0" fmla="*/ 8569 h 583391"/>
                    <a:gd name="connsiteX1" fmla="*/ 275629 w 922571"/>
                    <a:gd name="connsiteY1" fmla="*/ 0 h 583391"/>
                    <a:gd name="connsiteX2" fmla="*/ 0 w 922571"/>
                    <a:gd name="connsiteY2" fmla="*/ 264204 h 583391"/>
                    <a:gd name="connsiteX3" fmla="*/ 179944 w 922571"/>
                    <a:gd name="connsiteY3" fmla="*/ 581249 h 583391"/>
                    <a:gd name="connsiteX4" fmla="*/ 679790 w 922571"/>
                    <a:gd name="connsiteY4" fmla="*/ 583391 h 583391"/>
                    <a:gd name="connsiteX5" fmla="*/ 922572 w 922571"/>
                    <a:gd name="connsiteY5" fmla="*/ 285626 h 583391"/>
                    <a:gd name="connsiteX6" fmla="*/ 698356 w 922571"/>
                    <a:gd name="connsiteY6" fmla="*/ 8569 h 583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2571" h="583391">
                      <a:moveTo>
                        <a:pt x="698356" y="8569"/>
                      </a:moveTo>
                      <a:lnTo>
                        <a:pt x="275629" y="0"/>
                      </a:lnTo>
                      <a:lnTo>
                        <a:pt x="0" y="264204"/>
                      </a:lnTo>
                      <a:lnTo>
                        <a:pt x="179944" y="581249"/>
                      </a:lnTo>
                      <a:lnTo>
                        <a:pt x="679790" y="583391"/>
                      </a:lnTo>
                      <a:lnTo>
                        <a:pt x="922572" y="285626"/>
                      </a:lnTo>
                      <a:lnTo>
                        <a:pt x="698356" y="8569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97" name="フリーフォーム 196">
                  <a:extLst>
                    <a:ext uri="{FF2B5EF4-FFF2-40B4-BE49-F238E27FC236}">
                      <a16:creationId xmlns:a16="http://schemas.microsoft.com/office/drawing/2014/main" id="{8ACDC90B-B8F1-9BCE-E09F-73FDE6B9E34B}"/>
                    </a:ext>
                  </a:extLst>
                </p:cNvPr>
                <p:cNvSpPr/>
                <p:nvPr/>
              </p:nvSpPr>
              <p:spPr>
                <a:xfrm>
                  <a:off x="2643427" y="3723182"/>
                  <a:ext cx="242782" cy="437721"/>
                </a:xfrm>
                <a:custGeom>
                  <a:avLst/>
                  <a:gdLst>
                    <a:gd name="connsiteX0" fmla="*/ 242782 w 242782"/>
                    <a:gd name="connsiteY0" fmla="*/ 0 h 437721"/>
                    <a:gd name="connsiteX1" fmla="*/ 0 w 242782"/>
                    <a:gd name="connsiteY1" fmla="*/ 297765 h 437721"/>
                    <a:gd name="connsiteX2" fmla="*/ 228501 w 242782"/>
                    <a:gd name="connsiteY2" fmla="*/ 437722 h 437721"/>
                    <a:gd name="connsiteX3" fmla="*/ 242782 w 242782"/>
                    <a:gd name="connsiteY3" fmla="*/ 0 h 437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2782" h="437721">
                      <a:moveTo>
                        <a:pt x="242782" y="0"/>
                      </a:moveTo>
                      <a:lnTo>
                        <a:pt x="0" y="297765"/>
                      </a:lnTo>
                      <a:lnTo>
                        <a:pt x="228501" y="437722"/>
                      </a:lnTo>
                      <a:lnTo>
                        <a:pt x="242782" y="0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69" name="グラフィックス 2">
                <a:extLst>
                  <a:ext uri="{FF2B5EF4-FFF2-40B4-BE49-F238E27FC236}">
                    <a16:creationId xmlns:a16="http://schemas.microsoft.com/office/drawing/2014/main" id="{DB87F617-1820-15F4-EB1B-761434034447}"/>
                  </a:ext>
                </a:extLst>
              </p:cNvPr>
              <p:cNvGrpSpPr/>
              <p:nvPr/>
            </p:nvGrpSpPr>
            <p:grpSpPr>
              <a:xfrm>
                <a:off x="1476645" y="3437556"/>
                <a:ext cx="1409564" cy="1452408"/>
                <a:chOff x="1476645" y="3437556"/>
                <a:chExt cx="1409564" cy="1452408"/>
              </a:xfrm>
            </p:grpSpPr>
            <p:sp>
              <p:nvSpPr>
                <p:cNvPr id="170" name="フリーフォーム 169">
                  <a:extLst>
                    <a:ext uri="{FF2B5EF4-FFF2-40B4-BE49-F238E27FC236}">
                      <a16:creationId xmlns:a16="http://schemas.microsoft.com/office/drawing/2014/main" id="{C8FEAEA3-4BE1-747A-0D46-165025A2D8D4}"/>
                    </a:ext>
                  </a:extLst>
                </p:cNvPr>
                <p:cNvSpPr/>
                <p:nvPr/>
              </p:nvSpPr>
              <p:spPr>
                <a:xfrm>
                  <a:off x="2239266" y="3437556"/>
                  <a:ext cx="422726" cy="8568"/>
                </a:xfrm>
                <a:custGeom>
                  <a:avLst/>
                  <a:gdLst>
                    <a:gd name="connsiteX0" fmla="*/ 0 w 422726"/>
                    <a:gd name="connsiteY0" fmla="*/ 0 h 8568"/>
                    <a:gd name="connsiteX1" fmla="*/ 422727 w 422726"/>
                    <a:gd name="connsiteY1" fmla="*/ 8569 h 8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2726" h="8568">
                      <a:moveTo>
                        <a:pt x="0" y="0"/>
                      </a:moveTo>
                      <a:lnTo>
                        <a:pt x="422727" y="8569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71" name="フリーフォーム 170">
                  <a:extLst>
                    <a:ext uri="{FF2B5EF4-FFF2-40B4-BE49-F238E27FC236}">
                      <a16:creationId xmlns:a16="http://schemas.microsoft.com/office/drawing/2014/main" id="{CB825A4C-ADCD-552F-3CD1-92B880D5BAAE}"/>
                    </a:ext>
                  </a:extLst>
                </p:cNvPr>
                <p:cNvSpPr/>
                <p:nvPr/>
              </p:nvSpPr>
              <p:spPr>
                <a:xfrm>
                  <a:off x="2661993" y="3446125"/>
                  <a:ext cx="224216" cy="277057"/>
                </a:xfrm>
                <a:custGeom>
                  <a:avLst/>
                  <a:gdLst>
                    <a:gd name="connsiteX0" fmla="*/ 224216 w 224216"/>
                    <a:gd name="connsiteY0" fmla="*/ 277057 h 277057"/>
                    <a:gd name="connsiteX1" fmla="*/ 0 w 224216"/>
                    <a:gd name="connsiteY1" fmla="*/ 0 h 277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4216" h="277057">
                      <a:moveTo>
                        <a:pt x="224216" y="277057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72" name="フリーフォーム 171">
                  <a:extLst>
                    <a:ext uri="{FF2B5EF4-FFF2-40B4-BE49-F238E27FC236}">
                      <a16:creationId xmlns:a16="http://schemas.microsoft.com/office/drawing/2014/main" id="{C53109FE-1461-EEE3-0457-387A62C656E6}"/>
                    </a:ext>
                  </a:extLst>
                </p:cNvPr>
                <p:cNvSpPr/>
                <p:nvPr/>
              </p:nvSpPr>
              <p:spPr>
                <a:xfrm>
                  <a:off x="1963637" y="3437556"/>
                  <a:ext cx="275629" cy="264204"/>
                </a:xfrm>
                <a:custGeom>
                  <a:avLst/>
                  <a:gdLst>
                    <a:gd name="connsiteX0" fmla="*/ 0 w 275629"/>
                    <a:gd name="connsiteY0" fmla="*/ 264204 h 264204"/>
                    <a:gd name="connsiteX1" fmla="*/ 275629 w 275629"/>
                    <a:gd name="connsiteY1" fmla="*/ 0 h 26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75629" h="264204">
                      <a:moveTo>
                        <a:pt x="0" y="264204"/>
                      </a:moveTo>
                      <a:lnTo>
                        <a:pt x="275629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73" name="フリーフォーム 172">
                  <a:extLst>
                    <a:ext uri="{FF2B5EF4-FFF2-40B4-BE49-F238E27FC236}">
                      <a16:creationId xmlns:a16="http://schemas.microsoft.com/office/drawing/2014/main" id="{098257A5-E215-B710-244B-4CD1A119CAAE}"/>
                    </a:ext>
                  </a:extLst>
                </p:cNvPr>
                <p:cNvSpPr/>
                <p:nvPr/>
              </p:nvSpPr>
              <p:spPr>
                <a:xfrm>
                  <a:off x="1963637" y="3701760"/>
                  <a:ext cx="179944" cy="317044"/>
                </a:xfrm>
                <a:custGeom>
                  <a:avLst/>
                  <a:gdLst>
                    <a:gd name="connsiteX0" fmla="*/ 179944 w 179944"/>
                    <a:gd name="connsiteY0" fmla="*/ 317045 h 317044"/>
                    <a:gd name="connsiteX1" fmla="*/ 0 w 179944"/>
                    <a:gd name="connsiteY1" fmla="*/ 0 h 317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9944" h="317044">
                      <a:moveTo>
                        <a:pt x="179944" y="317045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74" name="フリーフォーム 173">
                  <a:extLst>
                    <a:ext uri="{FF2B5EF4-FFF2-40B4-BE49-F238E27FC236}">
                      <a16:creationId xmlns:a16="http://schemas.microsoft.com/office/drawing/2014/main" id="{A80FB688-AE91-2CF6-F06E-C7C0A0855B6A}"/>
                    </a:ext>
                  </a:extLst>
                </p:cNvPr>
                <p:cNvSpPr/>
                <p:nvPr/>
              </p:nvSpPr>
              <p:spPr>
                <a:xfrm>
                  <a:off x="2143581" y="4018805"/>
                  <a:ext cx="499845" cy="2142"/>
                </a:xfrm>
                <a:custGeom>
                  <a:avLst/>
                  <a:gdLst>
                    <a:gd name="connsiteX0" fmla="*/ 499846 w 499845"/>
                    <a:gd name="connsiteY0" fmla="*/ 2142 h 2142"/>
                    <a:gd name="connsiteX1" fmla="*/ 0 w 499845"/>
                    <a:gd name="connsiteY1" fmla="*/ 0 h 2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99845" h="2142">
                      <a:moveTo>
                        <a:pt x="499846" y="2142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75" name="フリーフォーム 174">
                  <a:extLst>
                    <a:ext uri="{FF2B5EF4-FFF2-40B4-BE49-F238E27FC236}">
                      <a16:creationId xmlns:a16="http://schemas.microsoft.com/office/drawing/2014/main" id="{5408E017-7E56-353B-574E-2B092C15617F}"/>
                    </a:ext>
                  </a:extLst>
                </p:cNvPr>
                <p:cNvSpPr/>
                <p:nvPr/>
              </p:nvSpPr>
              <p:spPr>
                <a:xfrm>
                  <a:off x="2643427" y="3723182"/>
                  <a:ext cx="242782" cy="297765"/>
                </a:xfrm>
                <a:custGeom>
                  <a:avLst/>
                  <a:gdLst>
                    <a:gd name="connsiteX0" fmla="*/ 242782 w 242782"/>
                    <a:gd name="connsiteY0" fmla="*/ 0 h 297765"/>
                    <a:gd name="connsiteX1" fmla="*/ 0 w 242782"/>
                    <a:gd name="connsiteY1" fmla="*/ 297765 h 297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2782" h="297765">
                      <a:moveTo>
                        <a:pt x="242782" y="0"/>
                      </a:moveTo>
                      <a:lnTo>
                        <a:pt x="0" y="297765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76" name="フリーフォーム 175">
                  <a:extLst>
                    <a:ext uri="{FF2B5EF4-FFF2-40B4-BE49-F238E27FC236}">
                      <a16:creationId xmlns:a16="http://schemas.microsoft.com/office/drawing/2014/main" id="{F49F1B87-8CA7-655E-4831-AE10752E2C0B}"/>
                    </a:ext>
                  </a:extLst>
                </p:cNvPr>
                <p:cNvSpPr/>
                <p:nvPr/>
              </p:nvSpPr>
              <p:spPr>
                <a:xfrm>
                  <a:off x="2871928" y="3723182"/>
                  <a:ext cx="14281" cy="437721"/>
                </a:xfrm>
                <a:custGeom>
                  <a:avLst/>
                  <a:gdLst>
                    <a:gd name="connsiteX0" fmla="*/ 0 w 14281"/>
                    <a:gd name="connsiteY0" fmla="*/ 437722 h 437721"/>
                    <a:gd name="connsiteX1" fmla="*/ 14281 w 14281"/>
                    <a:gd name="connsiteY1" fmla="*/ 0 h 437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281" h="437721">
                      <a:moveTo>
                        <a:pt x="0" y="437722"/>
                      </a:moveTo>
                      <a:lnTo>
                        <a:pt x="14281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77" name="フリーフォーム 176">
                  <a:extLst>
                    <a:ext uri="{FF2B5EF4-FFF2-40B4-BE49-F238E27FC236}">
                      <a16:creationId xmlns:a16="http://schemas.microsoft.com/office/drawing/2014/main" id="{5FF9845A-B8FF-8C26-6A64-83E631FBCE0A}"/>
                    </a:ext>
                  </a:extLst>
                </p:cNvPr>
                <p:cNvSpPr/>
                <p:nvPr/>
              </p:nvSpPr>
              <p:spPr>
                <a:xfrm>
                  <a:off x="2643427" y="4020947"/>
                  <a:ext cx="228500" cy="139956"/>
                </a:xfrm>
                <a:custGeom>
                  <a:avLst/>
                  <a:gdLst>
                    <a:gd name="connsiteX0" fmla="*/ 0 w 228500"/>
                    <a:gd name="connsiteY0" fmla="*/ 0 h 139956"/>
                    <a:gd name="connsiteX1" fmla="*/ 228501 w 228500"/>
                    <a:gd name="connsiteY1" fmla="*/ 139957 h 139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8500" h="139956">
                      <a:moveTo>
                        <a:pt x="0" y="0"/>
                      </a:moveTo>
                      <a:lnTo>
                        <a:pt x="228501" y="139957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78" name="フリーフォーム 177">
                  <a:extLst>
                    <a:ext uri="{FF2B5EF4-FFF2-40B4-BE49-F238E27FC236}">
                      <a16:creationId xmlns:a16="http://schemas.microsoft.com/office/drawing/2014/main" id="{5695C684-BA21-4B15-E120-80638BD4B50F}"/>
                    </a:ext>
                  </a:extLst>
                </p:cNvPr>
                <p:cNvSpPr/>
                <p:nvPr/>
              </p:nvSpPr>
              <p:spPr>
                <a:xfrm>
                  <a:off x="1989343" y="4018805"/>
                  <a:ext cx="154238" cy="132102"/>
                </a:xfrm>
                <a:custGeom>
                  <a:avLst/>
                  <a:gdLst>
                    <a:gd name="connsiteX0" fmla="*/ 0 w 154238"/>
                    <a:gd name="connsiteY0" fmla="*/ 132102 h 132102"/>
                    <a:gd name="connsiteX1" fmla="*/ 154238 w 154238"/>
                    <a:gd name="connsiteY1" fmla="*/ 0 h 132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4238" h="132102">
                      <a:moveTo>
                        <a:pt x="0" y="132102"/>
                      </a:moveTo>
                      <a:lnTo>
                        <a:pt x="154238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79" name="フリーフォーム 178">
                  <a:extLst>
                    <a:ext uri="{FF2B5EF4-FFF2-40B4-BE49-F238E27FC236}">
                      <a16:creationId xmlns:a16="http://schemas.microsoft.com/office/drawing/2014/main" id="{89370CE8-E8C4-3C9A-90F1-F6EE26F49328}"/>
                    </a:ext>
                  </a:extLst>
                </p:cNvPr>
                <p:cNvSpPr/>
                <p:nvPr/>
              </p:nvSpPr>
              <p:spPr>
                <a:xfrm>
                  <a:off x="1963637" y="3701760"/>
                  <a:ext cx="25706" cy="449146"/>
                </a:xfrm>
                <a:custGeom>
                  <a:avLst/>
                  <a:gdLst>
                    <a:gd name="connsiteX0" fmla="*/ 0 w 25706"/>
                    <a:gd name="connsiteY0" fmla="*/ 0 h 449146"/>
                    <a:gd name="connsiteX1" fmla="*/ 25706 w 25706"/>
                    <a:gd name="connsiteY1" fmla="*/ 449147 h 44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706" h="449146">
                      <a:moveTo>
                        <a:pt x="0" y="0"/>
                      </a:moveTo>
                      <a:lnTo>
                        <a:pt x="25706" y="449147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80" name="フリーフォーム 179">
                  <a:extLst>
                    <a:ext uri="{FF2B5EF4-FFF2-40B4-BE49-F238E27FC236}">
                      <a16:creationId xmlns:a16="http://schemas.microsoft.com/office/drawing/2014/main" id="{9A2D932F-1850-F93C-8D70-E6CB5C8F8BD6}"/>
                    </a:ext>
                  </a:extLst>
                </p:cNvPr>
                <p:cNvSpPr/>
                <p:nvPr/>
              </p:nvSpPr>
              <p:spPr>
                <a:xfrm>
                  <a:off x="2272113" y="4268013"/>
                  <a:ext cx="389879" cy="2142"/>
                </a:xfrm>
                <a:custGeom>
                  <a:avLst/>
                  <a:gdLst>
                    <a:gd name="connsiteX0" fmla="*/ 0 w 389879"/>
                    <a:gd name="connsiteY0" fmla="*/ 2142 h 2142"/>
                    <a:gd name="connsiteX1" fmla="*/ 389880 w 389879"/>
                    <a:gd name="connsiteY1" fmla="*/ 0 h 2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9879" h="2142">
                      <a:moveTo>
                        <a:pt x="0" y="2142"/>
                      </a:moveTo>
                      <a:lnTo>
                        <a:pt x="38988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81" name="フリーフォーム 180">
                  <a:extLst>
                    <a:ext uri="{FF2B5EF4-FFF2-40B4-BE49-F238E27FC236}">
                      <a16:creationId xmlns:a16="http://schemas.microsoft.com/office/drawing/2014/main" id="{70B0DE53-ED98-1B73-0D6D-487EA0BE2F42}"/>
                    </a:ext>
                  </a:extLst>
                </p:cNvPr>
                <p:cNvSpPr/>
                <p:nvPr/>
              </p:nvSpPr>
              <p:spPr>
                <a:xfrm>
                  <a:off x="2661993" y="4160904"/>
                  <a:ext cx="209935" cy="107109"/>
                </a:xfrm>
                <a:custGeom>
                  <a:avLst/>
                  <a:gdLst>
                    <a:gd name="connsiteX0" fmla="*/ 209935 w 209935"/>
                    <a:gd name="connsiteY0" fmla="*/ 0 h 107109"/>
                    <a:gd name="connsiteX1" fmla="*/ 0 w 209935"/>
                    <a:gd name="connsiteY1" fmla="*/ 107110 h 107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9935" h="107109">
                      <a:moveTo>
                        <a:pt x="209935" y="0"/>
                      </a:moveTo>
                      <a:lnTo>
                        <a:pt x="0" y="10711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82" name="フリーフォーム 181">
                  <a:extLst>
                    <a:ext uri="{FF2B5EF4-FFF2-40B4-BE49-F238E27FC236}">
                      <a16:creationId xmlns:a16="http://schemas.microsoft.com/office/drawing/2014/main" id="{7FDA6B60-ACCB-BBC3-BA48-13939694F34D}"/>
                    </a:ext>
                  </a:extLst>
                </p:cNvPr>
                <p:cNvSpPr/>
                <p:nvPr/>
              </p:nvSpPr>
              <p:spPr>
                <a:xfrm>
                  <a:off x="2490617" y="4020233"/>
                  <a:ext cx="171375" cy="247780"/>
                </a:xfrm>
                <a:custGeom>
                  <a:avLst/>
                  <a:gdLst>
                    <a:gd name="connsiteX0" fmla="*/ 0 w 171375"/>
                    <a:gd name="connsiteY0" fmla="*/ 0 h 247780"/>
                    <a:gd name="connsiteX1" fmla="*/ 171376 w 171375"/>
                    <a:gd name="connsiteY1" fmla="*/ 247781 h 247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1375" h="247780">
                      <a:moveTo>
                        <a:pt x="0" y="0"/>
                      </a:moveTo>
                      <a:lnTo>
                        <a:pt x="171376" y="247781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83" name="フリーフォーム 182">
                  <a:extLst>
                    <a:ext uri="{FF2B5EF4-FFF2-40B4-BE49-F238E27FC236}">
                      <a16:creationId xmlns:a16="http://schemas.microsoft.com/office/drawing/2014/main" id="{3628DD48-248B-5AAD-7E13-0B39DBE783C6}"/>
                    </a:ext>
                  </a:extLst>
                </p:cNvPr>
                <p:cNvSpPr/>
                <p:nvPr/>
              </p:nvSpPr>
              <p:spPr>
                <a:xfrm>
                  <a:off x="2272113" y="4020233"/>
                  <a:ext cx="199224" cy="249922"/>
                </a:xfrm>
                <a:custGeom>
                  <a:avLst/>
                  <a:gdLst>
                    <a:gd name="connsiteX0" fmla="*/ 199224 w 199224"/>
                    <a:gd name="connsiteY0" fmla="*/ 0 h 249922"/>
                    <a:gd name="connsiteX1" fmla="*/ 0 w 199224"/>
                    <a:gd name="connsiteY1" fmla="*/ 249923 h 249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9224" h="249922">
                      <a:moveTo>
                        <a:pt x="199224" y="0"/>
                      </a:moveTo>
                      <a:lnTo>
                        <a:pt x="0" y="249923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84" name="フリーフォーム 183">
                  <a:extLst>
                    <a:ext uri="{FF2B5EF4-FFF2-40B4-BE49-F238E27FC236}">
                      <a16:creationId xmlns:a16="http://schemas.microsoft.com/office/drawing/2014/main" id="{CCAE3BE1-7D2F-442B-D1D3-5094C81F52BE}"/>
                    </a:ext>
                  </a:extLst>
                </p:cNvPr>
                <p:cNvSpPr/>
                <p:nvPr/>
              </p:nvSpPr>
              <p:spPr>
                <a:xfrm>
                  <a:off x="2210703" y="4887108"/>
                  <a:ext cx="439149" cy="2856"/>
                </a:xfrm>
                <a:custGeom>
                  <a:avLst/>
                  <a:gdLst>
                    <a:gd name="connsiteX0" fmla="*/ 0 w 439149"/>
                    <a:gd name="connsiteY0" fmla="*/ 0 h 2856"/>
                    <a:gd name="connsiteX1" fmla="*/ 439150 w 439149"/>
                    <a:gd name="connsiteY1" fmla="*/ 2856 h 2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9149" h="2856">
                      <a:moveTo>
                        <a:pt x="0" y="0"/>
                      </a:moveTo>
                      <a:lnTo>
                        <a:pt x="439150" y="2856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85" name="フリーフォーム 184">
                  <a:extLst>
                    <a:ext uri="{FF2B5EF4-FFF2-40B4-BE49-F238E27FC236}">
                      <a16:creationId xmlns:a16="http://schemas.microsoft.com/office/drawing/2014/main" id="{4B7F210E-7FA0-C69C-3582-40C9580879C7}"/>
                    </a:ext>
                  </a:extLst>
                </p:cNvPr>
                <p:cNvSpPr/>
                <p:nvPr/>
              </p:nvSpPr>
              <p:spPr>
                <a:xfrm>
                  <a:off x="2649853" y="4561494"/>
                  <a:ext cx="212791" cy="328469"/>
                </a:xfrm>
                <a:custGeom>
                  <a:avLst/>
                  <a:gdLst>
                    <a:gd name="connsiteX0" fmla="*/ 212791 w 212791"/>
                    <a:gd name="connsiteY0" fmla="*/ 0 h 328469"/>
                    <a:gd name="connsiteX1" fmla="*/ 0 w 212791"/>
                    <a:gd name="connsiteY1" fmla="*/ 328470 h 328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2791" h="328469">
                      <a:moveTo>
                        <a:pt x="212791" y="0"/>
                      </a:moveTo>
                      <a:lnTo>
                        <a:pt x="0" y="32847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86" name="フリーフォーム 185">
                  <a:extLst>
                    <a:ext uri="{FF2B5EF4-FFF2-40B4-BE49-F238E27FC236}">
                      <a16:creationId xmlns:a16="http://schemas.microsoft.com/office/drawing/2014/main" id="{FEE5102B-2289-1CDA-5EC3-256B5299E12E}"/>
                    </a:ext>
                  </a:extLst>
                </p:cNvPr>
                <p:cNvSpPr/>
                <p:nvPr/>
              </p:nvSpPr>
              <p:spPr>
                <a:xfrm>
                  <a:off x="2661993" y="4268013"/>
                  <a:ext cx="200652" cy="293480"/>
                </a:xfrm>
                <a:custGeom>
                  <a:avLst/>
                  <a:gdLst>
                    <a:gd name="connsiteX0" fmla="*/ 0 w 200652"/>
                    <a:gd name="connsiteY0" fmla="*/ 0 h 293480"/>
                    <a:gd name="connsiteX1" fmla="*/ 200652 w 200652"/>
                    <a:gd name="connsiteY1" fmla="*/ 293481 h 29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0652" h="293480">
                      <a:moveTo>
                        <a:pt x="0" y="0"/>
                      </a:moveTo>
                      <a:lnTo>
                        <a:pt x="200652" y="293481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87" name="フリーフォーム 186">
                  <a:extLst>
                    <a:ext uri="{FF2B5EF4-FFF2-40B4-BE49-F238E27FC236}">
                      <a16:creationId xmlns:a16="http://schemas.microsoft.com/office/drawing/2014/main" id="{65E090F4-F445-7A82-D11D-7A28B056EACF}"/>
                    </a:ext>
                  </a:extLst>
                </p:cNvPr>
                <p:cNvSpPr/>
                <p:nvPr/>
              </p:nvSpPr>
              <p:spPr>
                <a:xfrm>
                  <a:off x="2035758" y="4270156"/>
                  <a:ext cx="236355" cy="285625"/>
                </a:xfrm>
                <a:custGeom>
                  <a:avLst/>
                  <a:gdLst>
                    <a:gd name="connsiteX0" fmla="*/ 0 w 236355"/>
                    <a:gd name="connsiteY0" fmla="*/ 285626 h 285625"/>
                    <a:gd name="connsiteX1" fmla="*/ 236356 w 236355"/>
                    <a:gd name="connsiteY1" fmla="*/ 0 h 28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6355" h="285625">
                      <a:moveTo>
                        <a:pt x="0" y="285626"/>
                      </a:moveTo>
                      <a:lnTo>
                        <a:pt x="236356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88" name="フリーフォーム 187">
                  <a:extLst>
                    <a:ext uri="{FF2B5EF4-FFF2-40B4-BE49-F238E27FC236}">
                      <a16:creationId xmlns:a16="http://schemas.microsoft.com/office/drawing/2014/main" id="{230F6E1A-DE7E-4213-B5AD-3077D4F0A1E8}"/>
                    </a:ext>
                  </a:extLst>
                </p:cNvPr>
                <p:cNvSpPr/>
                <p:nvPr/>
              </p:nvSpPr>
              <p:spPr>
                <a:xfrm>
                  <a:off x="2125016" y="4034514"/>
                  <a:ext cx="147097" cy="235641"/>
                </a:xfrm>
                <a:custGeom>
                  <a:avLst/>
                  <a:gdLst>
                    <a:gd name="connsiteX0" fmla="*/ 0 w 147097"/>
                    <a:gd name="connsiteY0" fmla="*/ 0 h 235641"/>
                    <a:gd name="connsiteX1" fmla="*/ 147097 w 147097"/>
                    <a:gd name="connsiteY1" fmla="*/ 235641 h 235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097" h="235641">
                      <a:moveTo>
                        <a:pt x="0" y="0"/>
                      </a:moveTo>
                      <a:lnTo>
                        <a:pt x="147097" y="235641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89" name="フリーフォーム 188">
                  <a:extLst>
                    <a:ext uri="{FF2B5EF4-FFF2-40B4-BE49-F238E27FC236}">
                      <a16:creationId xmlns:a16="http://schemas.microsoft.com/office/drawing/2014/main" id="{CD4F3375-36CC-6CD1-D837-F6B6A4BEF3A7}"/>
                    </a:ext>
                  </a:extLst>
                </p:cNvPr>
                <p:cNvSpPr/>
                <p:nvPr/>
              </p:nvSpPr>
              <p:spPr>
                <a:xfrm>
                  <a:off x="1737992" y="4002381"/>
                  <a:ext cx="243496" cy="4998"/>
                </a:xfrm>
                <a:custGeom>
                  <a:avLst/>
                  <a:gdLst>
                    <a:gd name="connsiteX0" fmla="*/ 0 w 243496"/>
                    <a:gd name="connsiteY0" fmla="*/ 0 h 4998"/>
                    <a:gd name="connsiteX1" fmla="*/ 243496 w 243496"/>
                    <a:gd name="connsiteY1" fmla="*/ 4998 h 4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3496" h="4998">
                      <a:moveTo>
                        <a:pt x="0" y="0"/>
                      </a:moveTo>
                      <a:lnTo>
                        <a:pt x="243496" y="4998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90" name="フリーフォーム 189">
                  <a:extLst>
                    <a:ext uri="{FF2B5EF4-FFF2-40B4-BE49-F238E27FC236}">
                      <a16:creationId xmlns:a16="http://schemas.microsoft.com/office/drawing/2014/main" id="{CDD6489D-C698-6B91-86C7-4E150C2C8F11}"/>
                    </a:ext>
                  </a:extLst>
                </p:cNvPr>
                <p:cNvSpPr/>
                <p:nvPr/>
              </p:nvSpPr>
              <p:spPr>
                <a:xfrm>
                  <a:off x="1476645" y="4002381"/>
                  <a:ext cx="261347" cy="252064"/>
                </a:xfrm>
                <a:custGeom>
                  <a:avLst/>
                  <a:gdLst>
                    <a:gd name="connsiteX0" fmla="*/ 0 w 261347"/>
                    <a:gd name="connsiteY0" fmla="*/ 252065 h 252064"/>
                    <a:gd name="connsiteX1" fmla="*/ 261348 w 261347"/>
                    <a:gd name="connsiteY1" fmla="*/ 0 h 25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1347" h="252064">
                      <a:moveTo>
                        <a:pt x="0" y="252065"/>
                      </a:moveTo>
                      <a:lnTo>
                        <a:pt x="261348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91" name="フリーフォーム 190">
                  <a:extLst>
                    <a:ext uri="{FF2B5EF4-FFF2-40B4-BE49-F238E27FC236}">
                      <a16:creationId xmlns:a16="http://schemas.microsoft.com/office/drawing/2014/main" id="{0886B6AF-4946-3B05-45EB-A4DB6B4E9517}"/>
                    </a:ext>
                  </a:extLst>
                </p:cNvPr>
                <p:cNvSpPr/>
                <p:nvPr/>
              </p:nvSpPr>
              <p:spPr>
                <a:xfrm>
                  <a:off x="1608747" y="4555782"/>
                  <a:ext cx="427010" cy="7140"/>
                </a:xfrm>
                <a:custGeom>
                  <a:avLst/>
                  <a:gdLst>
                    <a:gd name="connsiteX0" fmla="*/ 0 w 427010"/>
                    <a:gd name="connsiteY0" fmla="*/ 0 h 7140"/>
                    <a:gd name="connsiteX1" fmla="*/ 427011 w 427010"/>
                    <a:gd name="connsiteY1" fmla="*/ 0 h 7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7010" h="7140">
                      <a:moveTo>
                        <a:pt x="0" y="0"/>
                      </a:moveTo>
                      <a:lnTo>
                        <a:pt x="427011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92" name="フリーフォーム 191">
                  <a:extLst>
                    <a:ext uri="{FF2B5EF4-FFF2-40B4-BE49-F238E27FC236}">
                      <a16:creationId xmlns:a16="http://schemas.microsoft.com/office/drawing/2014/main" id="{CCF36EBE-1223-1F8C-0046-8944D9E964FC}"/>
                    </a:ext>
                  </a:extLst>
                </p:cNvPr>
                <p:cNvSpPr/>
                <p:nvPr/>
              </p:nvSpPr>
              <p:spPr>
                <a:xfrm>
                  <a:off x="1476645" y="4254446"/>
                  <a:ext cx="132102" cy="301335"/>
                </a:xfrm>
                <a:custGeom>
                  <a:avLst/>
                  <a:gdLst>
                    <a:gd name="connsiteX0" fmla="*/ 0 w 132102"/>
                    <a:gd name="connsiteY0" fmla="*/ 0 h 301335"/>
                    <a:gd name="connsiteX1" fmla="*/ 132102 w 132102"/>
                    <a:gd name="connsiteY1" fmla="*/ 301335 h 301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102" h="301335">
                      <a:moveTo>
                        <a:pt x="0" y="0"/>
                      </a:moveTo>
                      <a:lnTo>
                        <a:pt x="132102" y="301335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93" name="フリーフォーム 192">
                  <a:extLst>
                    <a:ext uri="{FF2B5EF4-FFF2-40B4-BE49-F238E27FC236}">
                      <a16:creationId xmlns:a16="http://schemas.microsoft.com/office/drawing/2014/main" id="{F3D8DB1E-62EA-6F73-37A4-DBC3DFB9C6EA}"/>
                    </a:ext>
                  </a:extLst>
                </p:cNvPr>
                <p:cNvSpPr/>
                <p:nvPr/>
              </p:nvSpPr>
              <p:spPr>
                <a:xfrm>
                  <a:off x="2035758" y="4555782"/>
                  <a:ext cx="174945" cy="331326"/>
                </a:xfrm>
                <a:custGeom>
                  <a:avLst/>
                  <a:gdLst>
                    <a:gd name="connsiteX0" fmla="*/ 0 w 174945"/>
                    <a:gd name="connsiteY0" fmla="*/ 0 h 331326"/>
                    <a:gd name="connsiteX1" fmla="*/ 174946 w 174945"/>
                    <a:gd name="connsiteY1" fmla="*/ 331326 h 331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4945" h="331326">
                      <a:moveTo>
                        <a:pt x="0" y="0"/>
                      </a:moveTo>
                      <a:lnTo>
                        <a:pt x="174946" y="331326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94" name="フリーフォーム 193">
                  <a:extLst>
                    <a:ext uri="{FF2B5EF4-FFF2-40B4-BE49-F238E27FC236}">
                      <a16:creationId xmlns:a16="http://schemas.microsoft.com/office/drawing/2014/main" id="{EC839859-565E-477F-2EA0-842011F61DDE}"/>
                    </a:ext>
                  </a:extLst>
                </p:cNvPr>
                <p:cNvSpPr/>
                <p:nvPr/>
              </p:nvSpPr>
              <p:spPr>
                <a:xfrm>
                  <a:off x="1989343" y="4150907"/>
                  <a:ext cx="282769" cy="119248"/>
                </a:xfrm>
                <a:custGeom>
                  <a:avLst/>
                  <a:gdLst>
                    <a:gd name="connsiteX0" fmla="*/ 0 w 282769"/>
                    <a:gd name="connsiteY0" fmla="*/ 0 h 119248"/>
                    <a:gd name="connsiteX1" fmla="*/ 282770 w 282769"/>
                    <a:gd name="connsiteY1" fmla="*/ 119249 h 119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2769" h="119248">
                      <a:moveTo>
                        <a:pt x="0" y="0"/>
                      </a:moveTo>
                      <a:lnTo>
                        <a:pt x="282770" y="119249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17" name="グラフィックス 6">
              <a:extLst>
                <a:ext uri="{FF2B5EF4-FFF2-40B4-BE49-F238E27FC236}">
                  <a16:creationId xmlns:a16="http://schemas.microsoft.com/office/drawing/2014/main" id="{0F7F3C99-A16A-438F-DC12-C851F4025297}"/>
                </a:ext>
              </a:extLst>
            </p:cNvPr>
            <p:cNvGrpSpPr/>
            <p:nvPr/>
          </p:nvGrpSpPr>
          <p:grpSpPr>
            <a:xfrm>
              <a:off x="5603826" y="3153116"/>
              <a:ext cx="2883827" cy="2495619"/>
              <a:chOff x="5603826" y="3153116"/>
              <a:chExt cx="2883827" cy="2495619"/>
            </a:xfrm>
          </p:grpSpPr>
          <p:grpSp>
            <p:nvGrpSpPr>
              <p:cNvPr id="218" name="グラフィックス 6">
                <a:extLst>
                  <a:ext uri="{FF2B5EF4-FFF2-40B4-BE49-F238E27FC236}">
                    <a16:creationId xmlns:a16="http://schemas.microsoft.com/office/drawing/2014/main" id="{8CEA5E29-55B1-6644-DA11-BD45510EAAD2}"/>
                  </a:ext>
                </a:extLst>
              </p:cNvPr>
              <p:cNvGrpSpPr/>
              <p:nvPr/>
            </p:nvGrpSpPr>
            <p:grpSpPr>
              <a:xfrm>
                <a:off x="5603826" y="3153116"/>
                <a:ext cx="2883827" cy="2495619"/>
                <a:chOff x="5603826" y="3153116"/>
                <a:chExt cx="2883827" cy="2495619"/>
              </a:xfrm>
            </p:grpSpPr>
            <p:sp>
              <p:nvSpPr>
                <p:cNvPr id="227" name="フリーフォーム 226">
                  <a:extLst>
                    <a:ext uri="{FF2B5EF4-FFF2-40B4-BE49-F238E27FC236}">
                      <a16:creationId xmlns:a16="http://schemas.microsoft.com/office/drawing/2014/main" id="{DFC88B7B-110F-4179-86F1-B3F3BAF48818}"/>
                    </a:ext>
                  </a:extLst>
                </p:cNvPr>
                <p:cNvSpPr/>
                <p:nvPr/>
              </p:nvSpPr>
              <p:spPr>
                <a:xfrm>
                  <a:off x="5603826" y="3153116"/>
                  <a:ext cx="2883827" cy="2495619"/>
                </a:xfrm>
                <a:custGeom>
                  <a:avLst/>
                  <a:gdLst>
                    <a:gd name="connsiteX0" fmla="*/ 0 w 2883827"/>
                    <a:gd name="connsiteY0" fmla="*/ 0 h 2495619"/>
                    <a:gd name="connsiteX1" fmla="*/ 2883827 w 2883827"/>
                    <a:gd name="connsiteY1" fmla="*/ 0 h 2495619"/>
                    <a:gd name="connsiteX2" fmla="*/ 2883827 w 2883827"/>
                    <a:gd name="connsiteY2" fmla="*/ 2495620 h 2495619"/>
                    <a:gd name="connsiteX3" fmla="*/ 0 w 2883827"/>
                    <a:gd name="connsiteY3" fmla="*/ 2495620 h 2495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83827" h="2495619">
                      <a:moveTo>
                        <a:pt x="0" y="0"/>
                      </a:moveTo>
                      <a:lnTo>
                        <a:pt x="2883827" y="0"/>
                      </a:lnTo>
                      <a:lnTo>
                        <a:pt x="2883827" y="2495620"/>
                      </a:lnTo>
                      <a:lnTo>
                        <a:pt x="0" y="24956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228" name="グラフィックス 6">
                  <a:extLst>
                    <a:ext uri="{FF2B5EF4-FFF2-40B4-BE49-F238E27FC236}">
                      <a16:creationId xmlns:a16="http://schemas.microsoft.com/office/drawing/2014/main" id="{49F95786-72DE-8602-D75E-243DF60AC95E}"/>
                    </a:ext>
                  </a:extLst>
                </p:cNvPr>
                <p:cNvGrpSpPr/>
                <p:nvPr/>
              </p:nvGrpSpPr>
              <p:grpSpPr>
                <a:xfrm>
                  <a:off x="7741488" y="5357580"/>
                  <a:ext cx="601217" cy="177718"/>
                  <a:chOff x="7741488" y="5357580"/>
                  <a:chExt cx="601217" cy="177718"/>
                </a:xfrm>
                <a:solidFill>
                  <a:srgbClr val="040000"/>
                </a:solidFill>
              </p:grpSpPr>
              <p:sp>
                <p:nvSpPr>
                  <p:cNvPr id="229" name="フリーフォーム 228">
                    <a:extLst>
                      <a:ext uri="{FF2B5EF4-FFF2-40B4-BE49-F238E27FC236}">
                        <a16:creationId xmlns:a16="http://schemas.microsoft.com/office/drawing/2014/main" id="{76360F19-D949-57B6-35C0-3894C22D0DAC}"/>
                      </a:ext>
                    </a:extLst>
                  </p:cNvPr>
                  <p:cNvSpPr/>
                  <p:nvPr/>
                </p:nvSpPr>
                <p:spPr>
                  <a:xfrm>
                    <a:off x="7741488" y="5360101"/>
                    <a:ext cx="147468" cy="170155"/>
                  </a:xfrm>
                  <a:custGeom>
                    <a:avLst/>
                    <a:gdLst>
                      <a:gd name="connsiteX0" fmla="*/ 46635 w 147468"/>
                      <a:gd name="connsiteY0" fmla="*/ 92010 h 170155"/>
                      <a:gd name="connsiteX1" fmla="*/ 89489 w 147468"/>
                      <a:gd name="connsiteY1" fmla="*/ 92010 h 170155"/>
                      <a:gd name="connsiteX2" fmla="*/ 147468 w 147468"/>
                      <a:gd name="connsiteY2" fmla="*/ 46635 h 170155"/>
                      <a:gd name="connsiteX3" fmla="*/ 88229 w 147468"/>
                      <a:gd name="connsiteY3" fmla="*/ 0 h 170155"/>
                      <a:gd name="connsiteX4" fmla="*/ 0 w 147468"/>
                      <a:gd name="connsiteY4" fmla="*/ 0 h 170155"/>
                      <a:gd name="connsiteX5" fmla="*/ 0 w 147468"/>
                      <a:gd name="connsiteY5" fmla="*/ 7562 h 170155"/>
                      <a:gd name="connsiteX6" fmla="*/ 6302 w 147468"/>
                      <a:gd name="connsiteY6" fmla="*/ 7562 h 170155"/>
                      <a:gd name="connsiteX7" fmla="*/ 26469 w 147468"/>
                      <a:gd name="connsiteY7" fmla="*/ 18906 h 170155"/>
                      <a:gd name="connsiteX8" fmla="*/ 26469 w 147468"/>
                      <a:gd name="connsiteY8" fmla="*/ 151250 h 170155"/>
                      <a:gd name="connsiteX9" fmla="*/ 6302 w 147468"/>
                      <a:gd name="connsiteY9" fmla="*/ 162593 h 170155"/>
                      <a:gd name="connsiteX10" fmla="*/ 0 w 147468"/>
                      <a:gd name="connsiteY10" fmla="*/ 162593 h 170155"/>
                      <a:gd name="connsiteX11" fmla="*/ 0 w 147468"/>
                      <a:gd name="connsiteY11" fmla="*/ 170156 h 170155"/>
                      <a:gd name="connsiteX12" fmla="*/ 36552 w 147468"/>
                      <a:gd name="connsiteY12" fmla="*/ 170156 h 170155"/>
                      <a:gd name="connsiteX13" fmla="*/ 74364 w 147468"/>
                      <a:gd name="connsiteY13" fmla="*/ 170156 h 170155"/>
                      <a:gd name="connsiteX14" fmla="*/ 74364 w 147468"/>
                      <a:gd name="connsiteY14" fmla="*/ 162593 h 170155"/>
                      <a:gd name="connsiteX15" fmla="*/ 68062 w 147468"/>
                      <a:gd name="connsiteY15" fmla="*/ 162593 h 170155"/>
                      <a:gd name="connsiteX16" fmla="*/ 47896 w 147468"/>
                      <a:gd name="connsiteY16" fmla="*/ 151250 h 170155"/>
                      <a:gd name="connsiteX17" fmla="*/ 47896 w 147468"/>
                      <a:gd name="connsiteY17" fmla="*/ 90750 h 170155"/>
                      <a:gd name="connsiteX18" fmla="*/ 47896 w 147468"/>
                      <a:gd name="connsiteY18" fmla="*/ 90750 h 170155"/>
                      <a:gd name="connsiteX19" fmla="*/ 46635 w 147468"/>
                      <a:gd name="connsiteY19" fmla="*/ 85708 h 170155"/>
                      <a:gd name="connsiteX20" fmla="*/ 46635 w 147468"/>
                      <a:gd name="connsiteY20" fmla="*/ 17646 h 170155"/>
                      <a:gd name="connsiteX21" fmla="*/ 59239 w 147468"/>
                      <a:gd name="connsiteY21" fmla="*/ 7562 h 170155"/>
                      <a:gd name="connsiteX22" fmla="*/ 81927 w 147468"/>
                      <a:gd name="connsiteY22" fmla="*/ 7562 h 170155"/>
                      <a:gd name="connsiteX23" fmla="*/ 122260 w 147468"/>
                      <a:gd name="connsiteY23" fmla="*/ 46635 h 170155"/>
                      <a:gd name="connsiteX24" fmla="*/ 81927 w 147468"/>
                      <a:gd name="connsiteY24" fmla="*/ 85708 h 170155"/>
                      <a:gd name="connsiteX25" fmla="*/ 46635 w 147468"/>
                      <a:gd name="connsiteY25" fmla="*/ 85708 h 170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47468" h="170155">
                        <a:moveTo>
                          <a:pt x="46635" y="92010"/>
                        </a:moveTo>
                        <a:lnTo>
                          <a:pt x="89489" y="92010"/>
                        </a:lnTo>
                        <a:cubicBezTo>
                          <a:pt x="119739" y="92010"/>
                          <a:pt x="147468" y="71844"/>
                          <a:pt x="147468" y="46635"/>
                        </a:cubicBezTo>
                        <a:cubicBezTo>
                          <a:pt x="147468" y="21427"/>
                          <a:pt x="122260" y="0"/>
                          <a:pt x="88229" y="0"/>
                        </a:cubicBezTo>
                        <a:lnTo>
                          <a:pt x="0" y="0"/>
                        </a:lnTo>
                        <a:lnTo>
                          <a:pt x="0" y="7562"/>
                        </a:lnTo>
                        <a:lnTo>
                          <a:pt x="6302" y="7562"/>
                        </a:lnTo>
                        <a:cubicBezTo>
                          <a:pt x="25208" y="7562"/>
                          <a:pt x="26469" y="10083"/>
                          <a:pt x="26469" y="18906"/>
                        </a:cubicBezTo>
                        <a:lnTo>
                          <a:pt x="26469" y="151250"/>
                        </a:lnTo>
                        <a:cubicBezTo>
                          <a:pt x="26469" y="160073"/>
                          <a:pt x="26469" y="162593"/>
                          <a:pt x="6302" y="162593"/>
                        </a:cubicBezTo>
                        <a:lnTo>
                          <a:pt x="0" y="162593"/>
                        </a:lnTo>
                        <a:lnTo>
                          <a:pt x="0" y="170156"/>
                        </a:lnTo>
                        <a:cubicBezTo>
                          <a:pt x="8823" y="170156"/>
                          <a:pt x="27729" y="170156"/>
                          <a:pt x="36552" y="170156"/>
                        </a:cubicBezTo>
                        <a:cubicBezTo>
                          <a:pt x="45375" y="170156"/>
                          <a:pt x="65541" y="170156"/>
                          <a:pt x="74364" y="170156"/>
                        </a:cubicBezTo>
                        <a:lnTo>
                          <a:pt x="74364" y="162593"/>
                        </a:lnTo>
                        <a:lnTo>
                          <a:pt x="68062" y="162593"/>
                        </a:lnTo>
                        <a:cubicBezTo>
                          <a:pt x="49156" y="162593"/>
                          <a:pt x="47896" y="160073"/>
                          <a:pt x="47896" y="151250"/>
                        </a:cubicBezTo>
                        <a:lnTo>
                          <a:pt x="47896" y="90750"/>
                        </a:lnTo>
                        <a:lnTo>
                          <a:pt x="47896" y="90750"/>
                        </a:lnTo>
                        <a:close/>
                        <a:moveTo>
                          <a:pt x="46635" y="85708"/>
                        </a:moveTo>
                        <a:lnTo>
                          <a:pt x="46635" y="17646"/>
                        </a:lnTo>
                        <a:cubicBezTo>
                          <a:pt x="46635" y="8823"/>
                          <a:pt x="46635" y="7562"/>
                          <a:pt x="59239" y="7562"/>
                        </a:cubicBezTo>
                        <a:lnTo>
                          <a:pt x="81927" y="7562"/>
                        </a:lnTo>
                        <a:cubicBezTo>
                          <a:pt x="122260" y="7562"/>
                          <a:pt x="122260" y="34031"/>
                          <a:pt x="122260" y="46635"/>
                        </a:cubicBezTo>
                        <a:cubicBezTo>
                          <a:pt x="122260" y="59239"/>
                          <a:pt x="122260" y="85708"/>
                          <a:pt x="81927" y="85708"/>
                        </a:cubicBezTo>
                        <a:lnTo>
                          <a:pt x="46635" y="85708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0" name="フリーフォーム 229">
                    <a:extLst>
                      <a:ext uri="{FF2B5EF4-FFF2-40B4-BE49-F238E27FC236}">
                        <a16:creationId xmlns:a16="http://schemas.microsoft.com/office/drawing/2014/main" id="{94AB8B5E-7A61-02EE-E588-8FE88C32D807}"/>
                      </a:ext>
                    </a:extLst>
                  </p:cNvPr>
                  <p:cNvSpPr/>
                  <p:nvPr/>
                </p:nvSpPr>
                <p:spPr>
                  <a:xfrm>
                    <a:off x="7910383" y="5357580"/>
                    <a:ext cx="55458" cy="173937"/>
                  </a:xfrm>
                  <a:custGeom>
                    <a:avLst/>
                    <a:gdLst>
                      <a:gd name="connsiteX0" fmla="*/ 36552 w 55458"/>
                      <a:gd name="connsiteY0" fmla="*/ 0 h 173937"/>
                      <a:gd name="connsiteX1" fmla="*/ 0 w 55458"/>
                      <a:gd name="connsiteY1" fmla="*/ 2521 h 173937"/>
                      <a:gd name="connsiteX2" fmla="*/ 0 w 55458"/>
                      <a:gd name="connsiteY2" fmla="*/ 10083 h 173937"/>
                      <a:gd name="connsiteX3" fmla="*/ 20167 w 55458"/>
                      <a:gd name="connsiteY3" fmla="*/ 23948 h 173937"/>
                      <a:gd name="connsiteX4" fmla="*/ 20167 w 55458"/>
                      <a:gd name="connsiteY4" fmla="*/ 155031 h 173937"/>
                      <a:gd name="connsiteX5" fmla="*/ 0 w 55458"/>
                      <a:gd name="connsiteY5" fmla="*/ 166375 h 173937"/>
                      <a:gd name="connsiteX6" fmla="*/ 0 w 55458"/>
                      <a:gd name="connsiteY6" fmla="*/ 173937 h 173937"/>
                      <a:gd name="connsiteX7" fmla="*/ 27729 w 55458"/>
                      <a:gd name="connsiteY7" fmla="*/ 173937 h 173937"/>
                      <a:gd name="connsiteX8" fmla="*/ 55458 w 55458"/>
                      <a:gd name="connsiteY8" fmla="*/ 173937 h 173937"/>
                      <a:gd name="connsiteX9" fmla="*/ 55458 w 55458"/>
                      <a:gd name="connsiteY9" fmla="*/ 166375 h 173937"/>
                      <a:gd name="connsiteX10" fmla="*/ 35292 w 55458"/>
                      <a:gd name="connsiteY10" fmla="*/ 155031 h 173937"/>
                      <a:gd name="connsiteX11" fmla="*/ 35292 w 55458"/>
                      <a:gd name="connsiteY11" fmla="*/ 0 h 173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5458" h="173937">
                        <a:moveTo>
                          <a:pt x="36552" y="0"/>
                        </a:moveTo>
                        <a:lnTo>
                          <a:pt x="0" y="2521"/>
                        </a:lnTo>
                        <a:lnTo>
                          <a:pt x="0" y="10083"/>
                        </a:lnTo>
                        <a:cubicBezTo>
                          <a:pt x="17646" y="10083"/>
                          <a:pt x="20167" y="11344"/>
                          <a:pt x="20167" y="23948"/>
                        </a:cubicBezTo>
                        <a:lnTo>
                          <a:pt x="20167" y="155031"/>
                        </a:lnTo>
                        <a:cubicBezTo>
                          <a:pt x="20167" y="166375"/>
                          <a:pt x="17646" y="166375"/>
                          <a:pt x="0" y="166375"/>
                        </a:cubicBezTo>
                        <a:lnTo>
                          <a:pt x="0" y="173937"/>
                        </a:lnTo>
                        <a:cubicBezTo>
                          <a:pt x="8823" y="173937"/>
                          <a:pt x="21427" y="173937"/>
                          <a:pt x="27729" y="173937"/>
                        </a:cubicBezTo>
                        <a:cubicBezTo>
                          <a:pt x="34031" y="173937"/>
                          <a:pt x="46635" y="173937"/>
                          <a:pt x="55458" y="173937"/>
                        </a:cubicBezTo>
                        <a:lnTo>
                          <a:pt x="55458" y="166375"/>
                        </a:lnTo>
                        <a:cubicBezTo>
                          <a:pt x="39073" y="166375"/>
                          <a:pt x="35292" y="166375"/>
                          <a:pt x="35292" y="155031"/>
                        </a:cubicBezTo>
                        <a:lnTo>
                          <a:pt x="35292" y="0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1" name="フリーフォーム 230">
                    <a:extLst>
                      <a:ext uri="{FF2B5EF4-FFF2-40B4-BE49-F238E27FC236}">
                        <a16:creationId xmlns:a16="http://schemas.microsoft.com/office/drawing/2014/main" id="{1D689285-8173-68FE-559A-412F058BDC88}"/>
                      </a:ext>
                    </a:extLst>
                  </p:cNvPr>
                  <p:cNvSpPr/>
                  <p:nvPr/>
                </p:nvSpPr>
                <p:spPr>
                  <a:xfrm>
                    <a:off x="7984747" y="5418080"/>
                    <a:ext cx="112176" cy="115958"/>
                  </a:xfrm>
                  <a:custGeom>
                    <a:avLst/>
                    <a:gdLst>
                      <a:gd name="connsiteX0" fmla="*/ 71844 w 112176"/>
                      <a:gd name="connsiteY0" fmla="*/ 94531 h 115958"/>
                      <a:gd name="connsiteX1" fmla="*/ 92010 w 112176"/>
                      <a:gd name="connsiteY1" fmla="*/ 114698 h 115958"/>
                      <a:gd name="connsiteX2" fmla="*/ 112177 w 112176"/>
                      <a:gd name="connsiteY2" fmla="*/ 90750 h 115958"/>
                      <a:gd name="connsiteX3" fmla="*/ 112177 w 112176"/>
                      <a:gd name="connsiteY3" fmla="*/ 76885 h 115958"/>
                      <a:gd name="connsiteX4" fmla="*/ 105875 w 112176"/>
                      <a:gd name="connsiteY4" fmla="*/ 76885 h 115958"/>
                      <a:gd name="connsiteX5" fmla="*/ 105875 w 112176"/>
                      <a:gd name="connsiteY5" fmla="*/ 90750 h 115958"/>
                      <a:gd name="connsiteX6" fmla="*/ 97052 w 112176"/>
                      <a:gd name="connsiteY6" fmla="*/ 107135 h 115958"/>
                      <a:gd name="connsiteX7" fmla="*/ 88229 w 112176"/>
                      <a:gd name="connsiteY7" fmla="*/ 94531 h 115958"/>
                      <a:gd name="connsiteX8" fmla="*/ 88229 w 112176"/>
                      <a:gd name="connsiteY8" fmla="*/ 44114 h 115958"/>
                      <a:gd name="connsiteX9" fmla="*/ 79406 w 112176"/>
                      <a:gd name="connsiteY9" fmla="*/ 13865 h 115958"/>
                      <a:gd name="connsiteX10" fmla="*/ 45375 w 112176"/>
                      <a:gd name="connsiteY10" fmla="*/ 0 h 115958"/>
                      <a:gd name="connsiteX11" fmla="*/ 7563 w 112176"/>
                      <a:gd name="connsiteY11" fmla="*/ 28990 h 115958"/>
                      <a:gd name="connsiteX12" fmla="*/ 18906 w 112176"/>
                      <a:gd name="connsiteY12" fmla="*/ 40333 h 115958"/>
                      <a:gd name="connsiteX13" fmla="*/ 30250 w 112176"/>
                      <a:gd name="connsiteY13" fmla="*/ 28990 h 115958"/>
                      <a:gd name="connsiteX14" fmla="*/ 17646 w 112176"/>
                      <a:gd name="connsiteY14" fmla="*/ 17646 h 115958"/>
                      <a:gd name="connsiteX15" fmla="*/ 45375 w 112176"/>
                      <a:gd name="connsiteY15" fmla="*/ 6302 h 115958"/>
                      <a:gd name="connsiteX16" fmla="*/ 71844 w 112176"/>
                      <a:gd name="connsiteY16" fmla="*/ 39073 h 115958"/>
                      <a:gd name="connsiteX17" fmla="*/ 71844 w 112176"/>
                      <a:gd name="connsiteY17" fmla="*/ 47896 h 115958"/>
                      <a:gd name="connsiteX18" fmla="*/ 25208 w 112176"/>
                      <a:gd name="connsiteY18" fmla="*/ 56719 h 115958"/>
                      <a:gd name="connsiteX19" fmla="*/ 0 w 112176"/>
                      <a:gd name="connsiteY19" fmla="*/ 89489 h 115958"/>
                      <a:gd name="connsiteX20" fmla="*/ 40333 w 112176"/>
                      <a:gd name="connsiteY20" fmla="*/ 115958 h 115958"/>
                      <a:gd name="connsiteX21" fmla="*/ 73104 w 112176"/>
                      <a:gd name="connsiteY21" fmla="*/ 94531 h 115958"/>
                      <a:gd name="connsiteX22" fmla="*/ 73104 w 112176"/>
                      <a:gd name="connsiteY22" fmla="*/ 94531 h 115958"/>
                      <a:gd name="connsiteX23" fmla="*/ 69323 w 112176"/>
                      <a:gd name="connsiteY23" fmla="*/ 52937 h 115958"/>
                      <a:gd name="connsiteX24" fmla="*/ 69323 w 112176"/>
                      <a:gd name="connsiteY24" fmla="*/ 78146 h 115958"/>
                      <a:gd name="connsiteX25" fmla="*/ 40333 w 112176"/>
                      <a:gd name="connsiteY25" fmla="*/ 110916 h 115958"/>
                      <a:gd name="connsiteX26" fmla="*/ 17646 w 112176"/>
                      <a:gd name="connsiteY26" fmla="*/ 89489 h 115958"/>
                      <a:gd name="connsiteX27" fmla="*/ 69323 w 112176"/>
                      <a:gd name="connsiteY27" fmla="*/ 52937 h 115958"/>
                      <a:gd name="connsiteX28" fmla="*/ 69323 w 112176"/>
                      <a:gd name="connsiteY28" fmla="*/ 52937 h 115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12176" h="115958">
                        <a:moveTo>
                          <a:pt x="71844" y="94531"/>
                        </a:moveTo>
                        <a:cubicBezTo>
                          <a:pt x="71844" y="104614"/>
                          <a:pt x="79406" y="114698"/>
                          <a:pt x="92010" y="114698"/>
                        </a:cubicBezTo>
                        <a:cubicBezTo>
                          <a:pt x="104614" y="114698"/>
                          <a:pt x="112177" y="110916"/>
                          <a:pt x="112177" y="90750"/>
                        </a:cubicBezTo>
                        <a:lnTo>
                          <a:pt x="112177" y="76885"/>
                        </a:lnTo>
                        <a:lnTo>
                          <a:pt x="105875" y="76885"/>
                        </a:lnTo>
                        <a:lnTo>
                          <a:pt x="105875" y="90750"/>
                        </a:lnTo>
                        <a:cubicBezTo>
                          <a:pt x="105875" y="105875"/>
                          <a:pt x="99573" y="107135"/>
                          <a:pt x="97052" y="107135"/>
                        </a:cubicBezTo>
                        <a:cubicBezTo>
                          <a:pt x="88229" y="107135"/>
                          <a:pt x="88229" y="95792"/>
                          <a:pt x="88229" y="94531"/>
                        </a:cubicBezTo>
                        <a:lnTo>
                          <a:pt x="88229" y="44114"/>
                        </a:lnTo>
                        <a:cubicBezTo>
                          <a:pt x="88229" y="34031"/>
                          <a:pt x="88229" y="23948"/>
                          <a:pt x="79406" y="13865"/>
                        </a:cubicBezTo>
                        <a:cubicBezTo>
                          <a:pt x="69323" y="3781"/>
                          <a:pt x="56719" y="0"/>
                          <a:pt x="45375" y="0"/>
                        </a:cubicBezTo>
                        <a:cubicBezTo>
                          <a:pt x="25208" y="0"/>
                          <a:pt x="7563" y="11344"/>
                          <a:pt x="7563" y="28990"/>
                        </a:cubicBezTo>
                        <a:cubicBezTo>
                          <a:pt x="7563" y="46635"/>
                          <a:pt x="12604" y="40333"/>
                          <a:pt x="18906" y="40333"/>
                        </a:cubicBezTo>
                        <a:cubicBezTo>
                          <a:pt x="25208" y="40333"/>
                          <a:pt x="30250" y="35292"/>
                          <a:pt x="30250" y="28990"/>
                        </a:cubicBezTo>
                        <a:cubicBezTo>
                          <a:pt x="30250" y="22687"/>
                          <a:pt x="30250" y="17646"/>
                          <a:pt x="17646" y="17646"/>
                        </a:cubicBezTo>
                        <a:cubicBezTo>
                          <a:pt x="23948" y="8823"/>
                          <a:pt x="36552" y="6302"/>
                          <a:pt x="45375" y="6302"/>
                        </a:cubicBezTo>
                        <a:cubicBezTo>
                          <a:pt x="57979" y="6302"/>
                          <a:pt x="71844" y="16385"/>
                          <a:pt x="71844" y="39073"/>
                        </a:cubicBezTo>
                        <a:lnTo>
                          <a:pt x="71844" y="47896"/>
                        </a:lnTo>
                        <a:cubicBezTo>
                          <a:pt x="59240" y="47896"/>
                          <a:pt x="41594" y="49156"/>
                          <a:pt x="25208" y="56719"/>
                        </a:cubicBezTo>
                        <a:cubicBezTo>
                          <a:pt x="6302" y="65541"/>
                          <a:pt x="0" y="78146"/>
                          <a:pt x="0" y="89489"/>
                        </a:cubicBezTo>
                        <a:cubicBezTo>
                          <a:pt x="0" y="109656"/>
                          <a:pt x="23948" y="115958"/>
                          <a:pt x="40333" y="115958"/>
                        </a:cubicBezTo>
                        <a:cubicBezTo>
                          <a:pt x="56719" y="115958"/>
                          <a:pt x="68062" y="105875"/>
                          <a:pt x="73104" y="94531"/>
                        </a:cubicBezTo>
                        <a:lnTo>
                          <a:pt x="73104" y="94531"/>
                        </a:lnTo>
                        <a:close/>
                        <a:moveTo>
                          <a:pt x="69323" y="52937"/>
                        </a:moveTo>
                        <a:lnTo>
                          <a:pt x="69323" y="78146"/>
                        </a:lnTo>
                        <a:cubicBezTo>
                          <a:pt x="69323" y="102094"/>
                          <a:pt x="51677" y="110916"/>
                          <a:pt x="40333" y="110916"/>
                        </a:cubicBezTo>
                        <a:cubicBezTo>
                          <a:pt x="28990" y="110916"/>
                          <a:pt x="17646" y="102094"/>
                          <a:pt x="17646" y="89489"/>
                        </a:cubicBezTo>
                        <a:cubicBezTo>
                          <a:pt x="17646" y="76885"/>
                          <a:pt x="27729" y="54198"/>
                          <a:pt x="69323" y="52937"/>
                        </a:cubicBezTo>
                        <a:lnTo>
                          <a:pt x="69323" y="52937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" name="フリーフォーム 231">
                    <a:extLst>
                      <a:ext uri="{FF2B5EF4-FFF2-40B4-BE49-F238E27FC236}">
                        <a16:creationId xmlns:a16="http://schemas.microsoft.com/office/drawing/2014/main" id="{B8C68C5F-F8D4-093F-4004-737C35936434}"/>
                      </a:ext>
                    </a:extLst>
                  </p:cNvPr>
                  <p:cNvSpPr/>
                  <p:nvPr/>
                </p:nvSpPr>
                <p:spPr>
                  <a:xfrm>
                    <a:off x="8104487" y="5420600"/>
                    <a:ext cx="127301" cy="110916"/>
                  </a:xfrm>
                  <a:custGeom>
                    <a:avLst/>
                    <a:gdLst>
                      <a:gd name="connsiteX0" fmla="*/ 21427 w 127301"/>
                      <a:gd name="connsiteY0" fmla="*/ 23948 h 110916"/>
                      <a:gd name="connsiteX1" fmla="*/ 21427 w 127301"/>
                      <a:gd name="connsiteY1" fmla="*/ 92010 h 110916"/>
                      <a:gd name="connsiteX2" fmla="*/ 1260 w 127301"/>
                      <a:gd name="connsiteY2" fmla="*/ 103354 h 110916"/>
                      <a:gd name="connsiteX3" fmla="*/ 1260 w 127301"/>
                      <a:gd name="connsiteY3" fmla="*/ 110916 h 110916"/>
                      <a:gd name="connsiteX4" fmla="*/ 30250 w 127301"/>
                      <a:gd name="connsiteY4" fmla="*/ 110916 h 110916"/>
                      <a:gd name="connsiteX5" fmla="*/ 57979 w 127301"/>
                      <a:gd name="connsiteY5" fmla="*/ 110916 h 110916"/>
                      <a:gd name="connsiteX6" fmla="*/ 57979 w 127301"/>
                      <a:gd name="connsiteY6" fmla="*/ 103354 h 110916"/>
                      <a:gd name="connsiteX7" fmla="*/ 37812 w 127301"/>
                      <a:gd name="connsiteY7" fmla="*/ 92010 h 110916"/>
                      <a:gd name="connsiteX8" fmla="*/ 37812 w 127301"/>
                      <a:gd name="connsiteY8" fmla="*/ 45375 h 110916"/>
                      <a:gd name="connsiteX9" fmla="*/ 71844 w 127301"/>
                      <a:gd name="connsiteY9" fmla="*/ 5042 h 110916"/>
                      <a:gd name="connsiteX10" fmla="*/ 90750 w 127301"/>
                      <a:gd name="connsiteY10" fmla="*/ 32771 h 110916"/>
                      <a:gd name="connsiteX11" fmla="*/ 90750 w 127301"/>
                      <a:gd name="connsiteY11" fmla="*/ 92010 h 110916"/>
                      <a:gd name="connsiteX12" fmla="*/ 70583 w 127301"/>
                      <a:gd name="connsiteY12" fmla="*/ 103354 h 110916"/>
                      <a:gd name="connsiteX13" fmla="*/ 70583 w 127301"/>
                      <a:gd name="connsiteY13" fmla="*/ 110916 h 110916"/>
                      <a:gd name="connsiteX14" fmla="*/ 99573 w 127301"/>
                      <a:gd name="connsiteY14" fmla="*/ 110916 h 110916"/>
                      <a:gd name="connsiteX15" fmla="*/ 127302 w 127301"/>
                      <a:gd name="connsiteY15" fmla="*/ 110916 h 110916"/>
                      <a:gd name="connsiteX16" fmla="*/ 127302 w 127301"/>
                      <a:gd name="connsiteY16" fmla="*/ 103354 h 110916"/>
                      <a:gd name="connsiteX17" fmla="*/ 107135 w 127301"/>
                      <a:gd name="connsiteY17" fmla="*/ 95792 h 110916"/>
                      <a:gd name="connsiteX18" fmla="*/ 107135 w 127301"/>
                      <a:gd name="connsiteY18" fmla="*/ 47896 h 110916"/>
                      <a:gd name="connsiteX19" fmla="*/ 99573 w 127301"/>
                      <a:gd name="connsiteY19" fmla="*/ 8823 h 110916"/>
                      <a:gd name="connsiteX20" fmla="*/ 73104 w 127301"/>
                      <a:gd name="connsiteY20" fmla="*/ 0 h 110916"/>
                      <a:gd name="connsiteX21" fmla="*/ 35292 w 127301"/>
                      <a:gd name="connsiteY21" fmla="*/ 26469 h 110916"/>
                      <a:gd name="connsiteX22" fmla="*/ 35292 w 127301"/>
                      <a:gd name="connsiteY22" fmla="*/ 0 h 110916"/>
                      <a:gd name="connsiteX23" fmla="*/ 0 w 127301"/>
                      <a:gd name="connsiteY23" fmla="*/ 2521 h 110916"/>
                      <a:gd name="connsiteX24" fmla="*/ 0 w 127301"/>
                      <a:gd name="connsiteY24" fmla="*/ 10083 h 110916"/>
                      <a:gd name="connsiteX25" fmla="*/ 20167 w 127301"/>
                      <a:gd name="connsiteY25" fmla="*/ 23948 h 110916"/>
                      <a:gd name="connsiteX26" fmla="*/ 20167 w 127301"/>
                      <a:gd name="connsiteY26" fmla="*/ 23948 h 110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27301" h="110916">
                        <a:moveTo>
                          <a:pt x="21427" y="23948"/>
                        </a:moveTo>
                        <a:lnTo>
                          <a:pt x="21427" y="92010"/>
                        </a:lnTo>
                        <a:cubicBezTo>
                          <a:pt x="21427" y="103354"/>
                          <a:pt x="18906" y="103354"/>
                          <a:pt x="1260" y="103354"/>
                        </a:cubicBezTo>
                        <a:lnTo>
                          <a:pt x="1260" y="110916"/>
                        </a:lnTo>
                        <a:cubicBezTo>
                          <a:pt x="10083" y="110916"/>
                          <a:pt x="22687" y="110916"/>
                          <a:pt x="30250" y="110916"/>
                        </a:cubicBezTo>
                        <a:cubicBezTo>
                          <a:pt x="37812" y="110916"/>
                          <a:pt x="50417" y="110916"/>
                          <a:pt x="57979" y="110916"/>
                        </a:cubicBezTo>
                        <a:lnTo>
                          <a:pt x="57979" y="103354"/>
                        </a:lnTo>
                        <a:cubicBezTo>
                          <a:pt x="41594" y="103354"/>
                          <a:pt x="37812" y="103354"/>
                          <a:pt x="37812" y="92010"/>
                        </a:cubicBezTo>
                        <a:lnTo>
                          <a:pt x="37812" y="45375"/>
                        </a:lnTo>
                        <a:cubicBezTo>
                          <a:pt x="37812" y="18906"/>
                          <a:pt x="55458" y="5042"/>
                          <a:pt x="71844" y="5042"/>
                        </a:cubicBezTo>
                        <a:cubicBezTo>
                          <a:pt x="88229" y="5042"/>
                          <a:pt x="90750" y="18906"/>
                          <a:pt x="90750" y="32771"/>
                        </a:cubicBezTo>
                        <a:lnTo>
                          <a:pt x="90750" y="92010"/>
                        </a:lnTo>
                        <a:cubicBezTo>
                          <a:pt x="90750" y="103354"/>
                          <a:pt x="88229" y="103354"/>
                          <a:pt x="70583" y="103354"/>
                        </a:cubicBezTo>
                        <a:lnTo>
                          <a:pt x="70583" y="110916"/>
                        </a:lnTo>
                        <a:cubicBezTo>
                          <a:pt x="79406" y="110916"/>
                          <a:pt x="92010" y="110916"/>
                          <a:pt x="99573" y="110916"/>
                        </a:cubicBezTo>
                        <a:cubicBezTo>
                          <a:pt x="107135" y="110916"/>
                          <a:pt x="119739" y="110916"/>
                          <a:pt x="127302" y="110916"/>
                        </a:cubicBezTo>
                        <a:lnTo>
                          <a:pt x="127302" y="103354"/>
                        </a:lnTo>
                        <a:cubicBezTo>
                          <a:pt x="114698" y="103354"/>
                          <a:pt x="108396" y="103354"/>
                          <a:pt x="107135" y="95792"/>
                        </a:cubicBezTo>
                        <a:lnTo>
                          <a:pt x="107135" y="47896"/>
                        </a:lnTo>
                        <a:cubicBezTo>
                          <a:pt x="107135" y="26469"/>
                          <a:pt x="107135" y="18906"/>
                          <a:pt x="99573" y="8823"/>
                        </a:cubicBezTo>
                        <a:cubicBezTo>
                          <a:pt x="95792" y="5042"/>
                          <a:pt x="88229" y="0"/>
                          <a:pt x="73104" y="0"/>
                        </a:cubicBezTo>
                        <a:cubicBezTo>
                          <a:pt x="57979" y="0"/>
                          <a:pt x="42854" y="11344"/>
                          <a:pt x="35292" y="26469"/>
                        </a:cubicBezTo>
                        <a:lnTo>
                          <a:pt x="35292" y="0"/>
                        </a:lnTo>
                        <a:lnTo>
                          <a:pt x="0" y="2521"/>
                        </a:lnTo>
                        <a:lnTo>
                          <a:pt x="0" y="10083"/>
                        </a:lnTo>
                        <a:cubicBezTo>
                          <a:pt x="17646" y="10083"/>
                          <a:pt x="20167" y="11344"/>
                          <a:pt x="20167" y="23948"/>
                        </a:cubicBezTo>
                        <a:lnTo>
                          <a:pt x="20167" y="23948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3" name="フリーフォーム 232">
                    <a:extLst>
                      <a:ext uri="{FF2B5EF4-FFF2-40B4-BE49-F238E27FC236}">
                        <a16:creationId xmlns:a16="http://schemas.microsoft.com/office/drawing/2014/main" id="{38AD3A16-99D7-A8E0-EFB1-BAB186B7D1DC}"/>
                      </a:ext>
                    </a:extLst>
                  </p:cNvPr>
                  <p:cNvSpPr/>
                  <p:nvPr/>
                </p:nvSpPr>
                <p:spPr>
                  <a:xfrm>
                    <a:off x="8244393" y="5419340"/>
                    <a:ext cx="98312" cy="115958"/>
                  </a:xfrm>
                  <a:custGeom>
                    <a:avLst/>
                    <a:gdLst>
                      <a:gd name="connsiteX0" fmla="*/ 21427 w 98312"/>
                      <a:gd name="connsiteY0" fmla="*/ 49156 h 115958"/>
                      <a:gd name="connsiteX1" fmla="*/ 52937 w 98312"/>
                      <a:gd name="connsiteY1" fmla="*/ 5042 h 115958"/>
                      <a:gd name="connsiteX2" fmla="*/ 81927 w 98312"/>
                      <a:gd name="connsiteY2" fmla="*/ 49156 h 115958"/>
                      <a:gd name="connsiteX3" fmla="*/ 22687 w 98312"/>
                      <a:gd name="connsiteY3" fmla="*/ 49156 h 115958"/>
                      <a:gd name="connsiteX4" fmla="*/ 21427 w 98312"/>
                      <a:gd name="connsiteY4" fmla="*/ 54198 h 115958"/>
                      <a:gd name="connsiteX5" fmla="*/ 92010 w 98312"/>
                      <a:gd name="connsiteY5" fmla="*/ 54198 h 115958"/>
                      <a:gd name="connsiteX6" fmla="*/ 98312 w 98312"/>
                      <a:gd name="connsiteY6" fmla="*/ 49156 h 115958"/>
                      <a:gd name="connsiteX7" fmla="*/ 52937 w 98312"/>
                      <a:gd name="connsiteY7" fmla="*/ 0 h 115958"/>
                      <a:gd name="connsiteX8" fmla="*/ 0 w 98312"/>
                      <a:gd name="connsiteY8" fmla="*/ 57979 h 115958"/>
                      <a:gd name="connsiteX9" fmla="*/ 55458 w 98312"/>
                      <a:gd name="connsiteY9" fmla="*/ 115958 h 115958"/>
                      <a:gd name="connsiteX10" fmla="*/ 97052 w 98312"/>
                      <a:gd name="connsiteY10" fmla="*/ 83187 h 115958"/>
                      <a:gd name="connsiteX11" fmla="*/ 93271 w 98312"/>
                      <a:gd name="connsiteY11" fmla="*/ 80666 h 115958"/>
                      <a:gd name="connsiteX12" fmla="*/ 89489 w 98312"/>
                      <a:gd name="connsiteY12" fmla="*/ 84448 h 115958"/>
                      <a:gd name="connsiteX13" fmla="*/ 55458 w 98312"/>
                      <a:gd name="connsiteY13" fmla="*/ 110916 h 115958"/>
                      <a:gd name="connsiteX14" fmla="*/ 26469 w 98312"/>
                      <a:gd name="connsiteY14" fmla="*/ 94531 h 115958"/>
                      <a:gd name="connsiteX15" fmla="*/ 18906 w 98312"/>
                      <a:gd name="connsiteY15" fmla="*/ 56719 h 115958"/>
                      <a:gd name="connsiteX16" fmla="*/ 18906 w 98312"/>
                      <a:gd name="connsiteY16" fmla="*/ 56719 h 115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98312" h="115958">
                        <a:moveTo>
                          <a:pt x="21427" y="49156"/>
                        </a:moveTo>
                        <a:cubicBezTo>
                          <a:pt x="22687" y="11344"/>
                          <a:pt x="44114" y="5042"/>
                          <a:pt x="52937" y="5042"/>
                        </a:cubicBezTo>
                        <a:cubicBezTo>
                          <a:pt x="79406" y="5042"/>
                          <a:pt x="81927" y="39073"/>
                          <a:pt x="81927" y="49156"/>
                        </a:cubicBezTo>
                        <a:lnTo>
                          <a:pt x="22687" y="49156"/>
                        </a:lnTo>
                        <a:close/>
                        <a:moveTo>
                          <a:pt x="21427" y="54198"/>
                        </a:moveTo>
                        <a:lnTo>
                          <a:pt x="92010" y="54198"/>
                        </a:lnTo>
                        <a:cubicBezTo>
                          <a:pt x="97052" y="54198"/>
                          <a:pt x="98312" y="54198"/>
                          <a:pt x="98312" y="49156"/>
                        </a:cubicBezTo>
                        <a:cubicBezTo>
                          <a:pt x="98312" y="23948"/>
                          <a:pt x="84448" y="0"/>
                          <a:pt x="52937" y="0"/>
                        </a:cubicBezTo>
                        <a:cubicBezTo>
                          <a:pt x="21427" y="0"/>
                          <a:pt x="0" y="26469"/>
                          <a:pt x="0" y="57979"/>
                        </a:cubicBezTo>
                        <a:cubicBezTo>
                          <a:pt x="0" y="89489"/>
                          <a:pt x="26469" y="115958"/>
                          <a:pt x="55458" y="115958"/>
                        </a:cubicBezTo>
                        <a:cubicBezTo>
                          <a:pt x="84448" y="115958"/>
                          <a:pt x="97052" y="88229"/>
                          <a:pt x="97052" y="83187"/>
                        </a:cubicBezTo>
                        <a:cubicBezTo>
                          <a:pt x="97052" y="78146"/>
                          <a:pt x="94531" y="80666"/>
                          <a:pt x="93271" y="80666"/>
                        </a:cubicBezTo>
                        <a:cubicBezTo>
                          <a:pt x="90750" y="80666"/>
                          <a:pt x="90750" y="81927"/>
                          <a:pt x="89489" y="84448"/>
                        </a:cubicBezTo>
                        <a:cubicBezTo>
                          <a:pt x="80666" y="110916"/>
                          <a:pt x="57979" y="110916"/>
                          <a:pt x="55458" y="110916"/>
                        </a:cubicBezTo>
                        <a:cubicBezTo>
                          <a:pt x="42854" y="110916"/>
                          <a:pt x="32771" y="103354"/>
                          <a:pt x="26469" y="94531"/>
                        </a:cubicBezTo>
                        <a:cubicBezTo>
                          <a:pt x="18906" y="81927"/>
                          <a:pt x="18906" y="65541"/>
                          <a:pt x="18906" y="56719"/>
                        </a:cubicBezTo>
                        <a:lnTo>
                          <a:pt x="18906" y="56719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219" name="グラフィックス 6">
                <a:extLst>
                  <a:ext uri="{FF2B5EF4-FFF2-40B4-BE49-F238E27FC236}">
                    <a16:creationId xmlns:a16="http://schemas.microsoft.com/office/drawing/2014/main" id="{48D71BAC-E2DF-3E34-1019-249D64E7F029}"/>
                  </a:ext>
                </a:extLst>
              </p:cNvPr>
              <p:cNvGrpSpPr/>
              <p:nvPr/>
            </p:nvGrpSpPr>
            <p:grpSpPr>
              <a:xfrm>
                <a:off x="5878596" y="4476550"/>
                <a:ext cx="1237726" cy="892373"/>
                <a:chOff x="5878596" y="4476550"/>
                <a:chExt cx="1237726" cy="892373"/>
              </a:xfrm>
            </p:grpSpPr>
            <p:sp>
              <p:nvSpPr>
                <p:cNvPr id="224" name="フリーフォーム 223">
                  <a:extLst>
                    <a:ext uri="{FF2B5EF4-FFF2-40B4-BE49-F238E27FC236}">
                      <a16:creationId xmlns:a16="http://schemas.microsoft.com/office/drawing/2014/main" id="{B624BB05-E21A-D247-E9AE-4F9065559354}"/>
                    </a:ext>
                  </a:extLst>
                </p:cNvPr>
                <p:cNvSpPr/>
                <p:nvPr/>
              </p:nvSpPr>
              <p:spPr>
                <a:xfrm>
                  <a:off x="5878596" y="4654269"/>
                  <a:ext cx="618863" cy="714654"/>
                </a:xfrm>
                <a:custGeom>
                  <a:avLst/>
                  <a:gdLst>
                    <a:gd name="connsiteX0" fmla="*/ 308801 w 618863"/>
                    <a:gd name="connsiteY0" fmla="*/ 0 h 714654"/>
                    <a:gd name="connsiteX1" fmla="*/ 0 w 618863"/>
                    <a:gd name="connsiteY1" fmla="*/ 178979 h 714654"/>
                    <a:gd name="connsiteX2" fmla="*/ 0 w 618863"/>
                    <a:gd name="connsiteY2" fmla="*/ 536936 h 714654"/>
                    <a:gd name="connsiteX3" fmla="*/ 308801 w 618863"/>
                    <a:gd name="connsiteY3" fmla="*/ 714655 h 714654"/>
                    <a:gd name="connsiteX4" fmla="*/ 618863 w 618863"/>
                    <a:gd name="connsiteY4" fmla="*/ 536936 h 714654"/>
                    <a:gd name="connsiteX5" fmla="*/ 618863 w 618863"/>
                    <a:gd name="connsiteY5" fmla="*/ 178979 h 714654"/>
                    <a:gd name="connsiteX6" fmla="*/ 308801 w 618863"/>
                    <a:gd name="connsiteY6" fmla="*/ 0 h 714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63" h="714654">
                      <a:moveTo>
                        <a:pt x="308801" y="0"/>
                      </a:moveTo>
                      <a:lnTo>
                        <a:pt x="0" y="178979"/>
                      </a:lnTo>
                      <a:lnTo>
                        <a:pt x="0" y="536936"/>
                      </a:lnTo>
                      <a:lnTo>
                        <a:pt x="308801" y="714655"/>
                      </a:lnTo>
                      <a:lnTo>
                        <a:pt x="618863" y="536936"/>
                      </a:lnTo>
                      <a:lnTo>
                        <a:pt x="618863" y="178979"/>
                      </a:lnTo>
                      <a:lnTo>
                        <a:pt x="308801" y="0"/>
                      </a:lnTo>
                      <a:close/>
                    </a:path>
                  </a:pathLst>
                </a:custGeom>
                <a:solidFill>
                  <a:srgbClr val="FF8AD8"/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25" name="フリーフォーム 224">
                  <a:extLst>
                    <a:ext uri="{FF2B5EF4-FFF2-40B4-BE49-F238E27FC236}">
                      <a16:creationId xmlns:a16="http://schemas.microsoft.com/office/drawing/2014/main" id="{7F36376D-1DD5-70DF-61C1-A0741B99EA4E}"/>
                    </a:ext>
                  </a:extLst>
                </p:cNvPr>
                <p:cNvSpPr/>
                <p:nvPr/>
              </p:nvSpPr>
              <p:spPr>
                <a:xfrm>
                  <a:off x="6497459" y="4654269"/>
                  <a:ext cx="618863" cy="714654"/>
                </a:xfrm>
                <a:custGeom>
                  <a:avLst/>
                  <a:gdLst>
                    <a:gd name="connsiteX0" fmla="*/ 308801 w 618863"/>
                    <a:gd name="connsiteY0" fmla="*/ 0 h 714654"/>
                    <a:gd name="connsiteX1" fmla="*/ 0 w 618863"/>
                    <a:gd name="connsiteY1" fmla="*/ 178979 h 714654"/>
                    <a:gd name="connsiteX2" fmla="*/ 0 w 618863"/>
                    <a:gd name="connsiteY2" fmla="*/ 536936 h 714654"/>
                    <a:gd name="connsiteX3" fmla="*/ 308801 w 618863"/>
                    <a:gd name="connsiteY3" fmla="*/ 714655 h 714654"/>
                    <a:gd name="connsiteX4" fmla="*/ 618863 w 618863"/>
                    <a:gd name="connsiteY4" fmla="*/ 536936 h 714654"/>
                    <a:gd name="connsiteX5" fmla="*/ 618863 w 618863"/>
                    <a:gd name="connsiteY5" fmla="*/ 178979 h 714654"/>
                    <a:gd name="connsiteX6" fmla="*/ 308801 w 618863"/>
                    <a:gd name="connsiteY6" fmla="*/ 0 h 714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63" h="714654">
                      <a:moveTo>
                        <a:pt x="308801" y="0"/>
                      </a:moveTo>
                      <a:lnTo>
                        <a:pt x="0" y="178979"/>
                      </a:lnTo>
                      <a:lnTo>
                        <a:pt x="0" y="536936"/>
                      </a:lnTo>
                      <a:lnTo>
                        <a:pt x="308801" y="714655"/>
                      </a:lnTo>
                      <a:lnTo>
                        <a:pt x="618863" y="536936"/>
                      </a:lnTo>
                      <a:lnTo>
                        <a:pt x="618863" y="178979"/>
                      </a:lnTo>
                      <a:lnTo>
                        <a:pt x="308801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26" name="フリーフォーム 225">
                  <a:extLst>
                    <a:ext uri="{FF2B5EF4-FFF2-40B4-BE49-F238E27FC236}">
                      <a16:creationId xmlns:a16="http://schemas.microsoft.com/office/drawing/2014/main" id="{4B3E11BD-E447-BFBE-57AA-E74B575C0902}"/>
                    </a:ext>
                  </a:extLst>
                </p:cNvPr>
                <p:cNvSpPr/>
                <p:nvPr/>
              </p:nvSpPr>
              <p:spPr>
                <a:xfrm>
                  <a:off x="6497459" y="4476550"/>
                  <a:ext cx="308801" cy="356697"/>
                </a:xfrm>
                <a:custGeom>
                  <a:avLst/>
                  <a:gdLst>
                    <a:gd name="connsiteX0" fmla="*/ 0 w 308801"/>
                    <a:gd name="connsiteY0" fmla="*/ 0 h 356697"/>
                    <a:gd name="connsiteX1" fmla="*/ 0 w 308801"/>
                    <a:gd name="connsiteY1" fmla="*/ 356697 h 356697"/>
                    <a:gd name="connsiteX2" fmla="*/ 308801 w 308801"/>
                    <a:gd name="connsiteY2" fmla="*/ 177718 h 356697"/>
                    <a:gd name="connsiteX3" fmla="*/ 0 w 308801"/>
                    <a:gd name="connsiteY3" fmla="*/ 0 h 356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801" h="356697">
                      <a:moveTo>
                        <a:pt x="0" y="0"/>
                      </a:moveTo>
                      <a:lnTo>
                        <a:pt x="0" y="356697"/>
                      </a:lnTo>
                      <a:lnTo>
                        <a:pt x="308801" y="1777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44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20" name="グラフィックス 6">
                <a:extLst>
                  <a:ext uri="{FF2B5EF4-FFF2-40B4-BE49-F238E27FC236}">
                    <a16:creationId xmlns:a16="http://schemas.microsoft.com/office/drawing/2014/main" id="{D5BD45F9-BAB9-B9D2-3FC3-CE4EB4CF6A27}"/>
                  </a:ext>
                </a:extLst>
              </p:cNvPr>
              <p:cNvGrpSpPr/>
              <p:nvPr/>
            </p:nvGrpSpPr>
            <p:grpSpPr>
              <a:xfrm>
                <a:off x="5878596" y="4476550"/>
                <a:ext cx="1237726" cy="892373"/>
                <a:chOff x="5878596" y="4476550"/>
                <a:chExt cx="1237726" cy="892373"/>
              </a:xfrm>
              <a:noFill/>
            </p:grpSpPr>
            <p:sp>
              <p:nvSpPr>
                <p:cNvPr id="221" name="フリーフォーム 220">
                  <a:extLst>
                    <a:ext uri="{FF2B5EF4-FFF2-40B4-BE49-F238E27FC236}">
                      <a16:creationId xmlns:a16="http://schemas.microsoft.com/office/drawing/2014/main" id="{2A7D209B-C08E-FECD-A10A-997F15AF54C2}"/>
                    </a:ext>
                  </a:extLst>
                </p:cNvPr>
                <p:cNvSpPr/>
                <p:nvPr/>
              </p:nvSpPr>
              <p:spPr>
                <a:xfrm>
                  <a:off x="5878596" y="4654269"/>
                  <a:ext cx="618863" cy="714654"/>
                </a:xfrm>
                <a:custGeom>
                  <a:avLst/>
                  <a:gdLst>
                    <a:gd name="connsiteX0" fmla="*/ 308801 w 618863"/>
                    <a:gd name="connsiteY0" fmla="*/ 0 h 714654"/>
                    <a:gd name="connsiteX1" fmla="*/ 0 w 618863"/>
                    <a:gd name="connsiteY1" fmla="*/ 178979 h 714654"/>
                    <a:gd name="connsiteX2" fmla="*/ 0 w 618863"/>
                    <a:gd name="connsiteY2" fmla="*/ 536936 h 714654"/>
                    <a:gd name="connsiteX3" fmla="*/ 308801 w 618863"/>
                    <a:gd name="connsiteY3" fmla="*/ 714655 h 714654"/>
                    <a:gd name="connsiteX4" fmla="*/ 618863 w 618863"/>
                    <a:gd name="connsiteY4" fmla="*/ 536936 h 714654"/>
                    <a:gd name="connsiteX5" fmla="*/ 618863 w 618863"/>
                    <a:gd name="connsiteY5" fmla="*/ 178979 h 714654"/>
                    <a:gd name="connsiteX6" fmla="*/ 308801 w 618863"/>
                    <a:gd name="connsiteY6" fmla="*/ 0 h 714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63" h="714654">
                      <a:moveTo>
                        <a:pt x="308801" y="0"/>
                      </a:moveTo>
                      <a:lnTo>
                        <a:pt x="0" y="178979"/>
                      </a:lnTo>
                      <a:lnTo>
                        <a:pt x="0" y="536936"/>
                      </a:lnTo>
                      <a:lnTo>
                        <a:pt x="308801" y="714655"/>
                      </a:lnTo>
                      <a:lnTo>
                        <a:pt x="618863" y="536936"/>
                      </a:lnTo>
                      <a:lnTo>
                        <a:pt x="618863" y="178979"/>
                      </a:lnTo>
                      <a:lnTo>
                        <a:pt x="308801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22" name="フリーフォーム 221">
                  <a:extLst>
                    <a:ext uri="{FF2B5EF4-FFF2-40B4-BE49-F238E27FC236}">
                      <a16:creationId xmlns:a16="http://schemas.microsoft.com/office/drawing/2014/main" id="{E49749C0-77D8-E81A-E5A9-0C7F735EBEA0}"/>
                    </a:ext>
                  </a:extLst>
                </p:cNvPr>
                <p:cNvSpPr/>
                <p:nvPr/>
              </p:nvSpPr>
              <p:spPr>
                <a:xfrm>
                  <a:off x="6497459" y="4654269"/>
                  <a:ext cx="618863" cy="714654"/>
                </a:xfrm>
                <a:custGeom>
                  <a:avLst/>
                  <a:gdLst>
                    <a:gd name="connsiteX0" fmla="*/ 308801 w 618863"/>
                    <a:gd name="connsiteY0" fmla="*/ 0 h 714654"/>
                    <a:gd name="connsiteX1" fmla="*/ 0 w 618863"/>
                    <a:gd name="connsiteY1" fmla="*/ 178979 h 714654"/>
                    <a:gd name="connsiteX2" fmla="*/ 0 w 618863"/>
                    <a:gd name="connsiteY2" fmla="*/ 536936 h 714654"/>
                    <a:gd name="connsiteX3" fmla="*/ 308801 w 618863"/>
                    <a:gd name="connsiteY3" fmla="*/ 714655 h 714654"/>
                    <a:gd name="connsiteX4" fmla="*/ 618863 w 618863"/>
                    <a:gd name="connsiteY4" fmla="*/ 536936 h 714654"/>
                    <a:gd name="connsiteX5" fmla="*/ 618863 w 618863"/>
                    <a:gd name="connsiteY5" fmla="*/ 178979 h 714654"/>
                    <a:gd name="connsiteX6" fmla="*/ 308801 w 618863"/>
                    <a:gd name="connsiteY6" fmla="*/ 0 h 714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63" h="714654">
                      <a:moveTo>
                        <a:pt x="308801" y="0"/>
                      </a:moveTo>
                      <a:lnTo>
                        <a:pt x="0" y="178979"/>
                      </a:lnTo>
                      <a:lnTo>
                        <a:pt x="0" y="536936"/>
                      </a:lnTo>
                      <a:lnTo>
                        <a:pt x="308801" y="714655"/>
                      </a:lnTo>
                      <a:lnTo>
                        <a:pt x="618863" y="536936"/>
                      </a:lnTo>
                      <a:lnTo>
                        <a:pt x="618863" y="178979"/>
                      </a:lnTo>
                      <a:lnTo>
                        <a:pt x="308801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23" name="フリーフォーム 222">
                  <a:extLst>
                    <a:ext uri="{FF2B5EF4-FFF2-40B4-BE49-F238E27FC236}">
                      <a16:creationId xmlns:a16="http://schemas.microsoft.com/office/drawing/2014/main" id="{B5D7C2E2-2F81-6951-6E63-4D2D5A058CD6}"/>
                    </a:ext>
                  </a:extLst>
                </p:cNvPr>
                <p:cNvSpPr/>
                <p:nvPr/>
              </p:nvSpPr>
              <p:spPr>
                <a:xfrm>
                  <a:off x="6497459" y="4476550"/>
                  <a:ext cx="308801" cy="356697"/>
                </a:xfrm>
                <a:custGeom>
                  <a:avLst/>
                  <a:gdLst>
                    <a:gd name="connsiteX0" fmla="*/ 0 w 308801"/>
                    <a:gd name="connsiteY0" fmla="*/ 0 h 356697"/>
                    <a:gd name="connsiteX1" fmla="*/ 0 w 308801"/>
                    <a:gd name="connsiteY1" fmla="*/ 356697 h 356697"/>
                    <a:gd name="connsiteX2" fmla="*/ 308801 w 308801"/>
                    <a:gd name="connsiteY2" fmla="*/ 177718 h 356697"/>
                    <a:gd name="connsiteX3" fmla="*/ 0 w 308801"/>
                    <a:gd name="connsiteY3" fmla="*/ 0 h 356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801" h="356697">
                      <a:moveTo>
                        <a:pt x="0" y="0"/>
                      </a:moveTo>
                      <a:lnTo>
                        <a:pt x="0" y="356697"/>
                      </a:lnTo>
                      <a:lnTo>
                        <a:pt x="308801" y="1777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AD8"/>
                </a:solidFill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</p:grpSp>
      <p:grpSp>
        <p:nvGrpSpPr>
          <p:cNvPr id="305" name="グループ化 304">
            <a:extLst>
              <a:ext uri="{FF2B5EF4-FFF2-40B4-BE49-F238E27FC236}">
                <a16:creationId xmlns:a16="http://schemas.microsoft.com/office/drawing/2014/main" id="{F82A45FD-2860-F1BA-5857-7F24179FF3A4}"/>
              </a:ext>
            </a:extLst>
          </p:cNvPr>
          <p:cNvGrpSpPr/>
          <p:nvPr/>
        </p:nvGrpSpPr>
        <p:grpSpPr>
          <a:xfrm>
            <a:off x="580433" y="2806623"/>
            <a:ext cx="7983565" cy="3148312"/>
            <a:chOff x="504088" y="2843454"/>
            <a:chExt cx="7983565" cy="3148312"/>
          </a:xfrm>
        </p:grpSpPr>
        <p:grpSp>
          <p:nvGrpSpPr>
            <p:cNvPr id="235" name="グラフィックス 6">
              <a:extLst>
                <a:ext uri="{FF2B5EF4-FFF2-40B4-BE49-F238E27FC236}">
                  <a16:creationId xmlns:a16="http://schemas.microsoft.com/office/drawing/2014/main" id="{A6607C07-3153-27A7-D001-EE91400C1936}"/>
                </a:ext>
              </a:extLst>
            </p:cNvPr>
            <p:cNvGrpSpPr/>
            <p:nvPr/>
          </p:nvGrpSpPr>
          <p:grpSpPr>
            <a:xfrm>
              <a:off x="5603826" y="3153117"/>
              <a:ext cx="2883827" cy="2495618"/>
              <a:chOff x="5603826" y="3153117"/>
              <a:chExt cx="2883827" cy="2495618"/>
            </a:xfrm>
          </p:grpSpPr>
          <p:grpSp>
            <p:nvGrpSpPr>
              <p:cNvPr id="236" name="グラフィックス 6">
                <a:extLst>
                  <a:ext uri="{FF2B5EF4-FFF2-40B4-BE49-F238E27FC236}">
                    <a16:creationId xmlns:a16="http://schemas.microsoft.com/office/drawing/2014/main" id="{4D2883D8-4F2B-EAB3-EC48-8683C75972C9}"/>
                  </a:ext>
                </a:extLst>
              </p:cNvPr>
              <p:cNvGrpSpPr/>
              <p:nvPr/>
            </p:nvGrpSpPr>
            <p:grpSpPr>
              <a:xfrm>
                <a:off x="5603826" y="3153117"/>
                <a:ext cx="2883827" cy="2495618"/>
                <a:chOff x="5603826" y="3153117"/>
                <a:chExt cx="2883827" cy="2495618"/>
              </a:xfrm>
            </p:grpSpPr>
            <p:sp>
              <p:nvSpPr>
                <p:cNvPr id="247" name="フリーフォーム 246">
                  <a:extLst>
                    <a:ext uri="{FF2B5EF4-FFF2-40B4-BE49-F238E27FC236}">
                      <a16:creationId xmlns:a16="http://schemas.microsoft.com/office/drawing/2014/main" id="{D8377E7B-4692-D910-6DA2-8139B46471FE}"/>
                    </a:ext>
                  </a:extLst>
                </p:cNvPr>
                <p:cNvSpPr/>
                <p:nvPr/>
              </p:nvSpPr>
              <p:spPr>
                <a:xfrm>
                  <a:off x="5603826" y="3153117"/>
                  <a:ext cx="2883827" cy="2495618"/>
                </a:xfrm>
                <a:custGeom>
                  <a:avLst/>
                  <a:gdLst>
                    <a:gd name="connsiteX0" fmla="*/ 0 w 2883827"/>
                    <a:gd name="connsiteY0" fmla="*/ 0 h 2495618"/>
                    <a:gd name="connsiteX1" fmla="*/ 2883827 w 2883827"/>
                    <a:gd name="connsiteY1" fmla="*/ 0 h 2495618"/>
                    <a:gd name="connsiteX2" fmla="*/ 2883827 w 2883827"/>
                    <a:gd name="connsiteY2" fmla="*/ 2495619 h 2495618"/>
                    <a:gd name="connsiteX3" fmla="*/ 0 w 2883827"/>
                    <a:gd name="connsiteY3" fmla="*/ 2495619 h 2495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83827" h="2495618">
                      <a:moveTo>
                        <a:pt x="0" y="0"/>
                      </a:moveTo>
                      <a:lnTo>
                        <a:pt x="2883827" y="0"/>
                      </a:lnTo>
                      <a:lnTo>
                        <a:pt x="2883827" y="2495619"/>
                      </a:lnTo>
                      <a:lnTo>
                        <a:pt x="0" y="24956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248" name="グラフィックス 6">
                  <a:extLst>
                    <a:ext uri="{FF2B5EF4-FFF2-40B4-BE49-F238E27FC236}">
                      <a16:creationId xmlns:a16="http://schemas.microsoft.com/office/drawing/2014/main" id="{9F40C91C-1CEB-FD58-ECC2-E6ADF22C4918}"/>
                    </a:ext>
                  </a:extLst>
                </p:cNvPr>
                <p:cNvGrpSpPr/>
                <p:nvPr/>
              </p:nvGrpSpPr>
              <p:grpSpPr>
                <a:xfrm>
                  <a:off x="7741488" y="5357580"/>
                  <a:ext cx="601217" cy="177718"/>
                  <a:chOff x="7741488" y="5357580"/>
                  <a:chExt cx="601217" cy="177718"/>
                </a:xfrm>
                <a:solidFill>
                  <a:srgbClr val="040000"/>
                </a:solidFill>
              </p:grpSpPr>
              <p:sp>
                <p:nvSpPr>
                  <p:cNvPr id="249" name="フリーフォーム 248">
                    <a:extLst>
                      <a:ext uri="{FF2B5EF4-FFF2-40B4-BE49-F238E27FC236}">
                        <a16:creationId xmlns:a16="http://schemas.microsoft.com/office/drawing/2014/main" id="{B3C431F5-034E-9D02-80FC-D0F8203D1F7B}"/>
                      </a:ext>
                    </a:extLst>
                  </p:cNvPr>
                  <p:cNvSpPr/>
                  <p:nvPr/>
                </p:nvSpPr>
                <p:spPr>
                  <a:xfrm>
                    <a:off x="7741488" y="5360101"/>
                    <a:ext cx="147468" cy="170155"/>
                  </a:xfrm>
                  <a:custGeom>
                    <a:avLst/>
                    <a:gdLst>
                      <a:gd name="connsiteX0" fmla="*/ 46635 w 147468"/>
                      <a:gd name="connsiteY0" fmla="*/ 92010 h 170155"/>
                      <a:gd name="connsiteX1" fmla="*/ 89489 w 147468"/>
                      <a:gd name="connsiteY1" fmla="*/ 92010 h 170155"/>
                      <a:gd name="connsiteX2" fmla="*/ 147468 w 147468"/>
                      <a:gd name="connsiteY2" fmla="*/ 46635 h 170155"/>
                      <a:gd name="connsiteX3" fmla="*/ 88229 w 147468"/>
                      <a:gd name="connsiteY3" fmla="*/ 0 h 170155"/>
                      <a:gd name="connsiteX4" fmla="*/ 0 w 147468"/>
                      <a:gd name="connsiteY4" fmla="*/ 0 h 170155"/>
                      <a:gd name="connsiteX5" fmla="*/ 0 w 147468"/>
                      <a:gd name="connsiteY5" fmla="*/ 7562 h 170155"/>
                      <a:gd name="connsiteX6" fmla="*/ 6302 w 147468"/>
                      <a:gd name="connsiteY6" fmla="*/ 7562 h 170155"/>
                      <a:gd name="connsiteX7" fmla="*/ 26469 w 147468"/>
                      <a:gd name="connsiteY7" fmla="*/ 18906 h 170155"/>
                      <a:gd name="connsiteX8" fmla="*/ 26469 w 147468"/>
                      <a:gd name="connsiteY8" fmla="*/ 151250 h 170155"/>
                      <a:gd name="connsiteX9" fmla="*/ 6302 w 147468"/>
                      <a:gd name="connsiteY9" fmla="*/ 162593 h 170155"/>
                      <a:gd name="connsiteX10" fmla="*/ 0 w 147468"/>
                      <a:gd name="connsiteY10" fmla="*/ 162593 h 170155"/>
                      <a:gd name="connsiteX11" fmla="*/ 0 w 147468"/>
                      <a:gd name="connsiteY11" fmla="*/ 170156 h 170155"/>
                      <a:gd name="connsiteX12" fmla="*/ 36552 w 147468"/>
                      <a:gd name="connsiteY12" fmla="*/ 170156 h 170155"/>
                      <a:gd name="connsiteX13" fmla="*/ 74364 w 147468"/>
                      <a:gd name="connsiteY13" fmla="*/ 170156 h 170155"/>
                      <a:gd name="connsiteX14" fmla="*/ 74364 w 147468"/>
                      <a:gd name="connsiteY14" fmla="*/ 162593 h 170155"/>
                      <a:gd name="connsiteX15" fmla="*/ 68062 w 147468"/>
                      <a:gd name="connsiteY15" fmla="*/ 162593 h 170155"/>
                      <a:gd name="connsiteX16" fmla="*/ 47896 w 147468"/>
                      <a:gd name="connsiteY16" fmla="*/ 151250 h 170155"/>
                      <a:gd name="connsiteX17" fmla="*/ 47896 w 147468"/>
                      <a:gd name="connsiteY17" fmla="*/ 90750 h 170155"/>
                      <a:gd name="connsiteX18" fmla="*/ 47896 w 147468"/>
                      <a:gd name="connsiteY18" fmla="*/ 90750 h 170155"/>
                      <a:gd name="connsiteX19" fmla="*/ 46635 w 147468"/>
                      <a:gd name="connsiteY19" fmla="*/ 85708 h 170155"/>
                      <a:gd name="connsiteX20" fmla="*/ 46635 w 147468"/>
                      <a:gd name="connsiteY20" fmla="*/ 17646 h 170155"/>
                      <a:gd name="connsiteX21" fmla="*/ 59239 w 147468"/>
                      <a:gd name="connsiteY21" fmla="*/ 7562 h 170155"/>
                      <a:gd name="connsiteX22" fmla="*/ 81927 w 147468"/>
                      <a:gd name="connsiteY22" fmla="*/ 7562 h 170155"/>
                      <a:gd name="connsiteX23" fmla="*/ 122260 w 147468"/>
                      <a:gd name="connsiteY23" fmla="*/ 46635 h 170155"/>
                      <a:gd name="connsiteX24" fmla="*/ 81927 w 147468"/>
                      <a:gd name="connsiteY24" fmla="*/ 85708 h 170155"/>
                      <a:gd name="connsiteX25" fmla="*/ 46635 w 147468"/>
                      <a:gd name="connsiteY25" fmla="*/ 85708 h 170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47468" h="170155">
                        <a:moveTo>
                          <a:pt x="46635" y="92010"/>
                        </a:moveTo>
                        <a:lnTo>
                          <a:pt x="89489" y="92010"/>
                        </a:lnTo>
                        <a:cubicBezTo>
                          <a:pt x="119739" y="92010"/>
                          <a:pt x="147468" y="71844"/>
                          <a:pt x="147468" y="46635"/>
                        </a:cubicBezTo>
                        <a:cubicBezTo>
                          <a:pt x="147468" y="21427"/>
                          <a:pt x="122260" y="0"/>
                          <a:pt x="88229" y="0"/>
                        </a:cubicBezTo>
                        <a:lnTo>
                          <a:pt x="0" y="0"/>
                        </a:lnTo>
                        <a:lnTo>
                          <a:pt x="0" y="7562"/>
                        </a:lnTo>
                        <a:lnTo>
                          <a:pt x="6302" y="7562"/>
                        </a:lnTo>
                        <a:cubicBezTo>
                          <a:pt x="25208" y="7562"/>
                          <a:pt x="26469" y="10083"/>
                          <a:pt x="26469" y="18906"/>
                        </a:cubicBezTo>
                        <a:lnTo>
                          <a:pt x="26469" y="151250"/>
                        </a:lnTo>
                        <a:cubicBezTo>
                          <a:pt x="26469" y="160072"/>
                          <a:pt x="26469" y="162593"/>
                          <a:pt x="6302" y="162593"/>
                        </a:cubicBezTo>
                        <a:lnTo>
                          <a:pt x="0" y="162593"/>
                        </a:lnTo>
                        <a:lnTo>
                          <a:pt x="0" y="170156"/>
                        </a:lnTo>
                        <a:cubicBezTo>
                          <a:pt x="8823" y="170156"/>
                          <a:pt x="27729" y="170156"/>
                          <a:pt x="36552" y="170156"/>
                        </a:cubicBezTo>
                        <a:cubicBezTo>
                          <a:pt x="45375" y="170156"/>
                          <a:pt x="65541" y="170156"/>
                          <a:pt x="74364" y="170156"/>
                        </a:cubicBezTo>
                        <a:lnTo>
                          <a:pt x="74364" y="162593"/>
                        </a:lnTo>
                        <a:lnTo>
                          <a:pt x="68062" y="162593"/>
                        </a:lnTo>
                        <a:cubicBezTo>
                          <a:pt x="49156" y="162593"/>
                          <a:pt x="47896" y="160072"/>
                          <a:pt x="47896" y="151250"/>
                        </a:cubicBezTo>
                        <a:lnTo>
                          <a:pt x="47896" y="90750"/>
                        </a:lnTo>
                        <a:lnTo>
                          <a:pt x="47896" y="90750"/>
                        </a:lnTo>
                        <a:close/>
                        <a:moveTo>
                          <a:pt x="46635" y="85708"/>
                        </a:moveTo>
                        <a:lnTo>
                          <a:pt x="46635" y="17646"/>
                        </a:lnTo>
                        <a:cubicBezTo>
                          <a:pt x="46635" y="8823"/>
                          <a:pt x="46635" y="7562"/>
                          <a:pt x="59239" y="7562"/>
                        </a:cubicBezTo>
                        <a:lnTo>
                          <a:pt x="81927" y="7562"/>
                        </a:lnTo>
                        <a:cubicBezTo>
                          <a:pt x="122260" y="7562"/>
                          <a:pt x="122260" y="34031"/>
                          <a:pt x="122260" y="46635"/>
                        </a:cubicBezTo>
                        <a:cubicBezTo>
                          <a:pt x="122260" y="59239"/>
                          <a:pt x="122260" y="85708"/>
                          <a:pt x="81927" y="85708"/>
                        </a:cubicBezTo>
                        <a:lnTo>
                          <a:pt x="46635" y="85708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50" name="フリーフォーム 249">
                    <a:extLst>
                      <a:ext uri="{FF2B5EF4-FFF2-40B4-BE49-F238E27FC236}">
                        <a16:creationId xmlns:a16="http://schemas.microsoft.com/office/drawing/2014/main" id="{0C64AF74-FEE2-FA07-08DF-57E8982CD803}"/>
                      </a:ext>
                    </a:extLst>
                  </p:cNvPr>
                  <p:cNvSpPr/>
                  <p:nvPr/>
                </p:nvSpPr>
                <p:spPr>
                  <a:xfrm>
                    <a:off x="7910383" y="5357580"/>
                    <a:ext cx="55458" cy="173937"/>
                  </a:xfrm>
                  <a:custGeom>
                    <a:avLst/>
                    <a:gdLst>
                      <a:gd name="connsiteX0" fmla="*/ 36552 w 55458"/>
                      <a:gd name="connsiteY0" fmla="*/ 0 h 173937"/>
                      <a:gd name="connsiteX1" fmla="*/ 0 w 55458"/>
                      <a:gd name="connsiteY1" fmla="*/ 2521 h 173937"/>
                      <a:gd name="connsiteX2" fmla="*/ 0 w 55458"/>
                      <a:gd name="connsiteY2" fmla="*/ 10083 h 173937"/>
                      <a:gd name="connsiteX3" fmla="*/ 20167 w 55458"/>
                      <a:gd name="connsiteY3" fmla="*/ 23948 h 173937"/>
                      <a:gd name="connsiteX4" fmla="*/ 20167 w 55458"/>
                      <a:gd name="connsiteY4" fmla="*/ 155031 h 173937"/>
                      <a:gd name="connsiteX5" fmla="*/ 0 w 55458"/>
                      <a:gd name="connsiteY5" fmla="*/ 166375 h 173937"/>
                      <a:gd name="connsiteX6" fmla="*/ 0 w 55458"/>
                      <a:gd name="connsiteY6" fmla="*/ 173937 h 173937"/>
                      <a:gd name="connsiteX7" fmla="*/ 27729 w 55458"/>
                      <a:gd name="connsiteY7" fmla="*/ 173937 h 173937"/>
                      <a:gd name="connsiteX8" fmla="*/ 55458 w 55458"/>
                      <a:gd name="connsiteY8" fmla="*/ 173937 h 173937"/>
                      <a:gd name="connsiteX9" fmla="*/ 55458 w 55458"/>
                      <a:gd name="connsiteY9" fmla="*/ 166375 h 173937"/>
                      <a:gd name="connsiteX10" fmla="*/ 35292 w 55458"/>
                      <a:gd name="connsiteY10" fmla="*/ 155031 h 173937"/>
                      <a:gd name="connsiteX11" fmla="*/ 35292 w 55458"/>
                      <a:gd name="connsiteY11" fmla="*/ 0 h 173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5458" h="173937">
                        <a:moveTo>
                          <a:pt x="36552" y="0"/>
                        </a:moveTo>
                        <a:lnTo>
                          <a:pt x="0" y="2521"/>
                        </a:lnTo>
                        <a:lnTo>
                          <a:pt x="0" y="10083"/>
                        </a:lnTo>
                        <a:cubicBezTo>
                          <a:pt x="17646" y="10083"/>
                          <a:pt x="20167" y="11344"/>
                          <a:pt x="20167" y="23948"/>
                        </a:cubicBezTo>
                        <a:lnTo>
                          <a:pt x="20167" y="155031"/>
                        </a:lnTo>
                        <a:cubicBezTo>
                          <a:pt x="20167" y="166375"/>
                          <a:pt x="17646" y="166375"/>
                          <a:pt x="0" y="166375"/>
                        </a:cubicBezTo>
                        <a:lnTo>
                          <a:pt x="0" y="173937"/>
                        </a:lnTo>
                        <a:cubicBezTo>
                          <a:pt x="8823" y="173937"/>
                          <a:pt x="21427" y="173937"/>
                          <a:pt x="27729" y="173937"/>
                        </a:cubicBezTo>
                        <a:cubicBezTo>
                          <a:pt x="34031" y="173937"/>
                          <a:pt x="46635" y="173937"/>
                          <a:pt x="55458" y="173937"/>
                        </a:cubicBezTo>
                        <a:lnTo>
                          <a:pt x="55458" y="166375"/>
                        </a:lnTo>
                        <a:cubicBezTo>
                          <a:pt x="39073" y="166375"/>
                          <a:pt x="35292" y="166375"/>
                          <a:pt x="35292" y="155031"/>
                        </a:cubicBezTo>
                        <a:lnTo>
                          <a:pt x="35292" y="0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51" name="フリーフォーム 250">
                    <a:extLst>
                      <a:ext uri="{FF2B5EF4-FFF2-40B4-BE49-F238E27FC236}">
                        <a16:creationId xmlns:a16="http://schemas.microsoft.com/office/drawing/2014/main" id="{E57EE48E-CBEB-120C-5D66-7E1D2FD6E32B}"/>
                      </a:ext>
                    </a:extLst>
                  </p:cNvPr>
                  <p:cNvSpPr/>
                  <p:nvPr/>
                </p:nvSpPr>
                <p:spPr>
                  <a:xfrm>
                    <a:off x="7984747" y="5418080"/>
                    <a:ext cx="112176" cy="115958"/>
                  </a:xfrm>
                  <a:custGeom>
                    <a:avLst/>
                    <a:gdLst>
                      <a:gd name="connsiteX0" fmla="*/ 71844 w 112176"/>
                      <a:gd name="connsiteY0" fmla="*/ 94531 h 115958"/>
                      <a:gd name="connsiteX1" fmla="*/ 92010 w 112176"/>
                      <a:gd name="connsiteY1" fmla="*/ 114698 h 115958"/>
                      <a:gd name="connsiteX2" fmla="*/ 112177 w 112176"/>
                      <a:gd name="connsiteY2" fmla="*/ 90750 h 115958"/>
                      <a:gd name="connsiteX3" fmla="*/ 112177 w 112176"/>
                      <a:gd name="connsiteY3" fmla="*/ 76885 h 115958"/>
                      <a:gd name="connsiteX4" fmla="*/ 105875 w 112176"/>
                      <a:gd name="connsiteY4" fmla="*/ 76885 h 115958"/>
                      <a:gd name="connsiteX5" fmla="*/ 105875 w 112176"/>
                      <a:gd name="connsiteY5" fmla="*/ 90750 h 115958"/>
                      <a:gd name="connsiteX6" fmla="*/ 97052 w 112176"/>
                      <a:gd name="connsiteY6" fmla="*/ 107135 h 115958"/>
                      <a:gd name="connsiteX7" fmla="*/ 88229 w 112176"/>
                      <a:gd name="connsiteY7" fmla="*/ 94531 h 115958"/>
                      <a:gd name="connsiteX8" fmla="*/ 88229 w 112176"/>
                      <a:gd name="connsiteY8" fmla="*/ 44114 h 115958"/>
                      <a:gd name="connsiteX9" fmla="*/ 79406 w 112176"/>
                      <a:gd name="connsiteY9" fmla="*/ 13865 h 115958"/>
                      <a:gd name="connsiteX10" fmla="*/ 45375 w 112176"/>
                      <a:gd name="connsiteY10" fmla="*/ 0 h 115958"/>
                      <a:gd name="connsiteX11" fmla="*/ 7563 w 112176"/>
                      <a:gd name="connsiteY11" fmla="*/ 28990 h 115958"/>
                      <a:gd name="connsiteX12" fmla="*/ 18906 w 112176"/>
                      <a:gd name="connsiteY12" fmla="*/ 40333 h 115958"/>
                      <a:gd name="connsiteX13" fmla="*/ 30250 w 112176"/>
                      <a:gd name="connsiteY13" fmla="*/ 28990 h 115958"/>
                      <a:gd name="connsiteX14" fmla="*/ 17646 w 112176"/>
                      <a:gd name="connsiteY14" fmla="*/ 17646 h 115958"/>
                      <a:gd name="connsiteX15" fmla="*/ 45375 w 112176"/>
                      <a:gd name="connsiteY15" fmla="*/ 6302 h 115958"/>
                      <a:gd name="connsiteX16" fmla="*/ 71844 w 112176"/>
                      <a:gd name="connsiteY16" fmla="*/ 39073 h 115958"/>
                      <a:gd name="connsiteX17" fmla="*/ 71844 w 112176"/>
                      <a:gd name="connsiteY17" fmla="*/ 47896 h 115958"/>
                      <a:gd name="connsiteX18" fmla="*/ 25208 w 112176"/>
                      <a:gd name="connsiteY18" fmla="*/ 56719 h 115958"/>
                      <a:gd name="connsiteX19" fmla="*/ 0 w 112176"/>
                      <a:gd name="connsiteY19" fmla="*/ 89489 h 115958"/>
                      <a:gd name="connsiteX20" fmla="*/ 40333 w 112176"/>
                      <a:gd name="connsiteY20" fmla="*/ 115958 h 115958"/>
                      <a:gd name="connsiteX21" fmla="*/ 73104 w 112176"/>
                      <a:gd name="connsiteY21" fmla="*/ 94531 h 115958"/>
                      <a:gd name="connsiteX22" fmla="*/ 73104 w 112176"/>
                      <a:gd name="connsiteY22" fmla="*/ 94531 h 115958"/>
                      <a:gd name="connsiteX23" fmla="*/ 69323 w 112176"/>
                      <a:gd name="connsiteY23" fmla="*/ 52937 h 115958"/>
                      <a:gd name="connsiteX24" fmla="*/ 69323 w 112176"/>
                      <a:gd name="connsiteY24" fmla="*/ 78146 h 115958"/>
                      <a:gd name="connsiteX25" fmla="*/ 40333 w 112176"/>
                      <a:gd name="connsiteY25" fmla="*/ 110916 h 115958"/>
                      <a:gd name="connsiteX26" fmla="*/ 17646 w 112176"/>
                      <a:gd name="connsiteY26" fmla="*/ 89489 h 115958"/>
                      <a:gd name="connsiteX27" fmla="*/ 69323 w 112176"/>
                      <a:gd name="connsiteY27" fmla="*/ 52937 h 115958"/>
                      <a:gd name="connsiteX28" fmla="*/ 69323 w 112176"/>
                      <a:gd name="connsiteY28" fmla="*/ 52937 h 115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12176" h="115958">
                        <a:moveTo>
                          <a:pt x="71844" y="94531"/>
                        </a:moveTo>
                        <a:cubicBezTo>
                          <a:pt x="71844" y="104614"/>
                          <a:pt x="79406" y="114698"/>
                          <a:pt x="92010" y="114698"/>
                        </a:cubicBezTo>
                        <a:cubicBezTo>
                          <a:pt x="104614" y="114698"/>
                          <a:pt x="112177" y="110916"/>
                          <a:pt x="112177" y="90750"/>
                        </a:cubicBezTo>
                        <a:lnTo>
                          <a:pt x="112177" y="76885"/>
                        </a:lnTo>
                        <a:lnTo>
                          <a:pt x="105875" y="76885"/>
                        </a:lnTo>
                        <a:lnTo>
                          <a:pt x="105875" y="90750"/>
                        </a:lnTo>
                        <a:cubicBezTo>
                          <a:pt x="105875" y="105875"/>
                          <a:pt x="99573" y="107135"/>
                          <a:pt x="97052" y="107135"/>
                        </a:cubicBezTo>
                        <a:cubicBezTo>
                          <a:pt x="88229" y="107135"/>
                          <a:pt x="88229" y="95792"/>
                          <a:pt x="88229" y="94531"/>
                        </a:cubicBezTo>
                        <a:lnTo>
                          <a:pt x="88229" y="44114"/>
                        </a:lnTo>
                        <a:cubicBezTo>
                          <a:pt x="88229" y="34031"/>
                          <a:pt x="88229" y="23948"/>
                          <a:pt x="79406" y="13865"/>
                        </a:cubicBezTo>
                        <a:cubicBezTo>
                          <a:pt x="69323" y="3781"/>
                          <a:pt x="56719" y="0"/>
                          <a:pt x="45375" y="0"/>
                        </a:cubicBezTo>
                        <a:cubicBezTo>
                          <a:pt x="25208" y="0"/>
                          <a:pt x="7563" y="11344"/>
                          <a:pt x="7563" y="28990"/>
                        </a:cubicBezTo>
                        <a:cubicBezTo>
                          <a:pt x="7563" y="46635"/>
                          <a:pt x="12604" y="40333"/>
                          <a:pt x="18906" y="40333"/>
                        </a:cubicBezTo>
                        <a:cubicBezTo>
                          <a:pt x="25208" y="40333"/>
                          <a:pt x="30250" y="35292"/>
                          <a:pt x="30250" y="28990"/>
                        </a:cubicBezTo>
                        <a:cubicBezTo>
                          <a:pt x="30250" y="22687"/>
                          <a:pt x="30250" y="17646"/>
                          <a:pt x="17646" y="17646"/>
                        </a:cubicBezTo>
                        <a:cubicBezTo>
                          <a:pt x="23948" y="8823"/>
                          <a:pt x="36552" y="6302"/>
                          <a:pt x="45375" y="6302"/>
                        </a:cubicBezTo>
                        <a:cubicBezTo>
                          <a:pt x="57979" y="6302"/>
                          <a:pt x="71844" y="16385"/>
                          <a:pt x="71844" y="39073"/>
                        </a:cubicBezTo>
                        <a:lnTo>
                          <a:pt x="71844" y="47896"/>
                        </a:lnTo>
                        <a:cubicBezTo>
                          <a:pt x="59240" y="47896"/>
                          <a:pt x="41594" y="49156"/>
                          <a:pt x="25208" y="56719"/>
                        </a:cubicBezTo>
                        <a:cubicBezTo>
                          <a:pt x="6302" y="65541"/>
                          <a:pt x="0" y="78146"/>
                          <a:pt x="0" y="89489"/>
                        </a:cubicBezTo>
                        <a:cubicBezTo>
                          <a:pt x="0" y="109656"/>
                          <a:pt x="23948" y="115958"/>
                          <a:pt x="40333" y="115958"/>
                        </a:cubicBezTo>
                        <a:cubicBezTo>
                          <a:pt x="56719" y="115958"/>
                          <a:pt x="68062" y="105875"/>
                          <a:pt x="73104" y="94531"/>
                        </a:cubicBezTo>
                        <a:lnTo>
                          <a:pt x="73104" y="94531"/>
                        </a:lnTo>
                        <a:close/>
                        <a:moveTo>
                          <a:pt x="69323" y="52937"/>
                        </a:moveTo>
                        <a:lnTo>
                          <a:pt x="69323" y="78146"/>
                        </a:lnTo>
                        <a:cubicBezTo>
                          <a:pt x="69323" y="102094"/>
                          <a:pt x="51677" y="110916"/>
                          <a:pt x="40333" y="110916"/>
                        </a:cubicBezTo>
                        <a:cubicBezTo>
                          <a:pt x="28990" y="110916"/>
                          <a:pt x="17646" y="102094"/>
                          <a:pt x="17646" y="89489"/>
                        </a:cubicBezTo>
                        <a:cubicBezTo>
                          <a:pt x="17646" y="76885"/>
                          <a:pt x="27729" y="54198"/>
                          <a:pt x="69323" y="52937"/>
                        </a:cubicBezTo>
                        <a:lnTo>
                          <a:pt x="69323" y="52937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52" name="フリーフォーム 251">
                    <a:extLst>
                      <a:ext uri="{FF2B5EF4-FFF2-40B4-BE49-F238E27FC236}">
                        <a16:creationId xmlns:a16="http://schemas.microsoft.com/office/drawing/2014/main" id="{E0947530-909D-C090-9A15-0086AD4AE629}"/>
                      </a:ext>
                    </a:extLst>
                  </p:cNvPr>
                  <p:cNvSpPr/>
                  <p:nvPr/>
                </p:nvSpPr>
                <p:spPr>
                  <a:xfrm>
                    <a:off x="8104487" y="5420600"/>
                    <a:ext cx="127301" cy="110916"/>
                  </a:xfrm>
                  <a:custGeom>
                    <a:avLst/>
                    <a:gdLst>
                      <a:gd name="connsiteX0" fmla="*/ 21427 w 127301"/>
                      <a:gd name="connsiteY0" fmla="*/ 23948 h 110916"/>
                      <a:gd name="connsiteX1" fmla="*/ 21427 w 127301"/>
                      <a:gd name="connsiteY1" fmla="*/ 92010 h 110916"/>
                      <a:gd name="connsiteX2" fmla="*/ 1260 w 127301"/>
                      <a:gd name="connsiteY2" fmla="*/ 103354 h 110916"/>
                      <a:gd name="connsiteX3" fmla="*/ 1260 w 127301"/>
                      <a:gd name="connsiteY3" fmla="*/ 110916 h 110916"/>
                      <a:gd name="connsiteX4" fmla="*/ 30250 w 127301"/>
                      <a:gd name="connsiteY4" fmla="*/ 110916 h 110916"/>
                      <a:gd name="connsiteX5" fmla="*/ 57979 w 127301"/>
                      <a:gd name="connsiteY5" fmla="*/ 110916 h 110916"/>
                      <a:gd name="connsiteX6" fmla="*/ 57979 w 127301"/>
                      <a:gd name="connsiteY6" fmla="*/ 103354 h 110916"/>
                      <a:gd name="connsiteX7" fmla="*/ 37812 w 127301"/>
                      <a:gd name="connsiteY7" fmla="*/ 92010 h 110916"/>
                      <a:gd name="connsiteX8" fmla="*/ 37812 w 127301"/>
                      <a:gd name="connsiteY8" fmla="*/ 45375 h 110916"/>
                      <a:gd name="connsiteX9" fmla="*/ 71844 w 127301"/>
                      <a:gd name="connsiteY9" fmla="*/ 5042 h 110916"/>
                      <a:gd name="connsiteX10" fmla="*/ 90750 w 127301"/>
                      <a:gd name="connsiteY10" fmla="*/ 32771 h 110916"/>
                      <a:gd name="connsiteX11" fmla="*/ 90750 w 127301"/>
                      <a:gd name="connsiteY11" fmla="*/ 92010 h 110916"/>
                      <a:gd name="connsiteX12" fmla="*/ 70583 w 127301"/>
                      <a:gd name="connsiteY12" fmla="*/ 103354 h 110916"/>
                      <a:gd name="connsiteX13" fmla="*/ 70583 w 127301"/>
                      <a:gd name="connsiteY13" fmla="*/ 110916 h 110916"/>
                      <a:gd name="connsiteX14" fmla="*/ 99573 w 127301"/>
                      <a:gd name="connsiteY14" fmla="*/ 110916 h 110916"/>
                      <a:gd name="connsiteX15" fmla="*/ 127302 w 127301"/>
                      <a:gd name="connsiteY15" fmla="*/ 110916 h 110916"/>
                      <a:gd name="connsiteX16" fmla="*/ 127302 w 127301"/>
                      <a:gd name="connsiteY16" fmla="*/ 103354 h 110916"/>
                      <a:gd name="connsiteX17" fmla="*/ 107135 w 127301"/>
                      <a:gd name="connsiteY17" fmla="*/ 95792 h 110916"/>
                      <a:gd name="connsiteX18" fmla="*/ 107135 w 127301"/>
                      <a:gd name="connsiteY18" fmla="*/ 47896 h 110916"/>
                      <a:gd name="connsiteX19" fmla="*/ 99573 w 127301"/>
                      <a:gd name="connsiteY19" fmla="*/ 8823 h 110916"/>
                      <a:gd name="connsiteX20" fmla="*/ 73104 w 127301"/>
                      <a:gd name="connsiteY20" fmla="*/ 0 h 110916"/>
                      <a:gd name="connsiteX21" fmla="*/ 35292 w 127301"/>
                      <a:gd name="connsiteY21" fmla="*/ 26469 h 110916"/>
                      <a:gd name="connsiteX22" fmla="*/ 35292 w 127301"/>
                      <a:gd name="connsiteY22" fmla="*/ 0 h 110916"/>
                      <a:gd name="connsiteX23" fmla="*/ 0 w 127301"/>
                      <a:gd name="connsiteY23" fmla="*/ 2521 h 110916"/>
                      <a:gd name="connsiteX24" fmla="*/ 0 w 127301"/>
                      <a:gd name="connsiteY24" fmla="*/ 10083 h 110916"/>
                      <a:gd name="connsiteX25" fmla="*/ 20167 w 127301"/>
                      <a:gd name="connsiteY25" fmla="*/ 23948 h 110916"/>
                      <a:gd name="connsiteX26" fmla="*/ 20167 w 127301"/>
                      <a:gd name="connsiteY26" fmla="*/ 23948 h 110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27301" h="110916">
                        <a:moveTo>
                          <a:pt x="21427" y="23948"/>
                        </a:moveTo>
                        <a:lnTo>
                          <a:pt x="21427" y="92010"/>
                        </a:lnTo>
                        <a:cubicBezTo>
                          <a:pt x="21427" y="103354"/>
                          <a:pt x="18906" y="103354"/>
                          <a:pt x="1260" y="103354"/>
                        </a:cubicBezTo>
                        <a:lnTo>
                          <a:pt x="1260" y="110916"/>
                        </a:lnTo>
                        <a:cubicBezTo>
                          <a:pt x="10083" y="110916"/>
                          <a:pt x="22687" y="110916"/>
                          <a:pt x="30250" y="110916"/>
                        </a:cubicBezTo>
                        <a:cubicBezTo>
                          <a:pt x="37812" y="110916"/>
                          <a:pt x="50417" y="110916"/>
                          <a:pt x="57979" y="110916"/>
                        </a:cubicBezTo>
                        <a:lnTo>
                          <a:pt x="57979" y="103354"/>
                        </a:lnTo>
                        <a:cubicBezTo>
                          <a:pt x="41594" y="103354"/>
                          <a:pt x="37812" y="103354"/>
                          <a:pt x="37812" y="92010"/>
                        </a:cubicBezTo>
                        <a:lnTo>
                          <a:pt x="37812" y="45375"/>
                        </a:lnTo>
                        <a:cubicBezTo>
                          <a:pt x="37812" y="18906"/>
                          <a:pt x="55458" y="5042"/>
                          <a:pt x="71844" y="5042"/>
                        </a:cubicBezTo>
                        <a:cubicBezTo>
                          <a:pt x="88229" y="5042"/>
                          <a:pt x="90750" y="18906"/>
                          <a:pt x="90750" y="32771"/>
                        </a:cubicBezTo>
                        <a:lnTo>
                          <a:pt x="90750" y="92010"/>
                        </a:lnTo>
                        <a:cubicBezTo>
                          <a:pt x="90750" y="103354"/>
                          <a:pt x="88229" y="103354"/>
                          <a:pt x="70583" y="103354"/>
                        </a:cubicBezTo>
                        <a:lnTo>
                          <a:pt x="70583" y="110916"/>
                        </a:lnTo>
                        <a:cubicBezTo>
                          <a:pt x="79406" y="110916"/>
                          <a:pt x="92010" y="110916"/>
                          <a:pt x="99573" y="110916"/>
                        </a:cubicBezTo>
                        <a:cubicBezTo>
                          <a:pt x="107135" y="110916"/>
                          <a:pt x="119739" y="110916"/>
                          <a:pt x="127302" y="110916"/>
                        </a:cubicBezTo>
                        <a:lnTo>
                          <a:pt x="127302" y="103354"/>
                        </a:lnTo>
                        <a:cubicBezTo>
                          <a:pt x="114698" y="103354"/>
                          <a:pt x="108396" y="103354"/>
                          <a:pt x="107135" y="95792"/>
                        </a:cubicBezTo>
                        <a:lnTo>
                          <a:pt x="107135" y="47896"/>
                        </a:lnTo>
                        <a:cubicBezTo>
                          <a:pt x="107135" y="26469"/>
                          <a:pt x="107135" y="18906"/>
                          <a:pt x="99573" y="8823"/>
                        </a:cubicBezTo>
                        <a:cubicBezTo>
                          <a:pt x="95792" y="5042"/>
                          <a:pt x="88229" y="0"/>
                          <a:pt x="73104" y="0"/>
                        </a:cubicBezTo>
                        <a:cubicBezTo>
                          <a:pt x="57979" y="0"/>
                          <a:pt x="42854" y="11344"/>
                          <a:pt x="35292" y="26469"/>
                        </a:cubicBezTo>
                        <a:lnTo>
                          <a:pt x="35292" y="0"/>
                        </a:lnTo>
                        <a:lnTo>
                          <a:pt x="0" y="2521"/>
                        </a:lnTo>
                        <a:lnTo>
                          <a:pt x="0" y="10083"/>
                        </a:lnTo>
                        <a:cubicBezTo>
                          <a:pt x="17646" y="10083"/>
                          <a:pt x="20167" y="11344"/>
                          <a:pt x="20167" y="23948"/>
                        </a:cubicBezTo>
                        <a:lnTo>
                          <a:pt x="20167" y="23948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53" name="フリーフォーム 252">
                    <a:extLst>
                      <a:ext uri="{FF2B5EF4-FFF2-40B4-BE49-F238E27FC236}">
                        <a16:creationId xmlns:a16="http://schemas.microsoft.com/office/drawing/2014/main" id="{A0F590A5-3E84-F9B5-92A9-7A3257DCC278}"/>
                      </a:ext>
                    </a:extLst>
                  </p:cNvPr>
                  <p:cNvSpPr/>
                  <p:nvPr/>
                </p:nvSpPr>
                <p:spPr>
                  <a:xfrm>
                    <a:off x="8244393" y="5419340"/>
                    <a:ext cx="98312" cy="115958"/>
                  </a:xfrm>
                  <a:custGeom>
                    <a:avLst/>
                    <a:gdLst>
                      <a:gd name="connsiteX0" fmla="*/ 21427 w 98312"/>
                      <a:gd name="connsiteY0" fmla="*/ 49156 h 115958"/>
                      <a:gd name="connsiteX1" fmla="*/ 52937 w 98312"/>
                      <a:gd name="connsiteY1" fmla="*/ 5042 h 115958"/>
                      <a:gd name="connsiteX2" fmla="*/ 81927 w 98312"/>
                      <a:gd name="connsiteY2" fmla="*/ 49156 h 115958"/>
                      <a:gd name="connsiteX3" fmla="*/ 22687 w 98312"/>
                      <a:gd name="connsiteY3" fmla="*/ 49156 h 115958"/>
                      <a:gd name="connsiteX4" fmla="*/ 21427 w 98312"/>
                      <a:gd name="connsiteY4" fmla="*/ 54198 h 115958"/>
                      <a:gd name="connsiteX5" fmla="*/ 92010 w 98312"/>
                      <a:gd name="connsiteY5" fmla="*/ 54198 h 115958"/>
                      <a:gd name="connsiteX6" fmla="*/ 98312 w 98312"/>
                      <a:gd name="connsiteY6" fmla="*/ 49156 h 115958"/>
                      <a:gd name="connsiteX7" fmla="*/ 52937 w 98312"/>
                      <a:gd name="connsiteY7" fmla="*/ 0 h 115958"/>
                      <a:gd name="connsiteX8" fmla="*/ 0 w 98312"/>
                      <a:gd name="connsiteY8" fmla="*/ 57979 h 115958"/>
                      <a:gd name="connsiteX9" fmla="*/ 55458 w 98312"/>
                      <a:gd name="connsiteY9" fmla="*/ 115958 h 115958"/>
                      <a:gd name="connsiteX10" fmla="*/ 97052 w 98312"/>
                      <a:gd name="connsiteY10" fmla="*/ 83187 h 115958"/>
                      <a:gd name="connsiteX11" fmla="*/ 93271 w 98312"/>
                      <a:gd name="connsiteY11" fmla="*/ 80666 h 115958"/>
                      <a:gd name="connsiteX12" fmla="*/ 89489 w 98312"/>
                      <a:gd name="connsiteY12" fmla="*/ 84448 h 115958"/>
                      <a:gd name="connsiteX13" fmla="*/ 55458 w 98312"/>
                      <a:gd name="connsiteY13" fmla="*/ 110916 h 115958"/>
                      <a:gd name="connsiteX14" fmla="*/ 26469 w 98312"/>
                      <a:gd name="connsiteY14" fmla="*/ 94531 h 115958"/>
                      <a:gd name="connsiteX15" fmla="*/ 18906 w 98312"/>
                      <a:gd name="connsiteY15" fmla="*/ 56719 h 115958"/>
                      <a:gd name="connsiteX16" fmla="*/ 18906 w 98312"/>
                      <a:gd name="connsiteY16" fmla="*/ 56719 h 115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98312" h="115958">
                        <a:moveTo>
                          <a:pt x="21427" y="49156"/>
                        </a:moveTo>
                        <a:cubicBezTo>
                          <a:pt x="22687" y="11344"/>
                          <a:pt x="44114" y="5042"/>
                          <a:pt x="52937" y="5042"/>
                        </a:cubicBezTo>
                        <a:cubicBezTo>
                          <a:pt x="79406" y="5042"/>
                          <a:pt x="81927" y="39073"/>
                          <a:pt x="81927" y="49156"/>
                        </a:cubicBezTo>
                        <a:lnTo>
                          <a:pt x="22687" y="49156"/>
                        </a:lnTo>
                        <a:close/>
                        <a:moveTo>
                          <a:pt x="21427" y="54198"/>
                        </a:moveTo>
                        <a:lnTo>
                          <a:pt x="92010" y="54198"/>
                        </a:lnTo>
                        <a:cubicBezTo>
                          <a:pt x="97052" y="54198"/>
                          <a:pt x="98312" y="54198"/>
                          <a:pt x="98312" y="49156"/>
                        </a:cubicBezTo>
                        <a:cubicBezTo>
                          <a:pt x="98312" y="23948"/>
                          <a:pt x="84448" y="0"/>
                          <a:pt x="52937" y="0"/>
                        </a:cubicBezTo>
                        <a:cubicBezTo>
                          <a:pt x="21427" y="0"/>
                          <a:pt x="0" y="26469"/>
                          <a:pt x="0" y="57979"/>
                        </a:cubicBezTo>
                        <a:cubicBezTo>
                          <a:pt x="0" y="89489"/>
                          <a:pt x="26469" y="115958"/>
                          <a:pt x="55458" y="115958"/>
                        </a:cubicBezTo>
                        <a:cubicBezTo>
                          <a:pt x="84448" y="115958"/>
                          <a:pt x="97052" y="88229"/>
                          <a:pt x="97052" y="83187"/>
                        </a:cubicBezTo>
                        <a:cubicBezTo>
                          <a:pt x="97052" y="78146"/>
                          <a:pt x="94531" y="80666"/>
                          <a:pt x="93271" y="80666"/>
                        </a:cubicBezTo>
                        <a:cubicBezTo>
                          <a:pt x="90750" y="80666"/>
                          <a:pt x="90750" y="81927"/>
                          <a:pt x="89489" y="84448"/>
                        </a:cubicBezTo>
                        <a:cubicBezTo>
                          <a:pt x="80666" y="110916"/>
                          <a:pt x="57979" y="110916"/>
                          <a:pt x="55458" y="110916"/>
                        </a:cubicBezTo>
                        <a:cubicBezTo>
                          <a:pt x="42854" y="110916"/>
                          <a:pt x="32771" y="103354"/>
                          <a:pt x="26469" y="94531"/>
                        </a:cubicBezTo>
                        <a:cubicBezTo>
                          <a:pt x="18906" y="81927"/>
                          <a:pt x="18906" y="65541"/>
                          <a:pt x="18906" y="56719"/>
                        </a:cubicBezTo>
                        <a:lnTo>
                          <a:pt x="18906" y="56719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237" name="グラフィックス 6">
                <a:extLst>
                  <a:ext uri="{FF2B5EF4-FFF2-40B4-BE49-F238E27FC236}">
                    <a16:creationId xmlns:a16="http://schemas.microsoft.com/office/drawing/2014/main" id="{F73347BE-8C11-66AE-434D-6F1292EDCF5B}"/>
                  </a:ext>
                </a:extLst>
              </p:cNvPr>
              <p:cNvGrpSpPr/>
              <p:nvPr/>
            </p:nvGrpSpPr>
            <p:grpSpPr>
              <a:xfrm>
                <a:off x="5878596" y="3939615"/>
                <a:ext cx="1237726" cy="1429309"/>
                <a:chOff x="5878596" y="3939615"/>
                <a:chExt cx="1237726" cy="1429309"/>
              </a:xfrm>
            </p:grpSpPr>
            <p:sp>
              <p:nvSpPr>
                <p:cNvPr id="243" name="フリーフォーム 242">
                  <a:extLst>
                    <a:ext uri="{FF2B5EF4-FFF2-40B4-BE49-F238E27FC236}">
                      <a16:creationId xmlns:a16="http://schemas.microsoft.com/office/drawing/2014/main" id="{BB1F3EAE-14A4-3FA5-B33B-AB7E54E12C3D}"/>
                    </a:ext>
                  </a:extLst>
                </p:cNvPr>
                <p:cNvSpPr/>
                <p:nvPr/>
              </p:nvSpPr>
              <p:spPr>
                <a:xfrm>
                  <a:off x="5878596" y="4654269"/>
                  <a:ext cx="618863" cy="714654"/>
                </a:xfrm>
                <a:custGeom>
                  <a:avLst/>
                  <a:gdLst>
                    <a:gd name="connsiteX0" fmla="*/ 308801 w 618863"/>
                    <a:gd name="connsiteY0" fmla="*/ 0 h 714654"/>
                    <a:gd name="connsiteX1" fmla="*/ 0 w 618863"/>
                    <a:gd name="connsiteY1" fmla="*/ 178979 h 714654"/>
                    <a:gd name="connsiteX2" fmla="*/ 0 w 618863"/>
                    <a:gd name="connsiteY2" fmla="*/ 536936 h 714654"/>
                    <a:gd name="connsiteX3" fmla="*/ 308801 w 618863"/>
                    <a:gd name="connsiteY3" fmla="*/ 714655 h 714654"/>
                    <a:gd name="connsiteX4" fmla="*/ 618863 w 618863"/>
                    <a:gd name="connsiteY4" fmla="*/ 536936 h 714654"/>
                    <a:gd name="connsiteX5" fmla="*/ 618863 w 618863"/>
                    <a:gd name="connsiteY5" fmla="*/ 178979 h 714654"/>
                    <a:gd name="connsiteX6" fmla="*/ 308801 w 618863"/>
                    <a:gd name="connsiteY6" fmla="*/ 0 h 714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63" h="714654">
                      <a:moveTo>
                        <a:pt x="308801" y="0"/>
                      </a:moveTo>
                      <a:lnTo>
                        <a:pt x="0" y="178979"/>
                      </a:lnTo>
                      <a:lnTo>
                        <a:pt x="0" y="536936"/>
                      </a:lnTo>
                      <a:lnTo>
                        <a:pt x="308801" y="714655"/>
                      </a:lnTo>
                      <a:lnTo>
                        <a:pt x="618863" y="536936"/>
                      </a:lnTo>
                      <a:lnTo>
                        <a:pt x="618863" y="178979"/>
                      </a:lnTo>
                      <a:lnTo>
                        <a:pt x="308801" y="0"/>
                      </a:lnTo>
                      <a:close/>
                    </a:path>
                  </a:pathLst>
                </a:custGeom>
                <a:solidFill>
                  <a:srgbClr val="FF8AD8"/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44" name="フリーフォーム 243">
                  <a:extLst>
                    <a:ext uri="{FF2B5EF4-FFF2-40B4-BE49-F238E27FC236}">
                      <a16:creationId xmlns:a16="http://schemas.microsoft.com/office/drawing/2014/main" id="{A80CA2FF-0A87-8B57-3E3E-CBB29FCF58A2}"/>
                    </a:ext>
                  </a:extLst>
                </p:cNvPr>
                <p:cNvSpPr/>
                <p:nvPr/>
              </p:nvSpPr>
              <p:spPr>
                <a:xfrm>
                  <a:off x="6497459" y="4654269"/>
                  <a:ext cx="618863" cy="714654"/>
                </a:xfrm>
                <a:custGeom>
                  <a:avLst/>
                  <a:gdLst>
                    <a:gd name="connsiteX0" fmla="*/ 308801 w 618863"/>
                    <a:gd name="connsiteY0" fmla="*/ 0 h 714654"/>
                    <a:gd name="connsiteX1" fmla="*/ 0 w 618863"/>
                    <a:gd name="connsiteY1" fmla="*/ 178979 h 714654"/>
                    <a:gd name="connsiteX2" fmla="*/ 0 w 618863"/>
                    <a:gd name="connsiteY2" fmla="*/ 536936 h 714654"/>
                    <a:gd name="connsiteX3" fmla="*/ 308801 w 618863"/>
                    <a:gd name="connsiteY3" fmla="*/ 714655 h 714654"/>
                    <a:gd name="connsiteX4" fmla="*/ 618863 w 618863"/>
                    <a:gd name="connsiteY4" fmla="*/ 536936 h 714654"/>
                    <a:gd name="connsiteX5" fmla="*/ 618863 w 618863"/>
                    <a:gd name="connsiteY5" fmla="*/ 178979 h 714654"/>
                    <a:gd name="connsiteX6" fmla="*/ 308801 w 618863"/>
                    <a:gd name="connsiteY6" fmla="*/ 0 h 714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63" h="714654">
                      <a:moveTo>
                        <a:pt x="308801" y="0"/>
                      </a:moveTo>
                      <a:lnTo>
                        <a:pt x="0" y="178979"/>
                      </a:lnTo>
                      <a:lnTo>
                        <a:pt x="0" y="536936"/>
                      </a:lnTo>
                      <a:lnTo>
                        <a:pt x="308801" y="714655"/>
                      </a:lnTo>
                      <a:lnTo>
                        <a:pt x="618863" y="536936"/>
                      </a:lnTo>
                      <a:lnTo>
                        <a:pt x="618863" y="178979"/>
                      </a:lnTo>
                      <a:lnTo>
                        <a:pt x="308801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45" name="フリーフォーム 244">
                  <a:extLst>
                    <a:ext uri="{FF2B5EF4-FFF2-40B4-BE49-F238E27FC236}">
                      <a16:creationId xmlns:a16="http://schemas.microsoft.com/office/drawing/2014/main" id="{5812127A-0D80-F606-71F9-8C1331DBDBBD}"/>
                    </a:ext>
                  </a:extLst>
                </p:cNvPr>
                <p:cNvSpPr/>
                <p:nvPr/>
              </p:nvSpPr>
              <p:spPr>
                <a:xfrm>
                  <a:off x="6497459" y="4476551"/>
                  <a:ext cx="308801" cy="356697"/>
                </a:xfrm>
                <a:custGeom>
                  <a:avLst/>
                  <a:gdLst>
                    <a:gd name="connsiteX0" fmla="*/ 0 w 308801"/>
                    <a:gd name="connsiteY0" fmla="*/ 0 h 356697"/>
                    <a:gd name="connsiteX1" fmla="*/ 0 w 308801"/>
                    <a:gd name="connsiteY1" fmla="*/ 356697 h 356697"/>
                    <a:gd name="connsiteX2" fmla="*/ 308801 w 308801"/>
                    <a:gd name="connsiteY2" fmla="*/ 177718 h 356697"/>
                    <a:gd name="connsiteX3" fmla="*/ 0 w 308801"/>
                    <a:gd name="connsiteY3" fmla="*/ 0 h 356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801" h="356697">
                      <a:moveTo>
                        <a:pt x="0" y="0"/>
                      </a:moveTo>
                      <a:lnTo>
                        <a:pt x="0" y="356697"/>
                      </a:lnTo>
                      <a:lnTo>
                        <a:pt x="308801" y="1777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46" name="フリーフォーム 245">
                  <a:extLst>
                    <a:ext uri="{FF2B5EF4-FFF2-40B4-BE49-F238E27FC236}">
                      <a16:creationId xmlns:a16="http://schemas.microsoft.com/office/drawing/2014/main" id="{0D023840-894B-B174-3507-44D817A83C53}"/>
                    </a:ext>
                  </a:extLst>
                </p:cNvPr>
                <p:cNvSpPr/>
                <p:nvPr/>
              </p:nvSpPr>
              <p:spPr>
                <a:xfrm>
                  <a:off x="6497459" y="3939615"/>
                  <a:ext cx="618863" cy="714654"/>
                </a:xfrm>
                <a:custGeom>
                  <a:avLst/>
                  <a:gdLst>
                    <a:gd name="connsiteX0" fmla="*/ 308801 w 618863"/>
                    <a:gd name="connsiteY0" fmla="*/ 0 h 714654"/>
                    <a:gd name="connsiteX1" fmla="*/ 0 w 618863"/>
                    <a:gd name="connsiteY1" fmla="*/ 178979 h 714654"/>
                    <a:gd name="connsiteX2" fmla="*/ 0 w 618863"/>
                    <a:gd name="connsiteY2" fmla="*/ 536936 h 714654"/>
                    <a:gd name="connsiteX3" fmla="*/ 308801 w 618863"/>
                    <a:gd name="connsiteY3" fmla="*/ 714654 h 714654"/>
                    <a:gd name="connsiteX4" fmla="*/ 618863 w 618863"/>
                    <a:gd name="connsiteY4" fmla="*/ 536936 h 714654"/>
                    <a:gd name="connsiteX5" fmla="*/ 618863 w 618863"/>
                    <a:gd name="connsiteY5" fmla="*/ 178979 h 714654"/>
                    <a:gd name="connsiteX6" fmla="*/ 308801 w 618863"/>
                    <a:gd name="connsiteY6" fmla="*/ 0 h 714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63" h="714654">
                      <a:moveTo>
                        <a:pt x="308801" y="0"/>
                      </a:moveTo>
                      <a:lnTo>
                        <a:pt x="0" y="178979"/>
                      </a:lnTo>
                      <a:lnTo>
                        <a:pt x="0" y="536936"/>
                      </a:lnTo>
                      <a:lnTo>
                        <a:pt x="308801" y="714654"/>
                      </a:lnTo>
                      <a:lnTo>
                        <a:pt x="618863" y="536936"/>
                      </a:lnTo>
                      <a:lnTo>
                        <a:pt x="618863" y="178979"/>
                      </a:lnTo>
                      <a:lnTo>
                        <a:pt x="308801" y="0"/>
                      </a:lnTo>
                      <a:close/>
                    </a:path>
                  </a:pathLst>
                </a:custGeom>
                <a:solidFill>
                  <a:srgbClr val="FF8AD8"/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38" name="グラフィックス 6">
                <a:extLst>
                  <a:ext uri="{FF2B5EF4-FFF2-40B4-BE49-F238E27FC236}">
                    <a16:creationId xmlns:a16="http://schemas.microsoft.com/office/drawing/2014/main" id="{F9EC5AD3-FADD-CD01-0F9C-F01781B0384A}"/>
                  </a:ext>
                </a:extLst>
              </p:cNvPr>
              <p:cNvGrpSpPr/>
              <p:nvPr/>
            </p:nvGrpSpPr>
            <p:grpSpPr>
              <a:xfrm>
                <a:off x="5878596" y="3939615"/>
                <a:ext cx="1237726" cy="1429309"/>
                <a:chOff x="5878596" y="3939615"/>
                <a:chExt cx="1237726" cy="1429309"/>
              </a:xfrm>
              <a:noFill/>
            </p:grpSpPr>
            <p:sp>
              <p:nvSpPr>
                <p:cNvPr id="239" name="フリーフォーム 238">
                  <a:extLst>
                    <a:ext uri="{FF2B5EF4-FFF2-40B4-BE49-F238E27FC236}">
                      <a16:creationId xmlns:a16="http://schemas.microsoft.com/office/drawing/2014/main" id="{E9AEB6AE-1E06-A92B-493A-C84F1003F945}"/>
                    </a:ext>
                  </a:extLst>
                </p:cNvPr>
                <p:cNvSpPr/>
                <p:nvPr/>
              </p:nvSpPr>
              <p:spPr>
                <a:xfrm>
                  <a:off x="5878596" y="4654269"/>
                  <a:ext cx="618863" cy="714654"/>
                </a:xfrm>
                <a:custGeom>
                  <a:avLst/>
                  <a:gdLst>
                    <a:gd name="connsiteX0" fmla="*/ 308801 w 618863"/>
                    <a:gd name="connsiteY0" fmla="*/ 0 h 714654"/>
                    <a:gd name="connsiteX1" fmla="*/ 0 w 618863"/>
                    <a:gd name="connsiteY1" fmla="*/ 178979 h 714654"/>
                    <a:gd name="connsiteX2" fmla="*/ 0 w 618863"/>
                    <a:gd name="connsiteY2" fmla="*/ 536936 h 714654"/>
                    <a:gd name="connsiteX3" fmla="*/ 308801 w 618863"/>
                    <a:gd name="connsiteY3" fmla="*/ 714655 h 714654"/>
                    <a:gd name="connsiteX4" fmla="*/ 618863 w 618863"/>
                    <a:gd name="connsiteY4" fmla="*/ 536936 h 714654"/>
                    <a:gd name="connsiteX5" fmla="*/ 618863 w 618863"/>
                    <a:gd name="connsiteY5" fmla="*/ 178979 h 714654"/>
                    <a:gd name="connsiteX6" fmla="*/ 308801 w 618863"/>
                    <a:gd name="connsiteY6" fmla="*/ 0 h 714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63" h="714654">
                      <a:moveTo>
                        <a:pt x="308801" y="0"/>
                      </a:moveTo>
                      <a:lnTo>
                        <a:pt x="0" y="178979"/>
                      </a:lnTo>
                      <a:lnTo>
                        <a:pt x="0" y="536936"/>
                      </a:lnTo>
                      <a:lnTo>
                        <a:pt x="308801" y="714655"/>
                      </a:lnTo>
                      <a:lnTo>
                        <a:pt x="618863" y="536936"/>
                      </a:lnTo>
                      <a:lnTo>
                        <a:pt x="618863" y="178979"/>
                      </a:lnTo>
                      <a:lnTo>
                        <a:pt x="308801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40" name="フリーフォーム 239">
                  <a:extLst>
                    <a:ext uri="{FF2B5EF4-FFF2-40B4-BE49-F238E27FC236}">
                      <a16:creationId xmlns:a16="http://schemas.microsoft.com/office/drawing/2014/main" id="{48F07EFA-D02A-9D67-08F9-BFBF2813C713}"/>
                    </a:ext>
                  </a:extLst>
                </p:cNvPr>
                <p:cNvSpPr/>
                <p:nvPr/>
              </p:nvSpPr>
              <p:spPr>
                <a:xfrm>
                  <a:off x="6497459" y="4654269"/>
                  <a:ext cx="618863" cy="714654"/>
                </a:xfrm>
                <a:custGeom>
                  <a:avLst/>
                  <a:gdLst>
                    <a:gd name="connsiteX0" fmla="*/ 308801 w 618863"/>
                    <a:gd name="connsiteY0" fmla="*/ 0 h 714654"/>
                    <a:gd name="connsiteX1" fmla="*/ 0 w 618863"/>
                    <a:gd name="connsiteY1" fmla="*/ 178979 h 714654"/>
                    <a:gd name="connsiteX2" fmla="*/ 0 w 618863"/>
                    <a:gd name="connsiteY2" fmla="*/ 536936 h 714654"/>
                    <a:gd name="connsiteX3" fmla="*/ 308801 w 618863"/>
                    <a:gd name="connsiteY3" fmla="*/ 714655 h 714654"/>
                    <a:gd name="connsiteX4" fmla="*/ 618863 w 618863"/>
                    <a:gd name="connsiteY4" fmla="*/ 536936 h 714654"/>
                    <a:gd name="connsiteX5" fmla="*/ 618863 w 618863"/>
                    <a:gd name="connsiteY5" fmla="*/ 178979 h 714654"/>
                    <a:gd name="connsiteX6" fmla="*/ 308801 w 618863"/>
                    <a:gd name="connsiteY6" fmla="*/ 0 h 714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63" h="714654">
                      <a:moveTo>
                        <a:pt x="308801" y="0"/>
                      </a:moveTo>
                      <a:lnTo>
                        <a:pt x="0" y="178979"/>
                      </a:lnTo>
                      <a:lnTo>
                        <a:pt x="0" y="536936"/>
                      </a:lnTo>
                      <a:lnTo>
                        <a:pt x="308801" y="714655"/>
                      </a:lnTo>
                      <a:lnTo>
                        <a:pt x="618863" y="536936"/>
                      </a:lnTo>
                      <a:lnTo>
                        <a:pt x="618863" y="178979"/>
                      </a:lnTo>
                      <a:lnTo>
                        <a:pt x="308801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41" name="フリーフォーム 240">
                  <a:extLst>
                    <a:ext uri="{FF2B5EF4-FFF2-40B4-BE49-F238E27FC236}">
                      <a16:creationId xmlns:a16="http://schemas.microsoft.com/office/drawing/2014/main" id="{B2E3305A-7CE9-8767-B919-A90A1CCF49E1}"/>
                    </a:ext>
                  </a:extLst>
                </p:cNvPr>
                <p:cNvSpPr/>
                <p:nvPr/>
              </p:nvSpPr>
              <p:spPr>
                <a:xfrm>
                  <a:off x="6497459" y="4476551"/>
                  <a:ext cx="308801" cy="356697"/>
                </a:xfrm>
                <a:custGeom>
                  <a:avLst/>
                  <a:gdLst>
                    <a:gd name="connsiteX0" fmla="*/ 0 w 308801"/>
                    <a:gd name="connsiteY0" fmla="*/ 0 h 356697"/>
                    <a:gd name="connsiteX1" fmla="*/ 0 w 308801"/>
                    <a:gd name="connsiteY1" fmla="*/ 356697 h 356697"/>
                    <a:gd name="connsiteX2" fmla="*/ 308801 w 308801"/>
                    <a:gd name="connsiteY2" fmla="*/ 177718 h 356697"/>
                    <a:gd name="connsiteX3" fmla="*/ 0 w 308801"/>
                    <a:gd name="connsiteY3" fmla="*/ 0 h 356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801" h="356697">
                      <a:moveTo>
                        <a:pt x="0" y="0"/>
                      </a:moveTo>
                      <a:lnTo>
                        <a:pt x="0" y="356697"/>
                      </a:lnTo>
                      <a:lnTo>
                        <a:pt x="308801" y="1777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42" name="フリーフォーム 241">
                  <a:extLst>
                    <a:ext uri="{FF2B5EF4-FFF2-40B4-BE49-F238E27FC236}">
                      <a16:creationId xmlns:a16="http://schemas.microsoft.com/office/drawing/2014/main" id="{07A84A7E-6020-088F-2AE5-9633CC4692FD}"/>
                    </a:ext>
                  </a:extLst>
                </p:cNvPr>
                <p:cNvSpPr/>
                <p:nvPr/>
              </p:nvSpPr>
              <p:spPr>
                <a:xfrm>
                  <a:off x="6497459" y="3939615"/>
                  <a:ext cx="618863" cy="714654"/>
                </a:xfrm>
                <a:custGeom>
                  <a:avLst/>
                  <a:gdLst>
                    <a:gd name="connsiteX0" fmla="*/ 308801 w 618863"/>
                    <a:gd name="connsiteY0" fmla="*/ 0 h 714654"/>
                    <a:gd name="connsiteX1" fmla="*/ 0 w 618863"/>
                    <a:gd name="connsiteY1" fmla="*/ 178979 h 714654"/>
                    <a:gd name="connsiteX2" fmla="*/ 0 w 618863"/>
                    <a:gd name="connsiteY2" fmla="*/ 536936 h 714654"/>
                    <a:gd name="connsiteX3" fmla="*/ 308801 w 618863"/>
                    <a:gd name="connsiteY3" fmla="*/ 714654 h 714654"/>
                    <a:gd name="connsiteX4" fmla="*/ 618863 w 618863"/>
                    <a:gd name="connsiteY4" fmla="*/ 536936 h 714654"/>
                    <a:gd name="connsiteX5" fmla="*/ 618863 w 618863"/>
                    <a:gd name="connsiteY5" fmla="*/ 178979 h 714654"/>
                    <a:gd name="connsiteX6" fmla="*/ 308801 w 618863"/>
                    <a:gd name="connsiteY6" fmla="*/ 0 h 714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63" h="714654">
                      <a:moveTo>
                        <a:pt x="308801" y="0"/>
                      </a:moveTo>
                      <a:lnTo>
                        <a:pt x="0" y="178979"/>
                      </a:lnTo>
                      <a:lnTo>
                        <a:pt x="0" y="536936"/>
                      </a:lnTo>
                      <a:lnTo>
                        <a:pt x="308801" y="714654"/>
                      </a:lnTo>
                      <a:lnTo>
                        <a:pt x="618863" y="536936"/>
                      </a:lnTo>
                      <a:lnTo>
                        <a:pt x="618863" y="178979"/>
                      </a:lnTo>
                      <a:lnTo>
                        <a:pt x="308801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54" name="グラフィックス 2">
              <a:extLst>
                <a:ext uri="{FF2B5EF4-FFF2-40B4-BE49-F238E27FC236}">
                  <a16:creationId xmlns:a16="http://schemas.microsoft.com/office/drawing/2014/main" id="{5E8186AE-E04A-EE6D-0C8C-6C3BC599DBDA}"/>
                </a:ext>
              </a:extLst>
            </p:cNvPr>
            <p:cNvGrpSpPr/>
            <p:nvPr/>
          </p:nvGrpSpPr>
          <p:grpSpPr>
            <a:xfrm>
              <a:off x="504088" y="2843454"/>
              <a:ext cx="4335087" cy="3148312"/>
              <a:chOff x="504088" y="2843454"/>
              <a:chExt cx="4335087" cy="3148312"/>
            </a:xfrm>
          </p:grpSpPr>
          <p:grpSp>
            <p:nvGrpSpPr>
              <p:cNvPr id="255" name="グラフィックス 2">
                <a:extLst>
                  <a:ext uri="{FF2B5EF4-FFF2-40B4-BE49-F238E27FC236}">
                    <a16:creationId xmlns:a16="http://schemas.microsoft.com/office/drawing/2014/main" id="{B47E3E8C-CF30-88F5-FFDC-6E16093534B6}"/>
                  </a:ext>
                </a:extLst>
              </p:cNvPr>
              <p:cNvGrpSpPr/>
              <p:nvPr/>
            </p:nvGrpSpPr>
            <p:grpSpPr>
              <a:xfrm>
                <a:off x="504088" y="2843454"/>
                <a:ext cx="4335087" cy="3148312"/>
                <a:chOff x="504088" y="2843454"/>
                <a:chExt cx="4335087" cy="3148312"/>
              </a:xfrm>
            </p:grpSpPr>
            <p:sp>
              <p:nvSpPr>
                <p:cNvPr id="298" name="フリーフォーム 297">
                  <a:extLst>
                    <a:ext uri="{FF2B5EF4-FFF2-40B4-BE49-F238E27FC236}">
                      <a16:creationId xmlns:a16="http://schemas.microsoft.com/office/drawing/2014/main" id="{544F140F-A7B5-252A-2689-9D14C13EE780}"/>
                    </a:ext>
                  </a:extLst>
                </p:cNvPr>
                <p:cNvSpPr/>
                <p:nvPr/>
              </p:nvSpPr>
              <p:spPr>
                <a:xfrm>
                  <a:off x="504088" y="2843454"/>
                  <a:ext cx="4335087" cy="3148312"/>
                </a:xfrm>
                <a:custGeom>
                  <a:avLst/>
                  <a:gdLst>
                    <a:gd name="connsiteX0" fmla="*/ 1686621 w 4335087"/>
                    <a:gd name="connsiteY0" fmla="*/ 0 h 3148312"/>
                    <a:gd name="connsiteX1" fmla="*/ 0 w 4335087"/>
                    <a:gd name="connsiteY1" fmla="*/ 1561660 h 3148312"/>
                    <a:gd name="connsiteX2" fmla="*/ 3634590 w 4335087"/>
                    <a:gd name="connsiteY2" fmla="*/ 3148312 h 3148312"/>
                    <a:gd name="connsiteX3" fmla="*/ 4335088 w 4335087"/>
                    <a:gd name="connsiteY3" fmla="*/ 809036 h 3148312"/>
                    <a:gd name="connsiteX4" fmla="*/ 1686621 w 4335087"/>
                    <a:gd name="connsiteY4" fmla="*/ 0 h 3148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5087" h="3148312">
                      <a:moveTo>
                        <a:pt x="1686621" y="0"/>
                      </a:moveTo>
                      <a:lnTo>
                        <a:pt x="0" y="1561660"/>
                      </a:lnTo>
                      <a:lnTo>
                        <a:pt x="3634590" y="3148312"/>
                      </a:lnTo>
                      <a:lnTo>
                        <a:pt x="4335088" y="809036"/>
                      </a:lnTo>
                      <a:lnTo>
                        <a:pt x="16866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299" name="グラフィックス 2">
                  <a:extLst>
                    <a:ext uri="{FF2B5EF4-FFF2-40B4-BE49-F238E27FC236}">
                      <a16:creationId xmlns:a16="http://schemas.microsoft.com/office/drawing/2014/main" id="{0533257B-DF70-E9A8-1BCB-2CE6939F4057}"/>
                    </a:ext>
                  </a:extLst>
                </p:cNvPr>
                <p:cNvGrpSpPr/>
                <p:nvPr/>
              </p:nvGrpSpPr>
              <p:grpSpPr>
                <a:xfrm>
                  <a:off x="3364632" y="5391238"/>
                  <a:ext cx="730566" cy="448849"/>
                  <a:chOff x="3364632" y="5391238"/>
                  <a:chExt cx="730566" cy="448849"/>
                </a:xfrm>
                <a:solidFill>
                  <a:srgbClr val="040000"/>
                </a:solidFill>
              </p:grpSpPr>
              <p:sp>
                <p:nvSpPr>
                  <p:cNvPr id="300" name="フリーフォーム 299">
                    <a:extLst>
                      <a:ext uri="{FF2B5EF4-FFF2-40B4-BE49-F238E27FC236}">
                        <a16:creationId xmlns:a16="http://schemas.microsoft.com/office/drawing/2014/main" id="{B3CC49A6-0D13-038A-71F6-02BEAC50FAC9}"/>
                      </a:ext>
                    </a:extLst>
                  </p:cNvPr>
                  <p:cNvSpPr/>
                  <p:nvPr/>
                </p:nvSpPr>
                <p:spPr>
                  <a:xfrm>
                    <a:off x="3364632" y="5391238"/>
                    <a:ext cx="275532" cy="191369"/>
                  </a:xfrm>
                  <a:custGeom>
                    <a:avLst/>
                    <a:gdLst>
                      <a:gd name="connsiteX0" fmla="*/ 132816 w 275532"/>
                      <a:gd name="connsiteY0" fmla="*/ 94257 h 191369"/>
                      <a:gd name="connsiteX1" fmla="*/ 170661 w 275532"/>
                      <a:gd name="connsiteY1" fmla="*/ 109252 h 191369"/>
                      <a:gd name="connsiteX2" fmla="*/ 263490 w 275532"/>
                      <a:gd name="connsiteY2" fmla="*/ 84260 h 191369"/>
                      <a:gd name="connsiteX3" fmla="*/ 249209 w 275532"/>
                      <a:gd name="connsiteY3" fmla="*/ 24992 h 191369"/>
                      <a:gd name="connsiteX4" fmla="*/ 176374 w 275532"/>
                      <a:gd name="connsiteY4" fmla="*/ 0 h 191369"/>
                      <a:gd name="connsiteX5" fmla="*/ 169947 w 275532"/>
                      <a:gd name="connsiteY5" fmla="*/ 5713 h 191369"/>
                      <a:gd name="connsiteX6" fmla="*/ 174946 w 275532"/>
                      <a:gd name="connsiteY6" fmla="*/ 7141 h 191369"/>
                      <a:gd name="connsiteX7" fmla="*/ 181372 w 275532"/>
                      <a:gd name="connsiteY7" fmla="*/ 22136 h 191369"/>
                      <a:gd name="connsiteX8" fmla="*/ 47842 w 275532"/>
                      <a:gd name="connsiteY8" fmla="*/ 148526 h 191369"/>
                      <a:gd name="connsiteX9" fmla="*/ 15710 w 275532"/>
                      <a:gd name="connsiteY9" fmla="*/ 154238 h 191369"/>
                      <a:gd name="connsiteX10" fmla="*/ 9997 w 275532"/>
                      <a:gd name="connsiteY10" fmla="*/ 152096 h 191369"/>
                      <a:gd name="connsiteX11" fmla="*/ 0 w 275532"/>
                      <a:gd name="connsiteY11" fmla="*/ 160665 h 191369"/>
                      <a:gd name="connsiteX12" fmla="*/ 34989 w 275532"/>
                      <a:gd name="connsiteY12" fmla="*/ 174946 h 191369"/>
                      <a:gd name="connsiteX13" fmla="*/ 69264 w 275532"/>
                      <a:gd name="connsiteY13" fmla="*/ 191370 h 191369"/>
                      <a:gd name="connsiteX14" fmla="*/ 78547 w 275532"/>
                      <a:gd name="connsiteY14" fmla="*/ 182087 h 191369"/>
                      <a:gd name="connsiteX15" fmla="*/ 72835 w 275532"/>
                      <a:gd name="connsiteY15" fmla="*/ 179944 h 191369"/>
                      <a:gd name="connsiteX16" fmla="*/ 67836 w 275532"/>
                      <a:gd name="connsiteY16" fmla="*/ 158523 h 191369"/>
                      <a:gd name="connsiteX17" fmla="*/ 132102 w 275532"/>
                      <a:gd name="connsiteY17" fmla="*/ 95685 h 191369"/>
                      <a:gd name="connsiteX18" fmla="*/ 138529 w 275532"/>
                      <a:gd name="connsiteY18" fmla="*/ 87116 h 191369"/>
                      <a:gd name="connsiteX19" fmla="*/ 199938 w 275532"/>
                      <a:gd name="connsiteY19" fmla="*/ 27135 h 191369"/>
                      <a:gd name="connsiteX20" fmla="*/ 218504 w 275532"/>
                      <a:gd name="connsiteY20" fmla="*/ 22850 h 191369"/>
                      <a:gd name="connsiteX21" fmla="*/ 237070 w 275532"/>
                      <a:gd name="connsiteY21" fmla="*/ 29277 h 191369"/>
                      <a:gd name="connsiteX22" fmla="*/ 239926 w 275532"/>
                      <a:gd name="connsiteY22" fmla="*/ 75691 h 191369"/>
                      <a:gd name="connsiteX23" fmla="*/ 169233 w 275532"/>
                      <a:gd name="connsiteY23" fmla="*/ 99255 h 191369"/>
                      <a:gd name="connsiteX24" fmla="*/ 138529 w 275532"/>
                      <a:gd name="connsiteY24" fmla="*/ 87116 h 191369"/>
                      <a:gd name="connsiteX25" fmla="*/ 138529 w 275532"/>
                      <a:gd name="connsiteY25" fmla="*/ 87116 h 191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75532" h="191369">
                        <a:moveTo>
                          <a:pt x="132816" y="94257"/>
                        </a:moveTo>
                        <a:lnTo>
                          <a:pt x="170661" y="109252"/>
                        </a:lnTo>
                        <a:cubicBezTo>
                          <a:pt x="198510" y="119963"/>
                          <a:pt x="242068" y="109252"/>
                          <a:pt x="263490" y="84260"/>
                        </a:cubicBezTo>
                        <a:cubicBezTo>
                          <a:pt x="283484" y="61410"/>
                          <a:pt x="278485" y="34989"/>
                          <a:pt x="249209" y="24992"/>
                        </a:cubicBezTo>
                        <a:lnTo>
                          <a:pt x="176374" y="0"/>
                        </a:lnTo>
                        <a:lnTo>
                          <a:pt x="169947" y="5713"/>
                        </a:lnTo>
                        <a:lnTo>
                          <a:pt x="174946" y="7141"/>
                        </a:lnTo>
                        <a:cubicBezTo>
                          <a:pt x="190655" y="12853"/>
                          <a:pt x="188513" y="14995"/>
                          <a:pt x="181372" y="22136"/>
                        </a:cubicBezTo>
                        <a:lnTo>
                          <a:pt x="47842" y="148526"/>
                        </a:lnTo>
                        <a:cubicBezTo>
                          <a:pt x="37131" y="158523"/>
                          <a:pt x="33561" y="161379"/>
                          <a:pt x="15710" y="154238"/>
                        </a:cubicBezTo>
                        <a:lnTo>
                          <a:pt x="9997" y="152096"/>
                        </a:lnTo>
                        <a:lnTo>
                          <a:pt x="0" y="160665"/>
                        </a:lnTo>
                        <a:cubicBezTo>
                          <a:pt x="9283" y="163521"/>
                          <a:pt x="26420" y="170661"/>
                          <a:pt x="34989" y="174946"/>
                        </a:cubicBezTo>
                        <a:cubicBezTo>
                          <a:pt x="44272" y="178516"/>
                          <a:pt x="62124" y="186371"/>
                          <a:pt x="69264" y="191370"/>
                        </a:cubicBezTo>
                        <a:lnTo>
                          <a:pt x="78547" y="182087"/>
                        </a:lnTo>
                        <a:lnTo>
                          <a:pt x="72835" y="179944"/>
                        </a:lnTo>
                        <a:cubicBezTo>
                          <a:pt x="54269" y="172090"/>
                          <a:pt x="57125" y="168519"/>
                          <a:pt x="67836" y="158523"/>
                        </a:cubicBezTo>
                        <a:lnTo>
                          <a:pt x="132102" y="95685"/>
                        </a:lnTo>
                        <a:close/>
                        <a:moveTo>
                          <a:pt x="138529" y="87116"/>
                        </a:moveTo>
                        <a:lnTo>
                          <a:pt x="199938" y="27135"/>
                        </a:lnTo>
                        <a:cubicBezTo>
                          <a:pt x="207079" y="20708"/>
                          <a:pt x="208507" y="19280"/>
                          <a:pt x="218504" y="22850"/>
                        </a:cubicBezTo>
                        <a:lnTo>
                          <a:pt x="237070" y="29277"/>
                        </a:lnTo>
                        <a:cubicBezTo>
                          <a:pt x="271345" y="41416"/>
                          <a:pt x="249923" y="64266"/>
                          <a:pt x="239926" y="75691"/>
                        </a:cubicBezTo>
                        <a:cubicBezTo>
                          <a:pt x="229929" y="87116"/>
                          <a:pt x="205651" y="113536"/>
                          <a:pt x="169233" y="99255"/>
                        </a:cubicBezTo>
                        <a:lnTo>
                          <a:pt x="138529" y="87116"/>
                        </a:lnTo>
                        <a:lnTo>
                          <a:pt x="138529" y="87116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01" name="フリーフォーム 300">
                    <a:extLst>
                      <a:ext uri="{FF2B5EF4-FFF2-40B4-BE49-F238E27FC236}">
                        <a16:creationId xmlns:a16="http://schemas.microsoft.com/office/drawing/2014/main" id="{F19064E9-0EE2-68AD-1463-1B91E0C3B7DF}"/>
                      </a:ext>
                    </a:extLst>
                  </p:cNvPr>
                  <p:cNvSpPr/>
                  <p:nvPr/>
                </p:nvSpPr>
                <p:spPr>
                  <a:xfrm>
                    <a:off x="3531009" y="5440508"/>
                    <a:ext cx="187799" cy="207792"/>
                  </a:xfrm>
                  <a:custGeom>
                    <a:avLst/>
                    <a:gdLst>
                      <a:gd name="connsiteX0" fmla="*/ 187799 w 187799"/>
                      <a:gd name="connsiteY0" fmla="*/ 8569 h 207792"/>
                      <a:gd name="connsiteX1" fmla="*/ 153524 w 187799"/>
                      <a:gd name="connsiteY1" fmla="*/ 0 h 207792"/>
                      <a:gd name="connsiteX2" fmla="*/ 147812 w 187799"/>
                      <a:gd name="connsiteY2" fmla="*/ 6427 h 207792"/>
                      <a:gd name="connsiteX3" fmla="*/ 154952 w 187799"/>
                      <a:gd name="connsiteY3" fmla="*/ 24992 h 207792"/>
                      <a:gd name="connsiteX4" fmla="*/ 40702 w 187799"/>
                      <a:gd name="connsiteY4" fmla="*/ 166377 h 207792"/>
                      <a:gd name="connsiteX5" fmla="*/ 8569 w 187799"/>
                      <a:gd name="connsiteY5" fmla="*/ 172090 h 207792"/>
                      <a:gd name="connsiteX6" fmla="*/ 0 w 187799"/>
                      <a:gd name="connsiteY6" fmla="*/ 182087 h 207792"/>
                      <a:gd name="connsiteX7" fmla="*/ 29991 w 187799"/>
                      <a:gd name="connsiteY7" fmla="*/ 193512 h 207792"/>
                      <a:gd name="connsiteX8" fmla="*/ 59268 w 187799"/>
                      <a:gd name="connsiteY8" fmla="*/ 207793 h 207792"/>
                      <a:gd name="connsiteX9" fmla="*/ 67122 w 187799"/>
                      <a:gd name="connsiteY9" fmla="*/ 197082 h 207792"/>
                      <a:gd name="connsiteX10" fmla="*/ 57839 w 187799"/>
                      <a:gd name="connsiteY10" fmla="*/ 173518 h 207792"/>
                      <a:gd name="connsiteX11" fmla="*/ 187799 w 187799"/>
                      <a:gd name="connsiteY11" fmla="*/ 7855 h 207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7799" h="207792">
                        <a:moveTo>
                          <a:pt x="187799" y="8569"/>
                        </a:moveTo>
                        <a:lnTo>
                          <a:pt x="153524" y="0"/>
                        </a:lnTo>
                        <a:lnTo>
                          <a:pt x="147812" y="6427"/>
                        </a:lnTo>
                        <a:cubicBezTo>
                          <a:pt x="163521" y="12139"/>
                          <a:pt x="164235" y="14281"/>
                          <a:pt x="154952" y="24992"/>
                        </a:cubicBezTo>
                        <a:lnTo>
                          <a:pt x="40702" y="166377"/>
                        </a:lnTo>
                        <a:cubicBezTo>
                          <a:pt x="28563" y="181373"/>
                          <a:pt x="25706" y="179944"/>
                          <a:pt x="8569" y="172090"/>
                        </a:cubicBezTo>
                        <a:lnTo>
                          <a:pt x="0" y="182087"/>
                        </a:lnTo>
                        <a:cubicBezTo>
                          <a:pt x="8569" y="185657"/>
                          <a:pt x="23564" y="190655"/>
                          <a:pt x="29991" y="193512"/>
                        </a:cubicBezTo>
                        <a:cubicBezTo>
                          <a:pt x="36417" y="196368"/>
                          <a:pt x="49271" y="202795"/>
                          <a:pt x="59268" y="207793"/>
                        </a:cubicBezTo>
                        <a:lnTo>
                          <a:pt x="67122" y="197082"/>
                        </a:lnTo>
                        <a:cubicBezTo>
                          <a:pt x="49271" y="189227"/>
                          <a:pt x="46414" y="187799"/>
                          <a:pt x="57839" y="173518"/>
                        </a:cubicBezTo>
                        <a:lnTo>
                          <a:pt x="187799" y="7855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02" name="フリーフォーム 301">
                    <a:extLst>
                      <a:ext uri="{FF2B5EF4-FFF2-40B4-BE49-F238E27FC236}">
                        <a16:creationId xmlns:a16="http://schemas.microsoft.com/office/drawing/2014/main" id="{0FE6B853-4B4D-0AAA-442C-A249DA6F0ACA}"/>
                      </a:ext>
                    </a:extLst>
                  </p:cNvPr>
                  <p:cNvSpPr/>
                  <p:nvPr/>
                </p:nvSpPr>
                <p:spPr>
                  <a:xfrm>
                    <a:off x="3623374" y="5534335"/>
                    <a:ext cx="156057" cy="172617"/>
                  </a:xfrm>
                  <a:custGeom>
                    <a:avLst/>
                    <a:gdLst>
                      <a:gd name="connsiteX0" fmla="*/ 84723 w 156057"/>
                      <a:gd name="connsiteY0" fmla="*/ 131104 h 172617"/>
                      <a:gd name="connsiteX1" fmla="*/ 89007 w 156057"/>
                      <a:gd name="connsiteY1" fmla="*/ 171091 h 172617"/>
                      <a:gd name="connsiteX2" fmla="*/ 133993 w 156057"/>
                      <a:gd name="connsiteY2" fmla="*/ 145385 h 172617"/>
                      <a:gd name="connsiteX3" fmla="*/ 145419 w 156057"/>
                      <a:gd name="connsiteY3" fmla="*/ 125391 h 172617"/>
                      <a:gd name="connsiteX4" fmla="*/ 138278 w 156057"/>
                      <a:gd name="connsiteY4" fmla="*/ 122535 h 172617"/>
                      <a:gd name="connsiteX5" fmla="*/ 126853 w 156057"/>
                      <a:gd name="connsiteY5" fmla="*/ 142529 h 172617"/>
                      <a:gd name="connsiteX6" fmla="*/ 102575 w 156057"/>
                      <a:gd name="connsiteY6" fmla="*/ 161809 h 172617"/>
                      <a:gd name="connsiteX7" fmla="*/ 102575 w 156057"/>
                      <a:gd name="connsiteY7" fmla="*/ 138958 h 172617"/>
                      <a:gd name="connsiteX8" fmla="*/ 143276 w 156057"/>
                      <a:gd name="connsiteY8" fmla="*/ 71122 h 172617"/>
                      <a:gd name="connsiteX9" fmla="*/ 155415 w 156057"/>
                      <a:gd name="connsiteY9" fmla="*/ 31849 h 172617"/>
                      <a:gd name="connsiteX10" fmla="*/ 129709 w 156057"/>
                      <a:gd name="connsiteY10" fmla="*/ 3286 h 172617"/>
                      <a:gd name="connsiteX11" fmla="*/ 69728 w 156057"/>
                      <a:gd name="connsiteY11" fmla="*/ 20424 h 172617"/>
                      <a:gd name="connsiteX12" fmla="*/ 71870 w 156057"/>
                      <a:gd name="connsiteY12" fmla="*/ 38275 h 172617"/>
                      <a:gd name="connsiteX13" fmla="*/ 93292 w 156057"/>
                      <a:gd name="connsiteY13" fmla="*/ 29707 h 172617"/>
                      <a:gd name="connsiteX14" fmla="*/ 89007 w 156057"/>
                      <a:gd name="connsiteY14" fmla="*/ 11855 h 172617"/>
                      <a:gd name="connsiteX15" fmla="*/ 125425 w 156057"/>
                      <a:gd name="connsiteY15" fmla="*/ 9713 h 172617"/>
                      <a:gd name="connsiteX16" fmla="*/ 128995 w 156057"/>
                      <a:gd name="connsiteY16" fmla="*/ 57555 h 172617"/>
                      <a:gd name="connsiteX17" fmla="*/ 121854 w 156057"/>
                      <a:gd name="connsiteY17" fmla="*/ 68980 h 172617"/>
                      <a:gd name="connsiteX18" fmla="*/ 64729 w 156057"/>
                      <a:gd name="connsiteY18" fmla="*/ 60411 h 172617"/>
                      <a:gd name="connsiteX19" fmla="*/ 8318 w 156057"/>
                      <a:gd name="connsiteY19" fmla="*/ 91116 h 172617"/>
                      <a:gd name="connsiteX20" fmla="*/ 26884 w 156057"/>
                      <a:gd name="connsiteY20" fmla="*/ 147527 h 172617"/>
                      <a:gd name="connsiteX21" fmla="*/ 84723 w 156057"/>
                      <a:gd name="connsiteY21" fmla="*/ 131818 h 172617"/>
                      <a:gd name="connsiteX22" fmla="*/ 84723 w 156057"/>
                      <a:gd name="connsiteY22" fmla="*/ 131818 h 172617"/>
                      <a:gd name="connsiteX23" fmla="*/ 117570 w 156057"/>
                      <a:gd name="connsiteY23" fmla="*/ 74693 h 172617"/>
                      <a:gd name="connsiteX24" fmla="*/ 96862 w 156057"/>
                      <a:gd name="connsiteY24" fmla="*/ 107540 h 172617"/>
                      <a:gd name="connsiteX25" fmla="*/ 34024 w 156057"/>
                      <a:gd name="connsiteY25" fmla="*/ 138958 h 172617"/>
                      <a:gd name="connsiteX26" fmla="*/ 29026 w 156057"/>
                      <a:gd name="connsiteY26" fmla="*/ 98257 h 172617"/>
                      <a:gd name="connsiteX27" fmla="*/ 116856 w 156057"/>
                      <a:gd name="connsiteY27" fmla="*/ 73978 h 172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56057" h="172617">
                        <a:moveTo>
                          <a:pt x="84723" y="131104"/>
                        </a:moveTo>
                        <a:cubicBezTo>
                          <a:pt x="76868" y="146099"/>
                          <a:pt x="74726" y="165379"/>
                          <a:pt x="89007" y="171091"/>
                        </a:cubicBezTo>
                        <a:cubicBezTo>
                          <a:pt x="95434" y="173948"/>
                          <a:pt x="116856" y="176090"/>
                          <a:pt x="133993" y="145385"/>
                        </a:cubicBezTo>
                        <a:lnTo>
                          <a:pt x="145419" y="125391"/>
                        </a:lnTo>
                        <a:lnTo>
                          <a:pt x="138278" y="122535"/>
                        </a:lnTo>
                        <a:lnTo>
                          <a:pt x="126853" y="142529"/>
                        </a:lnTo>
                        <a:cubicBezTo>
                          <a:pt x="114714" y="163951"/>
                          <a:pt x="105431" y="163237"/>
                          <a:pt x="102575" y="161809"/>
                        </a:cubicBezTo>
                        <a:cubicBezTo>
                          <a:pt x="92578" y="157524"/>
                          <a:pt x="101861" y="140387"/>
                          <a:pt x="102575" y="138958"/>
                        </a:cubicBezTo>
                        <a:lnTo>
                          <a:pt x="143276" y="71122"/>
                        </a:lnTo>
                        <a:cubicBezTo>
                          <a:pt x="151131" y="58269"/>
                          <a:pt x="158272" y="46130"/>
                          <a:pt x="155415" y="31849"/>
                        </a:cubicBezTo>
                        <a:cubicBezTo>
                          <a:pt x="151845" y="16853"/>
                          <a:pt x="141848" y="7570"/>
                          <a:pt x="129709" y="3286"/>
                        </a:cubicBezTo>
                        <a:cubicBezTo>
                          <a:pt x="109001" y="-4569"/>
                          <a:pt x="82581" y="1858"/>
                          <a:pt x="69728" y="20424"/>
                        </a:cubicBezTo>
                        <a:cubicBezTo>
                          <a:pt x="63301" y="28992"/>
                          <a:pt x="65443" y="36133"/>
                          <a:pt x="71870" y="38275"/>
                        </a:cubicBezTo>
                        <a:cubicBezTo>
                          <a:pt x="79010" y="41132"/>
                          <a:pt x="87579" y="36847"/>
                          <a:pt x="93292" y="29707"/>
                        </a:cubicBezTo>
                        <a:cubicBezTo>
                          <a:pt x="95434" y="26136"/>
                          <a:pt x="101146" y="16139"/>
                          <a:pt x="89007" y="11855"/>
                        </a:cubicBezTo>
                        <a:cubicBezTo>
                          <a:pt x="102575" y="4714"/>
                          <a:pt x="116856" y="6142"/>
                          <a:pt x="125425" y="9713"/>
                        </a:cubicBezTo>
                        <a:cubicBezTo>
                          <a:pt x="138278" y="14711"/>
                          <a:pt x="145419" y="31135"/>
                          <a:pt x="128995" y="57555"/>
                        </a:cubicBezTo>
                        <a:lnTo>
                          <a:pt x="121854" y="68980"/>
                        </a:lnTo>
                        <a:cubicBezTo>
                          <a:pt x="107573" y="64696"/>
                          <a:pt x="88293" y="58269"/>
                          <a:pt x="64729" y="60411"/>
                        </a:cubicBezTo>
                        <a:cubicBezTo>
                          <a:pt x="37595" y="63267"/>
                          <a:pt x="19029" y="76835"/>
                          <a:pt x="8318" y="91116"/>
                        </a:cubicBezTo>
                        <a:cubicBezTo>
                          <a:pt x="-11676" y="118965"/>
                          <a:pt x="8318" y="139673"/>
                          <a:pt x="26884" y="147527"/>
                        </a:cubicBezTo>
                        <a:cubicBezTo>
                          <a:pt x="46164" y="156096"/>
                          <a:pt x="69013" y="146813"/>
                          <a:pt x="84723" y="131818"/>
                        </a:cubicBezTo>
                        <a:lnTo>
                          <a:pt x="84723" y="131818"/>
                        </a:lnTo>
                        <a:close/>
                        <a:moveTo>
                          <a:pt x="117570" y="74693"/>
                        </a:moveTo>
                        <a:lnTo>
                          <a:pt x="96862" y="107540"/>
                        </a:lnTo>
                        <a:cubicBezTo>
                          <a:pt x="76154" y="141101"/>
                          <a:pt x="46877" y="144671"/>
                          <a:pt x="34024" y="138958"/>
                        </a:cubicBezTo>
                        <a:cubicBezTo>
                          <a:pt x="20457" y="133246"/>
                          <a:pt x="17601" y="115394"/>
                          <a:pt x="29026" y="98257"/>
                        </a:cubicBezTo>
                        <a:cubicBezTo>
                          <a:pt x="41879" y="80405"/>
                          <a:pt x="71156" y="58269"/>
                          <a:pt x="116856" y="73978"/>
                        </a:cubicBez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03" name="フリーフォーム 302">
                    <a:extLst>
                      <a:ext uri="{FF2B5EF4-FFF2-40B4-BE49-F238E27FC236}">
                        <a16:creationId xmlns:a16="http://schemas.microsoft.com/office/drawing/2014/main" id="{CB1BD5BC-6B6F-35FB-955D-7D169DFE35BB}"/>
                      </a:ext>
                    </a:extLst>
                  </p:cNvPr>
                  <p:cNvSpPr/>
                  <p:nvPr/>
                </p:nvSpPr>
                <p:spPr>
                  <a:xfrm>
                    <a:off x="3750227" y="5572610"/>
                    <a:ext cx="190845" cy="217075"/>
                  </a:xfrm>
                  <a:custGeom>
                    <a:avLst/>
                    <a:gdLst>
                      <a:gd name="connsiteX0" fmla="*/ 87830 w 190845"/>
                      <a:gd name="connsiteY0" fmla="*/ 34275 h 217075"/>
                      <a:gd name="connsiteX1" fmla="*/ 39274 w 190845"/>
                      <a:gd name="connsiteY1" fmla="*/ 127104 h 217075"/>
                      <a:gd name="connsiteX2" fmla="*/ 6427 w 190845"/>
                      <a:gd name="connsiteY2" fmla="*/ 134244 h 217075"/>
                      <a:gd name="connsiteX3" fmla="*/ 0 w 190845"/>
                      <a:gd name="connsiteY3" fmla="*/ 146383 h 217075"/>
                      <a:gd name="connsiteX4" fmla="*/ 35703 w 190845"/>
                      <a:gd name="connsiteY4" fmla="*/ 160665 h 217075"/>
                      <a:gd name="connsiteX5" fmla="*/ 70692 w 190845"/>
                      <a:gd name="connsiteY5" fmla="*/ 177088 h 217075"/>
                      <a:gd name="connsiteX6" fmla="*/ 76405 w 190845"/>
                      <a:gd name="connsiteY6" fmla="*/ 164235 h 217075"/>
                      <a:gd name="connsiteX7" fmla="*/ 60696 w 190845"/>
                      <a:gd name="connsiteY7" fmla="*/ 135672 h 217075"/>
                      <a:gd name="connsiteX8" fmla="*/ 94257 w 190845"/>
                      <a:gd name="connsiteY8" fmla="*/ 69264 h 217075"/>
                      <a:gd name="connsiteX9" fmla="*/ 157808 w 190845"/>
                      <a:gd name="connsiteY9" fmla="*/ 32133 h 217075"/>
                      <a:gd name="connsiteX10" fmla="*/ 163521 w 190845"/>
                      <a:gd name="connsiteY10" fmla="*/ 76405 h 217075"/>
                      <a:gd name="connsiteX11" fmla="*/ 126390 w 190845"/>
                      <a:gd name="connsiteY11" fmla="*/ 163521 h 217075"/>
                      <a:gd name="connsiteX12" fmla="*/ 93543 w 190845"/>
                      <a:gd name="connsiteY12" fmla="*/ 171376 h 217075"/>
                      <a:gd name="connsiteX13" fmla="*/ 87830 w 190845"/>
                      <a:gd name="connsiteY13" fmla="*/ 184229 h 217075"/>
                      <a:gd name="connsiteX14" fmla="*/ 125675 w 190845"/>
                      <a:gd name="connsiteY14" fmla="*/ 199224 h 217075"/>
                      <a:gd name="connsiteX15" fmla="*/ 162807 w 190845"/>
                      <a:gd name="connsiteY15" fmla="*/ 217076 h 217075"/>
                      <a:gd name="connsiteX16" fmla="*/ 167805 w 190845"/>
                      <a:gd name="connsiteY16" fmla="*/ 203509 h 217075"/>
                      <a:gd name="connsiteX17" fmla="*/ 147097 w 190845"/>
                      <a:gd name="connsiteY17" fmla="*/ 179944 h 217075"/>
                      <a:gd name="connsiteX18" fmla="*/ 177088 w 190845"/>
                      <a:gd name="connsiteY18" fmla="*/ 105682 h 217075"/>
                      <a:gd name="connsiteX19" fmla="*/ 189227 w 190845"/>
                      <a:gd name="connsiteY19" fmla="*/ 49985 h 217075"/>
                      <a:gd name="connsiteX20" fmla="*/ 164235 w 190845"/>
                      <a:gd name="connsiteY20" fmla="*/ 27135 h 217075"/>
                      <a:gd name="connsiteX21" fmla="*/ 106396 w 190845"/>
                      <a:gd name="connsiteY21" fmla="*/ 44272 h 217075"/>
                      <a:gd name="connsiteX22" fmla="*/ 122819 w 190845"/>
                      <a:gd name="connsiteY22" fmla="*/ 11425 h 217075"/>
                      <a:gd name="connsiteX23" fmla="*/ 82832 w 190845"/>
                      <a:gd name="connsiteY23" fmla="*/ 0 h 217075"/>
                      <a:gd name="connsiteX24" fmla="*/ 77833 w 190845"/>
                      <a:gd name="connsiteY24" fmla="*/ 9283 h 217075"/>
                      <a:gd name="connsiteX25" fmla="*/ 89972 w 190845"/>
                      <a:gd name="connsiteY25" fmla="*/ 34989 h 217075"/>
                      <a:gd name="connsiteX26" fmla="*/ 89972 w 190845"/>
                      <a:gd name="connsiteY26" fmla="*/ 34989 h 217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90845" h="217075">
                        <a:moveTo>
                          <a:pt x="87830" y="34275"/>
                        </a:moveTo>
                        <a:lnTo>
                          <a:pt x="39274" y="127104"/>
                        </a:lnTo>
                        <a:cubicBezTo>
                          <a:pt x="29991" y="144241"/>
                          <a:pt x="26420" y="142813"/>
                          <a:pt x="6427" y="134244"/>
                        </a:cubicBezTo>
                        <a:lnTo>
                          <a:pt x="0" y="146383"/>
                        </a:lnTo>
                        <a:cubicBezTo>
                          <a:pt x="10711" y="150668"/>
                          <a:pt x="27134" y="156380"/>
                          <a:pt x="35703" y="160665"/>
                        </a:cubicBezTo>
                        <a:cubicBezTo>
                          <a:pt x="43558" y="164235"/>
                          <a:pt x="59981" y="172090"/>
                          <a:pt x="70692" y="177088"/>
                        </a:cubicBezTo>
                        <a:lnTo>
                          <a:pt x="76405" y="164235"/>
                        </a:lnTo>
                        <a:cubicBezTo>
                          <a:pt x="54983" y="154952"/>
                          <a:pt x="52127" y="153524"/>
                          <a:pt x="60696" y="135672"/>
                        </a:cubicBezTo>
                        <a:lnTo>
                          <a:pt x="94257" y="69264"/>
                        </a:lnTo>
                        <a:cubicBezTo>
                          <a:pt x="111394" y="34989"/>
                          <a:pt x="139957" y="25706"/>
                          <a:pt x="157808" y="32133"/>
                        </a:cubicBezTo>
                        <a:cubicBezTo>
                          <a:pt x="175660" y="38560"/>
                          <a:pt x="171376" y="57839"/>
                          <a:pt x="163521" y="76405"/>
                        </a:cubicBezTo>
                        <a:lnTo>
                          <a:pt x="126390" y="163521"/>
                        </a:lnTo>
                        <a:cubicBezTo>
                          <a:pt x="118535" y="182087"/>
                          <a:pt x="114964" y="180659"/>
                          <a:pt x="93543" y="171376"/>
                        </a:cubicBezTo>
                        <a:lnTo>
                          <a:pt x="87830" y="184229"/>
                        </a:lnTo>
                        <a:cubicBezTo>
                          <a:pt x="99255" y="188513"/>
                          <a:pt x="116392" y="194940"/>
                          <a:pt x="125675" y="199224"/>
                        </a:cubicBezTo>
                        <a:cubicBezTo>
                          <a:pt x="134244" y="202795"/>
                          <a:pt x="151382" y="211363"/>
                          <a:pt x="162807" y="217076"/>
                        </a:cubicBezTo>
                        <a:lnTo>
                          <a:pt x="167805" y="203509"/>
                        </a:lnTo>
                        <a:cubicBezTo>
                          <a:pt x="150668" y="196368"/>
                          <a:pt x="142099" y="192798"/>
                          <a:pt x="147097" y="179944"/>
                        </a:cubicBezTo>
                        <a:lnTo>
                          <a:pt x="177088" y="105682"/>
                        </a:lnTo>
                        <a:cubicBezTo>
                          <a:pt x="189227" y="75691"/>
                          <a:pt x="193512" y="64980"/>
                          <a:pt x="189227" y="49985"/>
                        </a:cubicBezTo>
                        <a:cubicBezTo>
                          <a:pt x="187085" y="42844"/>
                          <a:pt x="180658" y="32847"/>
                          <a:pt x="164235" y="27135"/>
                        </a:cubicBezTo>
                        <a:cubicBezTo>
                          <a:pt x="143527" y="19280"/>
                          <a:pt x="124247" y="27135"/>
                          <a:pt x="106396" y="44272"/>
                        </a:cubicBezTo>
                        <a:lnTo>
                          <a:pt x="122819" y="11425"/>
                        </a:lnTo>
                        <a:lnTo>
                          <a:pt x="82832" y="0"/>
                        </a:lnTo>
                        <a:lnTo>
                          <a:pt x="77833" y="9283"/>
                        </a:lnTo>
                        <a:cubicBezTo>
                          <a:pt x="97113" y="16424"/>
                          <a:pt x="97827" y="19280"/>
                          <a:pt x="89972" y="34989"/>
                        </a:cubicBezTo>
                        <a:lnTo>
                          <a:pt x="89972" y="34989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04" name="フリーフォーム 303">
                    <a:extLst>
                      <a:ext uri="{FF2B5EF4-FFF2-40B4-BE49-F238E27FC236}">
                        <a16:creationId xmlns:a16="http://schemas.microsoft.com/office/drawing/2014/main" id="{EFA1A23F-48A2-8D3D-5641-FEB572729ABC}"/>
                      </a:ext>
                    </a:extLst>
                  </p:cNvPr>
                  <p:cNvSpPr/>
                  <p:nvPr/>
                </p:nvSpPr>
                <p:spPr>
                  <a:xfrm>
                    <a:off x="3953825" y="5645588"/>
                    <a:ext cx="141374" cy="194499"/>
                  </a:xfrm>
                  <a:custGeom>
                    <a:avLst/>
                    <a:gdLst>
                      <a:gd name="connsiteX0" fmla="*/ 38470 w 141374"/>
                      <a:gd name="connsiteY0" fmla="*/ 58410 h 194499"/>
                      <a:gd name="connsiteX1" fmla="*/ 97024 w 141374"/>
                      <a:gd name="connsiteY1" fmla="*/ 10568 h 194499"/>
                      <a:gd name="connsiteX2" fmla="*/ 117017 w 141374"/>
                      <a:gd name="connsiteY2" fmla="*/ 89115 h 194499"/>
                      <a:gd name="connsiteX3" fmla="*/ 39184 w 141374"/>
                      <a:gd name="connsiteY3" fmla="*/ 58410 h 194499"/>
                      <a:gd name="connsiteX4" fmla="*/ 34900 w 141374"/>
                      <a:gd name="connsiteY4" fmla="*/ 66265 h 194499"/>
                      <a:gd name="connsiteX5" fmla="*/ 127728 w 141374"/>
                      <a:gd name="connsiteY5" fmla="*/ 103396 h 194499"/>
                      <a:gd name="connsiteX6" fmla="*/ 138439 w 141374"/>
                      <a:gd name="connsiteY6" fmla="*/ 98398 h 194499"/>
                      <a:gd name="connsiteX7" fmla="*/ 98452 w 141374"/>
                      <a:gd name="connsiteY7" fmla="*/ 3427 h 194499"/>
                      <a:gd name="connsiteX8" fmla="*/ 7051 w 141374"/>
                      <a:gd name="connsiteY8" fmla="*/ 59838 h 194499"/>
                      <a:gd name="connsiteX9" fmla="*/ 50609 w 141374"/>
                      <a:gd name="connsiteY9" fmla="*/ 189798 h 194499"/>
                      <a:gd name="connsiteX10" fmla="*/ 125586 w 141374"/>
                      <a:gd name="connsiteY10" fmla="*/ 154809 h 194499"/>
                      <a:gd name="connsiteX11" fmla="*/ 122016 w 141374"/>
                      <a:gd name="connsiteY11" fmla="*/ 147669 h 194499"/>
                      <a:gd name="connsiteX12" fmla="*/ 116303 w 141374"/>
                      <a:gd name="connsiteY12" fmla="*/ 151953 h 194499"/>
                      <a:gd name="connsiteX13" fmla="*/ 56322 w 141374"/>
                      <a:gd name="connsiteY13" fmla="*/ 179087 h 194499"/>
                      <a:gd name="connsiteX14" fmla="*/ 25617 w 141374"/>
                      <a:gd name="connsiteY14" fmla="*/ 131959 h 194499"/>
                      <a:gd name="connsiteX15" fmla="*/ 35614 w 141374"/>
                      <a:gd name="connsiteY15" fmla="*/ 66265 h 194499"/>
                      <a:gd name="connsiteX16" fmla="*/ 35614 w 141374"/>
                      <a:gd name="connsiteY16" fmla="*/ 66265 h 194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41374" h="194499">
                        <a:moveTo>
                          <a:pt x="38470" y="58410"/>
                        </a:moveTo>
                        <a:cubicBezTo>
                          <a:pt x="57750" y="5569"/>
                          <a:pt x="86313" y="6998"/>
                          <a:pt x="97024" y="10568"/>
                        </a:cubicBezTo>
                        <a:cubicBezTo>
                          <a:pt x="129157" y="22707"/>
                          <a:pt x="120588" y="74120"/>
                          <a:pt x="117017" y="89115"/>
                        </a:cubicBezTo>
                        <a:lnTo>
                          <a:pt x="39184" y="58410"/>
                        </a:lnTo>
                        <a:close/>
                        <a:moveTo>
                          <a:pt x="34900" y="66265"/>
                        </a:moveTo>
                        <a:lnTo>
                          <a:pt x="127728" y="103396"/>
                        </a:lnTo>
                        <a:cubicBezTo>
                          <a:pt x="135583" y="106253"/>
                          <a:pt x="136297" y="106967"/>
                          <a:pt x="138439" y="98398"/>
                        </a:cubicBezTo>
                        <a:cubicBezTo>
                          <a:pt x="147008" y="59838"/>
                          <a:pt x="137725" y="17709"/>
                          <a:pt x="98452" y="3427"/>
                        </a:cubicBezTo>
                        <a:cubicBezTo>
                          <a:pt x="62748" y="-9426"/>
                          <a:pt x="23475" y="14852"/>
                          <a:pt x="7051" y="59838"/>
                        </a:cubicBezTo>
                        <a:cubicBezTo>
                          <a:pt x="-12228" y="113393"/>
                          <a:pt x="9908" y="171947"/>
                          <a:pt x="50609" y="189798"/>
                        </a:cubicBezTo>
                        <a:cubicBezTo>
                          <a:pt x="95595" y="209078"/>
                          <a:pt x="124158" y="163378"/>
                          <a:pt x="125586" y="154809"/>
                        </a:cubicBezTo>
                        <a:cubicBezTo>
                          <a:pt x="126300" y="150525"/>
                          <a:pt x="124158" y="148382"/>
                          <a:pt x="122016" y="147669"/>
                        </a:cubicBezTo>
                        <a:cubicBezTo>
                          <a:pt x="119160" y="146240"/>
                          <a:pt x="117731" y="148382"/>
                          <a:pt x="116303" y="151953"/>
                        </a:cubicBezTo>
                        <a:cubicBezTo>
                          <a:pt x="92025" y="194797"/>
                          <a:pt x="59892" y="180515"/>
                          <a:pt x="56322" y="179087"/>
                        </a:cubicBezTo>
                        <a:cubicBezTo>
                          <a:pt x="38470" y="171233"/>
                          <a:pt x="28473" y="151239"/>
                          <a:pt x="25617" y="131959"/>
                        </a:cubicBezTo>
                        <a:cubicBezTo>
                          <a:pt x="22047" y="106967"/>
                          <a:pt x="30615" y="80546"/>
                          <a:pt x="35614" y="66265"/>
                        </a:cubicBezTo>
                        <a:lnTo>
                          <a:pt x="35614" y="66265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256" name="グラフィックス 2">
                <a:extLst>
                  <a:ext uri="{FF2B5EF4-FFF2-40B4-BE49-F238E27FC236}">
                    <a16:creationId xmlns:a16="http://schemas.microsoft.com/office/drawing/2014/main" id="{F5D0893F-51E1-D16D-8245-FEE1D5FC6EE8}"/>
                  </a:ext>
                </a:extLst>
              </p:cNvPr>
              <p:cNvGrpSpPr/>
              <p:nvPr/>
            </p:nvGrpSpPr>
            <p:grpSpPr>
              <a:xfrm>
                <a:off x="1476644" y="3370434"/>
                <a:ext cx="1808726" cy="1519530"/>
                <a:chOff x="1476644" y="3370434"/>
                <a:chExt cx="1808726" cy="1519530"/>
              </a:xfrm>
            </p:grpSpPr>
            <p:sp>
              <p:nvSpPr>
                <p:cNvPr id="291" name="フリーフォーム 290">
                  <a:extLst>
                    <a:ext uri="{FF2B5EF4-FFF2-40B4-BE49-F238E27FC236}">
                      <a16:creationId xmlns:a16="http://schemas.microsoft.com/office/drawing/2014/main" id="{F01B9570-C476-3555-EE89-DF565E639AEF}"/>
                    </a:ext>
                  </a:extLst>
                </p:cNvPr>
                <p:cNvSpPr/>
                <p:nvPr/>
              </p:nvSpPr>
              <p:spPr>
                <a:xfrm>
                  <a:off x="2035757" y="4268013"/>
                  <a:ext cx="826887" cy="621950"/>
                </a:xfrm>
                <a:custGeom>
                  <a:avLst/>
                  <a:gdLst>
                    <a:gd name="connsiteX0" fmla="*/ 626235 w 826887"/>
                    <a:gd name="connsiteY0" fmla="*/ 0 h 621950"/>
                    <a:gd name="connsiteX1" fmla="*/ 236356 w 826887"/>
                    <a:gd name="connsiteY1" fmla="*/ 2142 h 621950"/>
                    <a:gd name="connsiteX2" fmla="*/ 0 w 826887"/>
                    <a:gd name="connsiteY2" fmla="*/ 287768 h 621950"/>
                    <a:gd name="connsiteX3" fmla="*/ 174946 w 826887"/>
                    <a:gd name="connsiteY3" fmla="*/ 619094 h 621950"/>
                    <a:gd name="connsiteX4" fmla="*/ 614096 w 826887"/>
                    <a:gd name="connsiteY4" fmla="*/ 621951 h 621950"/>
                    <a:gd name="connsiteX5" fmla="*/ 826887 w 826887"/>
                    <a:gd name="connsiteY5" fmla="*/ 293481 h 621950"/>
                    <a:gd name="connsiteX6" fmla="*/ 626235 w 826887"/>
                    <a:gd name="connsiteY6" fmla="*/ 0 h 62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6887" h="621950">
                      <a:moveTo>
                        <a:pt x="626235" y="0"/>
                      </a:moveTo>
                      <a:lnTo>
                        <a:pt x="236356" y="2142"/>
                      </a:lnTo>
                      <a:lnTo>
                        <a:pt x="0" y="287768"/>
                      </a:lnTo>
                      <a:lnTo>
                        <a:pt x="174946" y="619094"/>
                      </a:lnTo>
                      <a:lnTo>
                        <a:pt x="614096" y="621951"/>
                      </a:lnTo>
                      <a:lnTo>
                        <a:pt x="826887" y="293481"/>
                      </a:lnTo>
                      <a:lnTo>
                        <a:pt x="626235" y="0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92" name="フリーフォーム 291">
                  <a:extLst>
                    <a:ext uri="{FF2B5EF4-FFF2-40B4-BE49-F238E27FC236}">
                      <a16:creationId xmlns:a16="http://schemas.microsoft.com/office/drawing/2014/main" id="{6A6620B5-3785-CCB5-5975-09F8EE4C0B50}"/>
                    </a:ext>
                  </a:extLst>
                </p:cNvPr>
                <p:cNvSpPr/>
                <p:nvPr/>
              </p:nvSpPr>
              <p:spPr>
                <a:xfrm>
                  <a:off x="1476644" y="4002381"/>
                  <a:ext cx="795468" cy="553400"/>
                </a:xfrm>
                <a:custGeom>
                  <a:avLst/>
                  <a:gdLst>
                    <a:gd name="connsiteX0" fmla="*/ 633376 w 795468"/>
                    <a:gd name="connsiteY0" fmla="*/ 7141 h 553400"/>
                    <a:gd name="connsiteX1" fmla="*/ 261348 w 795468"/>
                    <a:gd name="connsiteY1" fmla="*/ 0 h 553400"/>
                    <a:gd name="connsiteX2" fmla="*/ 0 w 795468"/>
                    <a:gd name="connsiteY2" fmla="*/ 252065 h 553400"/>
                    <a:gd name="connsiteX3" fmla="*/ 132102 w 795468"/>
                    <a:gd name="connsiteY3" fmla="*/ 553400 h 553400"/>
                    <a:gd name="connsiteX4" fmla="*/ 559113 w 795468"/>
                    <a:gd name="connsiteY4" fmla="*/ 553400 h 553400"/>
                    <a:gd name="connsiteX5" fmla="*/ 795468 w 795468"/>
                    <a:gd name="connsiteY5" fmla="*/ 267774 h 553400"/>
                    <a:gd name="connsiteX6" fmla="*/ 633376 w 795468"/>
                    <a:gd name="connsiteY6" fmla="*/ 7141 h 55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5468" h="553400">
                      <a:moveTo>
                        <a:pt x="633376" y="7141"/>
                      </a:moveTo>
                      <a:lnTo>
                        <a:pt x="261348" y="0"/>
                      </a:lnTo>
                      <a:lnTo>
                        <a:pt x="0" y="252065"/>
                      </a:lnTo>
                      <a:lnTo>
                        <a:pt x="132102" y="553400"/>
                      </a:lnTo>
                      <a:lnTo>
                        <a:pt x="559113" y="553400"/>
                      </a:lnTo>
                      <a:lnTo>
                        <a:pt x="795468" y="267774"/>
                      </a:lnTo>
                      <a:lnTo>
                        <a:pt x="633376" y="7141"/>
                      </a:lnTo>
                      <a:close/>
                    </a:path>
                  </a:pathLst>
                </a:custGeom>
                <a:solidFill>
                  <a:srgbClr val="FF8AD8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93" name="フリーフォーム 292">
                  <a:extLst>
                    <a:ext uri="{FF2B5EF4-FFF2-40B4-BE49-F238E27FC236}">
                      <a16:creationId xmlns:a16="http://schemas.microsoft.com/office/drawing/2014/main" id="{16720388-EB67-596E-3C37-23E153F8E915}"/>
                    </a:ext>
                  </a:extLst>
                </p:cNvPr>
                <p:cNvSpPr/>
                <p:nvPr/>
              </p:nvSpPr>
              <p:spPr>
                <a:xfrm>
                  <a:off x="2272113" y="4007380"/>
                  <a:ext cx="389879" cy="262775"/>
                </a:xfrm>
                <a:custGeom>
                  <a:avLst/>
                  <a:gdLst>
                    <a:gd name="connsiteX0" fmla="*/ 209935 w 389879"/>
                    <a:gd name="connsiteY0" fmla="*/ 0 h 262775"/>
                    <a:gd name="connsiteX1" fmla="*/ 0 w 389879"/>
                    <a:gd name="connsiteY1" fmla="*/ 262776 h 262775"/>
                    <a:gd name="connsiteX2" fmla="*/ 389879 w 389879"/>
                    <a:gd name="connsiteY2" fmla="*/ 260634 h 262775"/>
                    <a:gd name="connsiteX3" fmla="*/ 209935 w 389879"/>
                    <a:gd name="connsiteY3" fmla="*/ 0 h 262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9879" h="262775">
                      <a:moveTo>
                        <a:pt x="209935" y="0"/>
                      </a:moveTo>
                      <a:lnTo>
                        <a:pt x="0" y="262776"/>
                      </a:lnTo>
                      <a:lnTo>
                        <a:pt x="389879" y="260634"/>
                      </a:lnTo>
                      <a:lnTo>
                        <a:pt x="209935" y="0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94" name="フリーフォーム 293">
                  <a:extLst>
                    <a:ext uri="{FF2B5EF4-FFF2-40B4-BE49-F238E27FC236}">
                      <a16:creationId xmlns:a16="http://schemas.microsoft.com/office/drawing/2014/main" id="{382BA8DA-9720-B0C8-D42B-AE7473A3D640}"/>
                    </a:ext>
                  </a:extLst>
                </p:cNvPr>
                <p:cNvSpPr/>
                <p:nvPr/>
              </p:nvSpPr>
              <p:spPr>
                <a:xfrm>
                  <a:off x="2482048" y="3778165"/>
                  <a:ext cx="732630" cy="494847"/>
                </a:xfrm>
                <a:custGeom>
                  <a:avLst/>
                  <a:gdLst>
                    <a:gd name="connsiteX0" fmla="*/ 535549 w 732630"/>
                    <a:gd name="connsiteY0" fmla="*/ 4998 h 494847"/>
                    <a:gd name="connsiteX1" fmla="*/ 193512 w 732630"/>
                    <a:gd name="connsiteY1" fmla="*/ 0 h 494847"/>
                    <a:gd name="connsiteX2" fmla="*/ 0 w 732630"/>
                    <a:gd name="connsiteY2" fmla="*/ 229215 h 494847"/>
                    <a:gd name="connsiteX3" fmla="*/ 179944 w 732630"/>
                    <a:gd name="connsiteY3" fmla="*/ 489849 h 494847"/>
                    <a:gd name="connsiteX4" fmla="*/ 561969 w 732630"/>
                    <a:gd name="connsiteY4" fmla="*/ 494847 h 494847"/>
                    <a:gd name="connsiteX5" fmla="*/ 732631 w 732630"/>
                    <a:gd name="connsiteY5" fmla="*/ 234213 h 494847"/>
                    <a:gd name="connsiteX6" fmla="*/ 535549 w 732630"/>
                    <a:gd name="connsiteY6" fmla="*/ 4998 h 494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2630" h="494847">
                      <a:moveTo>
                        <a:pt x="535549" y="4998"/>
                      </a:moveTo>
                      <a:lnTo>
                        <a:pt x="193512" y="0"/>
                      </a:lnTo>
                      <a:lnTo>
                        <a:pt x="0" y="229215"/>
                      </a:lnTo>
                      <a:lnTo>
                        <a:pt x="179944" y="489849"/>
                      </a:lnTo>
                      <a:lnTo>
                        <a:pt x="561969" y="494847"/>
                      </a:lnTo>
                      <a:lnTo>
                        <a:pt x="732631" y="234213"/>
                      </a:lnTo>
                      <a:lnTo>
                        <a:pt x="535549" y="4998"/>
                      </a:lnTo>
                      <a:close/>
                    </a:path>
                  </a:pathLst>
                </a:custGeom>
                <a:solidFill>
                  <a:srgbClr val="FF8AD8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95" name="フリーフォーム 294">
                  <a:extLst>
                    <a:ext uri="{FF2B5EF4-FFF2-40B4-BE49-F238E27FC236}">
                      <a16:creationId xmlns:a16="http://schemas.microsoft.com/office/drawing/2014/main" id="{D2272CFF-180A-561B-8AAC-A551F6CB0FF2}"/>
                    </a:ext>
                  </a:extLst>
                </p:cNvPr>
                <p:cNvSpPr/>
                <p:nvPr/>
              </p:nvSpPr>
              <p:spPr>
                <a:xfrm>
                  <a:off x="2675559" y="3490397"/>
                  <a:ext cx="342037" cy="292766"/>
                </a:xfrm>
                <a:custGeom>
                  <a:avLst/>
                  <a:gdLst>
                    <a:gd name="connsiteX0" fmla="*/ 187085 w 342037"/>
                    <a:gd name="connsiteY0" fmla="*/ 0 h 292766"/>
                    <a:gd name="connsiteX1" fmla="*/ 0 w 342037"/>
                    <a:gd name="connsiteY1" fmla="*/ 287768 h 292766"/>
                    <a:gd name="connsiteX2" fmla="*/ 342037 w 342037"/>
                    <a:gd name="connsiteY2" fmla="*/ 292767 h 292766"/>
                    <a:gd name="connsiteX3" fmla="*/ 187085 w 342037"/>
                    <a:gd name="connsiteY3" fmla="*/ 0 h 292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2037" h="292766">
                      <a:moveTo>
                        <a:pt x="187085" y="0"/>
                      </a:moveTo>
                      <a:lnTo>
                        <a:pt x="0" y="287768"/>
                      </a:lnTo>
                      <a:lnTo>
                        <a:pt x="342037" y="292767"/>
                      </a:lnTo>
                      <a:lnTo>
                        <a:pt x="187085" y="0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96" name="フリーフォーム 295">
                  <a:extLst>
                    <a:ext uri="{FF2B5EF4-FFF2-40B4-BE49-F238E27FC236}">
                      <a16:creationId xmlns:a16="http://schemas.microsoft.com/office/drawing/2014/main" id="{2CDAFE0D-00CC-0240-7621-3CCF0F0FACD7}"/>
                    </a:ext>
                  </a:extLst>
                </p:cNvPr>
                <p:cNvSpPr/>
                <p:nvPr/>
              </p:nvSpPr>
              <p:spPr>
                <a:xfrm>
                  <a:off x="2862644" y="3370434"/>
                  <a:ext cx="422726" cy="641944"/>
                </a:xfrm>
                <a:custGeom>
                  <a:avLst/>
                  <a:gdLst>
                    <a:gd name="connsiteX0" fmla="*/ 238498 w 422726"/>
                    <a:gd name="connsiteY0" fmla="*/ 259920 h 641944"/>
                    <a:gd name="connsiteX1" fmla="*/ 19280 w 422726"/>
                    <a:gd name="connsiteY1" fmla="*/ 0 h 641944"/>
                    <a:gd name="connsiteX2" fmla="*/ 0 w 422726"/>
                    <a:gd name="connsiteY2" fmla="*/ 119963 h 641944"/>
                    <a:gd name="connsiteX3" fmla="*/ 154952 w 422726"/>
                    <a:gd name="connsiteY3" fmla="*/ 412730 h 641944"/>
                    <a:gd name="connsiteX4" fmla="*/ 352034 w 422726"/>
                    <a:gd name="connsiteY4" fmla="*/ 641944 h 641944"/>
                    <a:gd name="connsiteX5" fmla="*/ 422726 w 422726"/>
                    <a:gd name="connsiteY5" fmla="*/ 610525 h 641944"/>
                    <a:gd name="connsiteX6" fmla="*/ 238498 w 422726"/>
                    <a:gd name="connsiteY6" fmla="*/ 259920 h 641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2726" h="641944">
                      <a:moveTo>
                        <a:pt x="238498" y="259920"/>
                      </a:moveTo>
                      <a:lnTo>
                        <a:pt x="19280" y="0"/>
                      </a:lnTo>
                      <a:lnTo>
                        <a:pt x="0" y="119963"/>
                      </a:lnTo>
                      <a:lnTo>
                        <a:pt x="154952" y="412730"/>
                      </a:lnTo>
                      <a:lnTo>
                        <a:pt x="352034" y="641944"/>
                      </a:lnTo>
                      <a:lnTo>
                        <a:pt x="422726" y="610525"/>
                      </a:lnTo>
                      <a:lnTo>
                        <a:pt x="238498" y="259920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97" name="フリーフォーム 296">
                  <a:extLst>
                    <a:ext uri="{FF2B5EF4-FFF2-40B4-BE49-F238E27FC236}">
                      <a16:creationId xmlns:a16="http://schemas.microsoft.com/office/drawing/2014/main" id="{4CAB552A-592D-A222-810A-844E13555AD6}"/>
                    </a:ext>
                  </a:extLst>
                </p:cNvPr>
                <p:cNvSpPr/>
                <p:nvPr/>
              </p:nvSpPr>
              <p:spPr>
                <a:xfrm>
                  <a:off x="3044017" y="3980959"/>
                  <a:ext cx="241353" cy="292052"/>
                </a:xfrm>
                <a:custGeom>
                  <a:avLst/>
                  <a:gdLst>
                    <a:gd name="connsiteX0" fmla="*/ 241354 w 241353"/>
                    <a:gd name="connsiteY0" fmla="*/ 0 h 292052"/>
                    <a:gd name="connsiteX1" fmla="*/ 0 w 241353"/>
                    <a:gd name="connsiteY1" fmla="*/ 292053 h 292052"/>
                    <a:gd name="connsiteX2" fmla="*/ 170661 w 241353"/>
                    <a:gd name="connsiteY2" fmla="*/ 31419 h 292052"/>
                    <a:gd name="connsiteX3" fmla="*/ 241354 w 241353"/>
                    <a:gd name="connsiteY3" fmla="*/ 0 h 292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1353" h="292052">
                      <a:moveTo>
                        <a:pt x="241354" y="0"/>
                      </a:moveTo>
                      <a:lnTo>
                        <a:pt x="0" y="292053"/>
                      </a:lnTo>
                      <a:lnTo>
                        <a:pt x="170661" y="31419"/>
                      </a:lnTo>
                      <a:lnTo>
                        <a:pt x="241354" y="0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57" name="グラフィックス 2">
                <a:extLst>
                  <a:ext uri="{FF2B5EF4-FFF2-40B4-BE49-F238E27FC236}">
                    <a16:creationId xmlns:a16="http://schemas.microsoft.com/office/drawing/2014/main" id="{1A4D25B4-CF70-B8D4-2482-95BA3F2657B6}"/>
                  </a:ext>
                </a:extLst>
              </p:cNvPr>
              <p:cNvGrpSpPr/>
              <p:nvPr/>
            </p:nvGrpSpPr>
            <p:grpSpPr>
              <a:xfrm>
                <a:off x="2774814" y="3370434"/>
                <a:ext cx="161378" cy="257777"/>
                <a:chOff x="2774814" y="3370434"/>
                <a:chExt cx="161378" cy="257777"/>
              </a:xfrm>
            </p:grpSpPr>
            <p:sp>
              <p:nvSpPr>
                <p:cNvPr id="288" name="フリーフォーム 287">
                  <a:extLst>
                    <a:ext uri="{FF2B5EF4-FFF2-40B4-BE49-F238E27FC236}">
                      <a16:creationId xmlns:a16="http://schemas.microsoft.com/office/drawing/2014/main" id="{FFBE4385-EAC7-BBDC-1BD9-E038B8CA1A69}"/>
                    </a:ext>
                  </a:extLst>
                </p:cNvPr>
                <p:cNvSpPr/>
                <p:nvPr/>
              </p:nvSpPr>
              <p:spPr>
                <a:xfrm>
                  <a:off x="2774814" y="3490397"/>
                  <a:ext cx="87829" cy="136386"/>
                </a:xfrm>
                <a:custGeom>
                  <a:avLst/>
                  <a:gdLst>
                    <a:gd name="connsiteX0" fmla="*/ 87830 w 87829"/>
                    <a:gd name="connsiteY0" fmla="*/ 0 h 136386"/>
                    <a:gd name="connsiteX1" fmla="*/ 0 w 87829"/>
                    <a:gd name="connsiteY1" fmla="*/ 136386 h 13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7829" h="136386">
                      <a:moveTo>
                        <a:pt x="87830" y="0"/>
                      </a:moveTo>
                      <a:lnTo>
                        <a:pt x="0" y="136386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89" name="フリーフォーム 288">
                  <a:extLst>
                    <a:ext uri="{FF2B5EF4-FFF2-40B4-BE49-F238E27FC236}">
                      <a16:creationId xmlns:a16="http://schemas.microsoft.com/office/drawing/2014/main" id="{E3CEE67D-4992-E3CF-77CB-3A8332397CD5}"/>
                    </a:ext>
                  </a:extLst>
                </p:cNvPr>
                <p:cNvSpPr/>
                <p:nvPr/>
              </p:nvSpPr>
              <p:spPr>
                <a:xfrm>
                  <a:off x="2862644" y="3490397"/>
                  <a:ext cx="73548" cy="137814"/>
                </a:xfrm>
                <a:custGeom>
                  <a:avLst/>
                  <a:gdLst>
                    <a:gd name="connsiteX0" fmla="*/ 0 w 73548"/>
                    <a:gd name="connsiteY0" fmla="*/ 0 h 137814"/>
                    <a:gd name="connsiteX1" fmla="*/ 73549 w 73548"/>
                    <a:gd name="connsiteY1" fmla="*/ 137815 h 137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548" h="137814">
                      <a:moveTo>
                        <a:pt x="0" y="0"/>
                      </a:moveTo>
                      <a:lnTo>
                        <a:pt x="73549" y="137815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90" name="フリーフォーム 289">
                  <a:extLst>
                    <a:ext uri="{FF2B5EF4-FFF2-40B4-BE49-F238E27FC236}">
                      <a16:creationId xmlns:a16="http://schemas.microsoft.com/office/drawing/2014/main" id="{8237FEEB-A6F8-564D-CAE8-1FD7023B778A}"/>
                    </a:ext>
                  </a:extLst>
                </p:cNvPr>
                <p:cNvSpPr/>
                <p:nvPr/>
              </p:nvSpPr>
              <p:spPr>
                <a:xfrm>
                  <a:off x="2862644" y="3370434"/>
                  <a:ext cx="19279" cy="119962"/>
                </a:xfrm>
                <a:custGeom>
                  <a:avLst/>
                  <a:gdLst>
                    <a:gd name="connsiteX0" fmla="*/ 19280 w 19279"/>
                    <a:gd name="connsiteY0" fmla="*/ 0 h 119962"/>
                    <a:gd name="connsiteX1" fmla="*/ 0 w 19279"/>
                    <a:gd name="connsiteY1" fmla="*/ 119963 h 119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279" h="119962">
                      <a:moveTo>
                        <a:pt x="19280" y="0"/>
                      </a:moveTo>
                      <a:lnTo>
                        <a:pt x="0" y="119963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58" name="フリーフォーム 257">
                <a:extLst>
                  <a:ext uri="{FF2B5EF4-FFF2-40B4-BE49-F238E27FC236}">
                    <a16:creationId xmlns:a16="http://schemas.microsoft.com/office/drawing/2014/main" id="{92F129D6-3851-C1CC-08ED-950EE581902A}"/>
                  </a:ext>
                </a:extLst>
              </p:cNvPr>
              <p:cNvSpPr/>
              <p:nvPr/>
            </p:nvSpPr>
            <p:spPr>
              <a:xfrm>
                <a:off x="2658422" y="3370434"/>
                <a:ext cx="442720" cy="259919"/>
              </a:xfrm>
              <a:custGeom>
                <a:avLst/>
                <a:gdLst>
                  <a:gd name="connsiteX0" fmla="*/ 223502 w 442720"/>
                  <a:gd name="connsiteY0" fmla="*/ 0 h 259919"/>
                  <a:gd name="connsiteX1" fmla="*/ 0 w 442720"/>
                  <a:gd name="connsiteY1" fmla="*/ 254921 h 259919"/>
                  <a:gd name="connsiteX2" fmla="*/ 442720 w 442720"/>
                  <a:gd name="connsiteY2" fmla="*/ 259920 h 259919"/>
                  <a:gd name="connsiteX3" fmla="*/ 223502 w 442720"/>
                  <a:gd name="connsiteY3" fmla="*/ 0 h 259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720" h="259919">
                    <a:moveTo>
                      <a:pt x="223502" y="0"/>
                    </a:moveTo>
                    <a:lnTo>
                      <a:pt x="0" y="254921"/>
                    </a:lnTo>
                    <a:lnTo>
                      <a:pt x="442720" y="259920"/>
                    </a:lnTo>
                    <a:lnTo>
                      <a:pt x="223502" y="0"/>
                    </a:lnTo>
                    <a:close/>
                  </a:path>
                </a:pathLst>
              </a:custGeom>
              <a:solidFill>
                <a:srgbClr val="00A0E9">
                  <a:alpha val="30000"/>
                </a:srgbClr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grpSp>
            <p:nvGrpSpPr>
              <p:cNvPr id="259" name="グラフィックス 2">
                <a:extLst>
                  <a:ext uri="{FF2B5EF4-FFF2-40B4-BE49-F238E27FC236}">
                    <a16:creationId xmlns:a16="http://schemas.microsoft.com/office/drawing/2014/main" id="{86B6B285-C438-2877-7578-2E03A8ECA107}"/>
                  </a:ext>
                </a:extLst>
              </p:cNvPr>
              <p:cNvGrpSpPr/>
              <p:nvPr/>
            </p:nvGrpSpPr>
            <p:grpSpPr>
              <a:xfrm>
                <a:off x="1476644" y="3370434"/>
                <a:ext cx="1808726" cy="1519530"/>
                <a:chOff x="1476644" y="3370434"/>
                <a:chExt cx="1808726" cy="1519530"/>
              </a:xfrm>
            </p:grpSpPr>
            <p:sp>
              <p:nvSpPr>
                <p:cNvPr id="260" name="フリーフォーム 259">
                  <a:extLst>
                    <a:ext uri="{FF2B5EF4-FFF2-40B4-BE49-F238E27FC236}">
                      <a16:creationId xmlns:a16="http://schemas.microsoft.com/office/drawing/2014/main" id="{D6A9F65B-FE7D-A96B-6FC3-0D740D0C9B6E}"/>
                    </a:ext>
                  </a:extLst>
                </p:cNvPr>
                <p:cNvSpPr/>
                <p:nvPr/>
              </p:nvSpPr>
              <p:spPr>
                <a:xfrm>
                  <a:off x="2658422" y="3370434"/>
                  <a:ext cx="223502" cy="254921"/>
                </a:xfrm>
                <a:custGeom>
                  <a:avLst/>
                  <a:gdLst>
                    <a:gd name="connsiteX0" fmla="*/ 223502 w 223502"/>
                    <a:gd name="connsiteY0" fmla="*/ 0 h 254921"/>
                    <a:gd name="connsiteX1" fmla="*/ 0 w 223502"/>
                    <a:gd name="connsiteY1" fmla="*/ 254921 h 254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3502" h="254921">
                      <a:moveTo>
                        <a:pt x="223502" y="0"/>
                      </a:moveTo>
                      <a:lnTo>
                        <a:pt x="0" y="254921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61" name="フリーフォーム 260">
                  <a:extLst>
                    <a:ext uri="{FF2B5EF4-FFF2-40B4-BE49-F238E27FC236}">
                      <a16:creationId xmlns:a16="http://schemas.microsoft.com/office/drawing/2014/main" id="{6E0C1704-E650-1845-0DDE-C527DC840D6F}"/>
                    </a:ext>
                  </a:extLst>
                </p:cNvPr>
                <p:cNvSpPr/>
                <p:nvPr/>
              </p:nvSpPr>
              <p:spPr>
                <a:xfrm>
                  <a:off x="2881924" y="3370434"/>
                  <a:ext cx="219217" cy="259919"/>
                </a:xfrm>
                <a:custGeom>
                  <a:avLst/>
                  <a:gdLst>
                    <a:gd name="connsiteX0" fmla="*/ 219218 w 219217"/>
                    <a:gd name="connsiteY0" fmla="*/ 259920 h 259919"/>
                    <a:gd name="connsiteX1" fmla="*/ 0 w 219217"/>
                    <a:gd name="connsiteY1" fmla="*/ 0 h 259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9217" h="259919">
                      <a:moveTo>
                        <a:pt x="219218" y="25992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62" name="フリーフォーム 261">
                  <a:extLst>
                    <a:ext uri="{FF2B5EF4-FFF2-40B4-BE49-F238E27FC236}">
                      <a16:creationId xmlns:a16="http://schemas.microsoft.com/office/drawing/2014/main" id="{52211B6F-69D7-FF92-FAEE-A6E62275F58F}"/>
                    </a:ext>
                  </a:extLst>
                </p:cNvPr>
                <p:cNvSpPr/>
                <p:nvPr/>
              </p:nvSpPr>
              <p:spPr>
                <a:xfrm>
                  <a:off x="2658422" y="3625355"/>
                  <a:ext cx="442720" cy="4998"/>
                </a:xfrm>
                <a:custGeom>
                  <a:avLst/>
                  <a:gdLst>
                    <a:gd name="connsiteX0" fmla="*/ 0 w 442720"/>
                    <a:gd name="connsiteY0" fmla="*/ 0 h 4998"/>
                    <a:gd name="connsiteX1" fmla="*/ 442720 w 442720"/>
                    <a:gd name="connsiteY1" fmla="*/ 4998 h 4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2720" h="4998">
                      <a:moveTo>
                        <a:pt x="0" y="0"/>
                      </a:moveTo>
                      <a:lnTo>
                        <a:pt x="442720" y="4998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63" name="フリーフォーム 262">
                  <a:extLst>
                    <a:ext uri="{FF2B5EF4-FFF2-40B4-BE49-F238E27FC236}">
                      <a16:creationId xmlns:a16="http://schemas.microsoft.com/office/drawing/2014/main" id="{EEF62DF3-C434-D592-E48F-52C0CB9295EA}"/>
                    </a:ext>
                  </a:extLst>
                </p:cNvPr>
                <p:cNvSpPr/>
                <p:nvPr/>
              </p:nvSpPr>
              <p:spPr>
                <a:xfrm>
                  <a:off x="3101142" y="3630353"/>
                  <a:ext cx="184228" cy="350605"/>
                </a:xfrm>
                <a:custGeom>
                  <a:avLst/>
                  <a:gdLst>
                    <a:gd name="connsiteX0" fmla="*/ 184229 w 184228"/>
                    <a:gd name="connsiteY0" fmla="*/ 350606 h 350605"/>
                    <a:gd name="connsiteX1" fmla="*/ 0 w 184228"/>
                    <a:gd name="connsiteY1" fmla="*/ 0 h 350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4228" h="350605">
                      <a:moveTo>
                        <a:pt x="184229" y="350606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64" name="フリーフォーム 263">
                  <a:extLst>
                    <a:ext uri="{FF2B5EF4-FFF2-40B4-BE49-F238E27FC236}">
                      <a16:creationId xmlns:a16="http://schemas.microsoft.com/office/drawing/2014/main" id="{71DB5769-0040-F05A-E37F-DE1C8D42311C}"/>
                    </a:ext>
                  </a:extLst>
                </p:cNvPr>
                <p:cNvSpPr/>
                <p:nvPr/>
              </p:nvSpPr>
              <p:spPr>
                <a:xfrm>
                  <a:off x="2675559" y="3626783"/>
                  <a:ext cx="99255" cy="151381"/>
                </a:xfrm>
                <a:custGeom>
                  <a:avLst/>
                  <a:gdLst>
                    <a:gd name="connsiteX0" fmla="*/ 0 w 99255"/>
                    <a:gd name="connsiteY0" fmla="*/ 151382 h 151381"/>
                    <a:gd name="connsiteX1" fmla="*/ 99255 w 99255"/>
                    <a:gd name="connsiteY1" fmla="*/ 0 h 151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255" h="151381">
                      <a:moveTo>
                        <a:pt x="0" y="151382"/>
                      </a:moveTo>
                      <a:lnTo>
                        <a:pt x="99255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65" name="フリーフォーム 264">
                  <a:extLst>
                    <a:ext uri="{FF2B5EF4-FFF2-40B4-BE49-F238E27FC236}">
                      <a16:creationId xmlns:a16="http://schemas.microsoft.com/office/drawing/2014/main" id="{18C46841-4D5D-FFCF-6FA3-3EE8DE4E8980}"/>
                    </a:ext>
                  </a:extLst>
                </p:cNvPr>
                <p:cNvSpPr/>
                <p:nvPr/>
              </p:nvSpPr>
              <p:spPr>
                <a:xfrm>
                  <a:off x="2936907" y="3630353"/>
                  <a:ext cx="80689" cy="152809"/>
                </a:xfrm>
                <a:custGeom>
                  <a:avLst/>
                  <a:gdLst>
                    <a:gd name="connsiteX0" fmla="*/ 0 w 80689"/>
                    <a:gd name="connsiteY0" fmla="*/ 0 h 152809"/>
                    <a:gd name="connsiteX1" fmla="*/ 80689 w 80689"/>
                    <a:gd name="connsiteY1" fmla="*/ 152810 h 152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689" h="152809">
                      <a:moveTo>
                        <a:pt x="0" y="0"/>
                      </a:moveTo>
                      <a:lnTo>
                        <a:pt x="80689" y="15281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66" name="フリーフォーム 265">
                  <a:extLst>
                    <a:ext uri="{FF2B5EF4-FFF2-40B4-BE49-F238E27FC236}">
                      <a16:creationId xmlns:a16="http://schemas.microsoft.com/office/drawing/2014/main" id="{1FE1A85A-2D53-A8AA-56D4-746CC05187FE}"/>
                    </a:ext>
                  </a:extLst>
                </p:cNvPr>
                <p:cNvSpPr/>
                <p:nvPr/>
              </p:nvSpPr>
              <p:spPr>
                <a:xfrm>
                  <a:off x="2675559" y="3778165"/>
                  <a:ext cx="342037" cy="4998"/>
                </a:xfrm>
                <a:custGeom>
                  <a:avLst/>
                  <a:gdLst>
                    <a:gd name="connsiteX0" fmla="*/ 0 w 342037"/>
                    <a:gd name="connsiteY0" fmla="*/ 0 h 4998"/>
                    <a:gd name="connsiteX1" fmla="*/ 342037 w 342037"/>
                    <a:gd name="connsiteY1" fmla="*/ 4998 h 4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2037" h="4998">
                      <a:moveTo>
                        <a:pt x="0" y="0"/>
                      </a:moveTo>
                      <a:lnTo>
                        <a:pt x="342037" y="4998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67" name="フリーフォーム 266">
                  <a:extLst>
                    <a:ext uri="{FF2B5EF4-FFF2-40B4-BE49-F238E27FC236}">
                      <a16:creationId xmlns:a16="http://schemas.microsoft.com/office/drawing/2014/main" id="{6A374C7D-9D90-388D-6679-4420913A39A6}"/>
                    </a:ext>
                  </a:extLst>
                </p:cNvPr>
                <p:cNvSpPr/>
                <p:nvPr/>
              </p:nvSpPr>
              <p:spPr>
                <a:xfrm>
                  <a:off x="3017596" y="3783163"/>
                  <a:ext cx="197081" cy="229214"/>
                </a:xfrm>
                <a:custGeom>
                  <a:avLst/>
                  <a:gdLst>
                    <a:gd name="connsiteX0" fmla="*/ 197082 w 197081"/>
                    <a:gd name="connsiteY0" fmla="*/ 229215 h 229214"/>
                    <a:gd name="connsiteX1" fmla="*/ 0 w 197081"/>
                    <a:gd name="connsiteY1" fmla="*/ 0 h 229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7081" h="229214">
                      <a:moveTo>
                        <a:pt x="197082" y="229215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68" name="フリーフォーム 267">
                  <a:extLst>
                    <a:ext uri="{FF2B5EF4-FFF2-40B4-BE49-F238E27FC236}">
                      <a16:creationId xmlns:a16="http://schemas.microsoft.com/office/drawing/2014/main" id="{54B388F6-94C6-3F41-08DC-42E82D453510}"/>
                    </a:ext>
                  </a:extLst>
                </p:cNvPr>
                <p:cNvSpPr/>
                <p:nvPr/>
              </p:nvSpPr>
              <p:spPr>
                <a:xfrm>
                  <a:off x="3214678" y="3980959"/>
                  <a:ext cx="70692" cy="31418"/>
                </a:xfrm>
                <a:custGeom>
                  <a:avLst/>
                  <a:gdLst>
                    <a:gd name="connsiteX0" fmla="*/ 70692 w 70692"/>
                    <a:gd name="connsiteY0" fmla="*/ 0 h 31418"/>
                    <a:gd name="connsiteX1" fmla="*/ 0 w 70692"/>
                    <a:gd name="connsiteY1" fmla="*/ 31419 h 3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692" h="31418">
                      <a:moveTo>
                        <a:pt x="70692" y="0"/>
                      </a:moveTo>
                      <a:lnTo>
                        <a:pt x="0" y="31419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69" name="フリーフォーム 268">
                  <a:extLst>
                    <a:ext uri="{FF2B5EF4-FFF2-40B4-BE49-F238E27FC236}">
                      <a16:creationId xmlns:a16="http://schemas.microsoft.com/office/drawing/2014/main" id="{3D9AF0AC-D48C-B6C4-0AA3-7163EA8612BE}"/>
                    </a:ext>
                  </a:extLst>
                </p:cNvPr>
                <p:cNvSpPr/>
                <p:nvPr/>
              </p:nvSpPr>
              <p:spPr>
                <a:xfrm>
                  <a:off x="3044017" y="4012378"/>
                  <a:ext cx="170661" cy="260633"/>
                </a:xfrm>
                <a:custGeom>
                  <a:avLst/>
                  <a:gdLst>
                    <a:gd name="connsiteX0" fmla="*/ 0 w 170661"/>
                    <a:gd name="connsiteY0" fmla="*/ 260634 h 260633"/>
                    <a:gd name="connsiteX1" fmla="*/ 170662 w 170661"/>
                    <a:gd name="connsiteY1" fmla="*/ 0 h 260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0661" h="260633">
                      <a:moveTo>
                        <a:pt x="0" y="260634"/>
                      </a:moveTo>
                      <a:lnTo>
                        <a:pt x="170662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70" name="フリーフォーム 269">
                  <a:extLst>
                    <a:ext uri="{FF2B5EF4-FFF2-40B4-BE49-F238E27FC236}">
                      <a16:creationId xmlns:a16="http://schemas.microsoft.com/office/drawing/2014/main" id="{40EEAF62-B1F2-4481-3780-AA14122F1C15}"/>
                    </a:ext>
                  </a:extLst>
                </p:cNvPr>
                <p:cNvSpPr/>
                <p:nvPr/>
              </p:nvSpPr>
              <p:spPr>
                <a:xfrm>
                  <a:off x="3044017" y="3980959"/>
                  <a:ext cx="241353" cy="292052"/>
                </a:xfrm>
                <a:custGeom>
                  <a:avLst/>
                  <a:gdLst>
                    <a:gd name="connsiteX0" fmla="*/ 241354 w 241353"/>
                    <a:gd name="connsiteY0" fmla="*/ 0 h 292052"/>
                    <a:gd name="connsiteX1" fmla="*/ 0 w 241353"/>
                    <a:gd name="connsiteY1" fmla="*/ 292053 h 292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1353" h="292052">
                      <a:moveTo>
                        <a:pt x="241354" y="0"/>
                      </a:moveTo>
                      <a:lnTo>
                        <a:pt x="0" y="292053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71" name="フリーフォーム 270">
                  <a:extLst>
                    <a:ext uri="{FF2B5EF4-FFF2-40B4-BE49-F238E27FC236}">
                      <a16:creationId xmlns:a16="http://schemas.microsoft.com/office/drawing/2014/main" id="{EE57D733-361D-3D6A-70D4-36EF73102BA1}"/>
                    </a:ext>
                  </a:extLst>
                </p:cNvPr>
                <p:cNvSpPr/>
                <p:nvPr/>
              </p:nvSpPr>
              <p:spPr>
                <a:xfrm>
                  <a:off x="2661992" y="4268013"/>
                  <a:ext cx="382024" cy="4998"/>
                </a:xfrm>
                <a:custGeom>
                  <a:avLst/>
                  <a:gdLst>
                    <a:gd name="connsiteX0" fmla="*/ 0 w 382024"/>
                    <a:gd name="connsiteY0" fmla="*/ 0 h 4998"/>
                    <a:gd name="connsiteX1" fmla="*/ 382025 w 382024"/>
                    <a:gd name="connsiteY1" fmla="*/ 4998 h 4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2024" h="4998">
                      <a:moveTo>
                        <a:pt x="0" y="0"/>
                      </a:moveTo>
                      <a:lnTo>
                        <a:pt x="382025" y="4998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72" name="フリーフォーム 271">
                  <a:extLst>
                    <a:ext uri="{FF2B5EF4-FFF2-40B4-BE49-F238E27FC236}">
                      <a16:creationId xmlns:a16="http://schemas.microsoft.com/office/drawing/2014/main" id="{A257D274-2DCE-1B02-0857-D1C923CAF601}"/>
                    </a:ext>
                  </a:extLst>
                </p:cNvPr>
                <p:cNvSpPr/>
                <p:nvPr/>
              </p:nvSpPr>
              <p:spPr>
                <a:xfrm>
                  <a:off x="2482048" y="4007380"/>
                  <a:ext cx="179944" cy="260633"/>
                </a:xfrm>
                <a:custGeom>
                  <a:avLst/>
                  <a:gdLst>
                    <a:gd name="connsiteX0" fmla="*/ 0 w 179944"/>
                    <a:gd name="connsiteY0" fmla="*/ 0 h 260633"/>
                    <a:gd name="connsiteX1" fmla="*/ 179944 w 179944"/>
                    <a:gd name="connsiteY1" fmla="*/ 260634 h 260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9944" h="260633">
                      <a:moveTo>
                        <a:pt x="0" y="0"/>
                      </a:moveTo>
                      <a:lnTo>
                        <a:pt x="179944" y="260634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73" name="フリーフォーム 272">
                  <a:extLst>
                    <a:ext uri="{FF2B5EF4-FFF2-40B4-BE49-F238E27FC236}">
                      <a16:creationId xmlns:a16="http://schemas.microsoft.com/office/drawing/2014/main" id="{3AB2D2B3-BC06-51B4-5F96-1CBD81E6FC9E}"/>
                    </a:ext>
                  </a:extLst>
                </p:cNvPr>
                <p:cNvSpPr/>
                <p:nvPr/>
              </p:nvSpPr>
              <p:spPr>
                <a:xfrm>
                  <a:off x="2482048" y="3778165"/>
                  <a:ext cx="193511" cy="229214"/>
                </a:xfrm>
                <a:custGeom>
                  <a:avLst/>
                  <a:gdLst>
                    <a:gd name="connsiteX0" fmla="*/ 193512 w 193511"/>
                    <a:gd name="connsiteY0" fmla="*/ 0 h 229214"/>
                    <a:gd name="connsiteX1" fmla="*/ 0 w 193511"/>
                    <a:gd name="connsiteY1" fmla="*/ 229215 h 229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3511" h="229214">
                      <a:moveTo>
                        <a:pt x="193512" y="0"/>
                      </a:moveTo>
                      <a:lnTo>
                        <a:pt x="0" y="229215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74" name="フリーフォーム 273">
                  <a:extLst>
                    <a:ext uri="{FF2B5EF4-FFF2-40B4-BE49-F238E27FC236}">
                      <a16:creationId xmlns:a16="http://schemas.microsoft.com/office/drawing/2014/main" id="{F3B894B5-560B-C13B-08D2-BDCFEB152E45}"/>
                    </a:ext>
                  </a:extLst>
                </p:cNvPr>
                <p:cNvSpPr/>
                <p:nvPr/>
              </p:nvSpPr>
              <p:spPr>
                <a:xfrm>
                  <a:off x="2272113" y="4007380"/>
                  <a:ext cx="209935" cy="262775"/>
                </a:xfrm>
                <a:custGeom>
                  <a:avLst/>
                  <a:gdLst>
                    <a:gd name="connsiteX0" fmla="*/ 0 w 209935"/>
                    <a:gd name="connsiteY0" fmla="*/ 262776 h 262775"/>
                    <a:gd name="connsiteX1" fmla="*/ 209935 w 209935"/>
                    <a:gd name="connsiteY1" fmla="*/ 0 h 262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9935" h="262775">
                      <a:moveTo>
                        <a:pt x="0" y="262776"/>
                      </a:moveTo>
                      <a:lnTo>
                        <a:pt x="209935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75" name="フリーフォーム 274">
                  <a:extLst>
                    <a:ext uri="{FF2B5EF4-FFF2-40B4-BE49-F238E27FC236}">
                      <a16:creationId xmlns:a16="http://schemas.microsoft.com/office/drawing/2014/main" id="{6055363B-E8AC-606C-92D0-86F2D0DA320A}"/>
                    </a:ext>
                  </a:extLst>
                </p:cNvPr>
                <p:cNvSpPr/>
                <p:nvPr/>
              </p:nvSpPr>
              <p:spPr>
                <a:xfrm>
                  <a:off x="2272113" y="4268013"/>
                  <a:ext cx="389879" cy="2142"/>
                </a:xfrm>
                <a:custGeom>
                  <a:avLst/>
                  <a:gdLst>
                    <a:gd name="connsiteX0" fmla="*/ 389879 w 389879"/>
                    <a:gd name="connsiteY0" fmla="*/ 0 h 2142"/>
                    <a:gd name="connsiteX1" fmla="*/ 0 w 389879"/>
                    <a:gd name="connsiteY1" fmla="*/ 2142 h 2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9879" h="2142">
                      <a:moveTo>
                        <a:pt x="389879" y="0"/>
                      </a:moveTo>
                      <a:lnTo>
                        <a:pt x="0" y="2142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76" name="フリーフォーム 275">
                  <a:extLst>
                    <a:ext uri="{FF2B5EF4-FFF2-40B4-BE49-F238E27FC236}">
                      <a16:creationId xmlns:a16="http://schemas.microsoft.com/office/drawing/2014/main" id="{FA361142-974A-11C0-5B87-ED206BC5BEC1}"/>
                    </a:ext>
                  </a:extLst>
                </p:cNvPr>
                <p:cNvSpPr/>
                <p:nvPr/>
              </p:nvSpPr>
              <p:spPr>
                <a:xfrm>
                  <a:off x="2110020" y="4009522"/>
                  <a:ext cx="162092" cy="260633"/>
                </a:xfrm>
                <a:custGeom>
                  <a:avLst/>
                  <a:gdLst>
                    <a:gd name="connsiteX0" fmla="*/ 0 w 162092"/>
                    <a:gd name="connsiteY0" fmla="*/ 0 h 260633"/>
                    <a:gd name="connsiteX1" fmla="*/ 162093 w 162092"/>
                    <a:gd name="connsiteY1" fmla="*/ 260634 h 260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2092" h="260633">
                      <a:moveTo>
                        <a:pt x="0" y="0"/>
                      </a:moveTo>
                      <a:lnTo>
                        <a:pt x="162093" y="260634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77" name="フリーフォーム 276">
                  <a:extLst>
                    <a:ext uri="{FF2B5EF4-FFF2-40B4-BE49-F238E27FC236}">
                      <a16:creationId xmlns:a16="http://schemas.microsoft.com/office/drawing/2014/main" id="{46981881-C41E-9969-236E-FDDA03B59016}"/>
                    </a:ext>
                  </a:extLst>
                </p:cNvPr>
                <p:cNvSpPr/>
                <p:nvPr/>
              </p:nvSpPr>
              <p:spPr>
                <a:xfrm>
                  <a:off x="1737992" y="4002381"/>
                  <a:ext cx="372027" cy="7140"/>
                </a:xfrm>
                <a:custGeom>
                  <a:avLst/>
                  <a:gdLst>
                    <a:gd name="connsiteX0" fmla="*/ 0 w 372027"/>
                    <a:gd name="connsiteY0" fmla="*/ 0 h 7140"/>
                    <a:gd name="connsiteX1" fmla="*/ 372028 w 372027"/>
                    <a:gd name="connsiteY1" fmla="*/ 7141 h 7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2027" h="7140">
                      <a:moveTo>
                        <a:pt x="0" y="0"/>
                      </a:moveTo>
                      <a:lnTo>
                        <a:pt x="372028" y="7141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78" name="フリーフォーム 277">
                  <a:extLst>
                    <a:ext uri="{FF2B5EF4-FFF2-40B4-BE49-F238E27FC236}">
                      <a16:creationId xmlns:a16="http://schemas.microsoft.com/office/drawing/2014/main" id="{34970294-1544-9C48-A9BE-64119B0FB63E}"/>
                    </a:ext>
                  </a:extLst>
                </p:cNvPr>
                <p:cNvSpPr/>
                <p:nvPr/>
              </p:nvSpPr>
              <p:spPr>
                <a:xfrm>
                  <a:off x="1476644" y="4002381"/>
                  <a:ext cx="261347" cy="252064"/>
                </a:xfrm>
                <a:custGeom>
                  <a:avLst/>
                  <a:gdLst>
                    <a:gd name="connsiteX0" fmla="*/ 0 w 261347"/>
                    <a:gd name="connsiteY0" fmla="*/ 252065 h 252064"/>
                    <a:gd name="connsiteX1" fmla="*/ 261348 w 261347"/>
                    <a:gd name="connsiteY1" fmla="*/ 0 h 25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1347" h="252064">
                      <a:moveTo>
                        <a:pt x="0" y="252065"/>
                      </a:moveTo>
                      <a:lnTo>
                        <a:pt x="261348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79" name="フリーフォーム 278">
                  <a:extLst>
                    <a:ext uri="{FF2B5EF4-FFF2-40B4-BE49-F238E27FC236}">
                      <a16:creationId xmlns:a16="http://schemas.microsoft.com/office/drawing/2014/main" id="{C55ED955-07F7-C6FA-5808-FCD00B9A3726}"/>
                    </a:ext>
                  </a:extLst>
                </p:cNvPr>
                <p:cNvSpPr/>
                <p:nvPr/>
              </p:nvSpPr>
              <p:spPr>
                <a:xfrm>
                  <a:off x="1476644" y="4254446"/>
                  <a:ext cx="132101" cy="301335"/>
                </a:xfrm>
                <a:custGeom>
                  <a:avLst/>
                  <a:gdLst>
                    <a:gd name="connsiteX0" fmla="*/ 132102 w 132101"/>
                    <a:gd name="connsiteY0" fmla="*/ 301335 h 301335"/>
                    <a:gd name="connsiteX1" fmla="*/ 0 w 132101"/>
                    <a:gd name="connsiteY1" fmla="*/ 0 h 301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101" h="301335">
                      <a:moveTo>
                        <a:pt x="132102" y="301335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80" name="フリーフォーム 279">
                  <a:extLst>
                    <a:ext uri="{FF2B5EF4-FFF2-40B4-BE49-F238E27FC236}">
                      <a16:creationId xmlns:a16="http://schemas.microsoft.com/office/drawing/2014/main" id="{B00BBD5D-9712-4394-0144-EC989B396B19}"/>
                    </a:ext>
                  </a:extLst>
                </p:cNvPr>
                <p:cNvSpPr/>
                <p:nvPr/>
              </p:nvSpPr>
              <p:spPr>
                <a:xfrm>
                  <a:off x="1608746" y="4555782"/>
                  <a:ext cx="427010" cy="7140"/>
                </a:xfrm>
                <a:custGeom>
                  <a:avLst/>
                  <a:gdLst>
                    <a:gd name="connsiteX0" fmla="*/ 427011 w 427010"/>
                    <a:gd name="connsiteY0" fmla="*/ 0 h 7140"/>
                    <a:gd name="connsiteX1" fmla="*/ 0 w 427010"/>
                    <a:gd name="connsiteY1" fmla="*/ 0 h 7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7010" h="7140">
                      <a:moveTo>
                        <a:pt x="427011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81" name="フリーフォーム 280">
                  <a:extLst>
                    <a:ext uri="{FF2B5EF4-FFF2-40B4-BE49-F238E27FC236}">
                      <a16:creationId xmlns:a16="http://schemas.microsoft.com/office/drawing/2014/main" id="{72127146-D771-CD22-B140-580F9A0158F4}"/>
                    </a:ext>
                  </a:extLst>
                </p:cNvPr>
                <p:cNvSpPr/>
                <p:nvPr/>
              </p:nvSpPr>
              <p:spPr>
                <a:xfrm>
                  <a:off x="2035757" y="4270156"/>
                  <a:ext cx="236355" cy="285625"/>
                </a:xfrm>
                <a:custGeom>
                  <a:avLst/>
                  <a:gdLst>
                    <a:gd name="connsiteX0" fmla="*/ 236355 w 236355"/>
                    <a:gd name="connsiteY0" fmla="*/ 0 h 285625"/>
                    <a:gd name="connsiteX1" fmla="*/ 0 w 236355"/>
                    <a:gd name="connsiteY1" fmla="*/ 285626 h 28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6355" h="285625">
                      <a:moveTo>
                        <a:pt x="236355" y="0"/>
                      </a:moveTo>
                      <a:lnTo>
                        <a:pt x="0" y="285626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82" name="フリーフォーム 281">
                  <a:extLst>
                    <a:ext uri="{FF2B5EF4-FFF2-40B4-BE49-F238E27FC236}">
                      <a16:creationId xmlns:a16="http://schemas.microsoft.com/office/drawing/2014/main" id="{EDC731BC-86D5-A7B4-17F6-0CD72F695F5F}"/>
                    </a:ext>
                  </a:extLst>
                </p:cNvPr>
                <p:cNvSpPr/>
                <p:nvPr/>
              </p:nvSpPr>
              <p:spPr>
                <a:xfrm>
                  <a:off x="2035757" y="4555782"/>
                  <a:ext cx="174945" cy="331326"/>
                </a:xfrm>
                <a:custGeom>
                  <a:avLst/>
                  <a:gdLst>
                    <a:gd name="connsiteX0" fmla="*/ 174946 w 174945"/>
                    <a:gd name="connsiteY0" fmla="*/ 331326 h 331326"/>
                    <a:gd name="connsiteX1" fmla="*/ 0 w 174945"/>
                    <a:gd name="connsiteY1" fmla="*/ 0 h 331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4945" h="331326">
                      <a:moveTo>
                        <a:pt x="174946" y="331326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83" name="フリーフォーム 282">
                  <a:extLst>
                    <a:ext uri="{FF2B5EF4-FFF2-40B4-BE49-F238E27FC236}">
                      <a16:creationId xmlns:a16="http://schemas.microsoft.com/office/drawing/2014/main" id="{C2305E06-DE34-E08B-5BD3-8C511777F160}"/>
                    </a:ext>
                  </a:extLst>
                </p:cNvPr>
                <p:cNvSpPr/>
                <p:nvPr/>
              </p:nvSpPr>
              <p:spPr>
                <a:xfrm>
                  <a:off x="2210703" y="4887108"/>
                  <a:ext cx="439149" cy="2856"/>
                </a:xfrm>
                <a:custGeom>
                  <a:avLst/>
                  <a:gdLst>
                    <a:gd name="connsiteX0" fmla="*/ 439150 w 439149"/>
                    <a:gd name="connsiteY0" fmla="*/ 2856 h 2856"/>
                    <a:gd name="connsiteX1" fmla="*/ 0 w 439149"/>
                    <a:gd name="connsiteY1" fmla="*/ 0 h 2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9149" h="2856">
                      <a:moveTo>
                        <a:pt x="439150" y="2856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84" name="フリーフォーム 283">
                  <a:extLst>
                    <a:ext uri="{FF2B5EF4-FFF2-40B4-BE49-F238E27FC236}">
                      <a16:creationId xmlns:a16="http://schemas.microsoft.com/office/drawing/2014/main" id="{AB0166D7-9690-32D4-8CD4-0AB60F7F1B60}"/>
                    </a:ext>
                  </a:extLst>
                </p:cNvPr>
                <p:cNvSpPr/>
                <p:nvPr/>
              </p:nvSpPr>
              <p:spPr>
                <a:xfrm>
                  <a:off x="2649853" y="4561494"/>
                  <a:ext cx="212791" cy="328469"/>
                </a:xfrm>
                <a:custGeom>
                  <a:avLst/>
                  <a:gdLst>
                    <a:gd name="connsiteX0" fmla="*/ 212791 w 212791"/>
                    <a:gd name="connsiteY0" fmla="*/ 0 h 328469"/>
                    <a:gd name="connsiteX1" fmla="*/ 0 w 212791"/>
                    <a:gd name="connsiteY1" fmla="*/ 328470 h 328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2791" h="328469">
                      <a:moveTo>
                        <a:pt x="212791" y="0"/>
                      </a:moveTo>
                      <a:lnTo>
                        <a:pt x="0" y="32847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85" name="フリーフォーム 284">
                  <a:extLst>
                    <a:ext uri="{FF2B5EF4-FFF2-40B4-BE49-F238E27FC236}">
                      <a16:creationId xmlns:a16="http://schemas.microsoft.com/office/drawing/2014/main" id="{92C1271C-940B-2C9C-9B0D-25A967DB18EC}"/>
                    </a:ext>
                  </a:extLst>
                </p:cNvPr>
                <p:cNvSpPr/>
                <p:nvPr/>
              </p:nvSpPr>
              <p:spPr>
                <a:xfrm>
                  <a:off x="2661992" y="4268013"/>
                  <a:ext cx="200652" cy="293480"/>
                </a:xfrm>
                <a:custGeom>
                  <a:avLst/>
                  <a:gdLst>
                    <a:gd name="connsiteX0" fmla="*/ 0 w 200652"/>
                    <a:gd name="connsiteY0" fmla="*/ 0 h 293480"/>
                    <a:gd name="connsiteX1" fmla="*/ 200652 w 200652"/>
                    <a:gd name="connsiteY1" fmla="*/ 293481 h 29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0652" h="293480">
                      <a:moveTo>
                        <a:pt x="0" y="0"/>
                      </a:moveTo>
                      <a:lnTo>
                        <a:pt x="200652" y="293481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86" name="フリーフォーム 285">
                  <a:extLst>
                    <a:ext uri="{FF2B5EF4-FFF2-40B4-BE49-F238E27FC236}">
                      <a16:creationId xmlns:a16="http://schemas.microsoft.com/office/drawing/2014/main" id="{BC4EF708-58A9-8D90-63A9-53D1EBEA5072}"/>
                    </a:ext>
                  </a:extLst>
                </p:cNvPr>
                <p:cNvSpPr/>
                <p:nvPr/>
              </p:nvSpPr>
              <p:spPr>
                <a:xfrm>
                  <a:off x="2449201" y="3625355"/>
                  <a:ext cx="209221" cy="333468"/>
                </a:xfrm>
                <a:custGeom>
                  <a:avLst/>
                  <a:gdLst>
                    <a:gd name="connsiteX0" fmla="*/ 209221 w 209221"/>
                    <a:gd name="connsiteY0" fmla="*/ 0 h 333468"/>
                    <a:gd name="connsiteX1" fmla="*/ 0 w 209221"/>
                    <a:gd name="connsiteY1" fmla="*/ 333468 h 33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9221" h="333468">
                      <a:moveTo>
                        <a:pt x="209221" y="0"/>
                      </a:moveTo>
                      <a:lnTo>
                        <a:pt x="0" y="333468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87" name="フリーフォーム 286">
                  <a:extLst>
                    <a:ext uri="{FF2B5EF4-FFF2-40B4-BE49-F238E27FC236}">
                      <a16:creationId xmlns:a16="http://schemas.microsoft.com/office/drawing/2014/main" id="{C336FAE7-39F0-B7D5-FF55-77FDCFD658C9}"/>
                    </a:ext>
                  </a:extLst>
                </p:cNvPr>
                <p:cNvSpPr/>
                <p:nvPr/>
              </p:nvSpPr>
              <p:spPr>
                <a:xfrm>
                  <a:off x="2449201" y="3958823"/>
                  <a:ext cx="212791" cy="309190"/>
                </a:xfrm>
                <a:custGeom>
                  <a:avLst/>
                  <a:gdLst>
                    <a:gd name="connsiteX0" fmla="*/ 0 w 212791"/>
                    <a:gd name="connsiteY0" fmla="*/ 0 h 309190"/>
                    <a:gd name="connsiteX1" fmla="*/ 212791 w 212791"/>
                    <a:gd name="connsiteY1" fmla="*/ 309190 h 309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2791" h="309190">
                      <a:moveTo>
                        <a:pt x="0" y="0"/>
                      </a:moveTo>
                      <a:lnTo>
                        <a:pt x="212791" y="30919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</p:grpSp>
      <p:grpSp>
        <p:nvGrpSpPr>
          <p:cNvPr id="381" name="グループ化 380">
            <a:extLst>
              <a:ext uri="{FF2B5EF4-FFF2-40B4-BE49-F238E27FC236}">
                <a16:creationId xmlns:a16="http://schemas.microsoft.com/office/drawing/2014/main" id="{5400AF60-D924-9F74-A03A-1E6137C31F47}"/>
              </a:ext>
            </a:extLst>
          </p:cNvPr>
          <p:cNvGrpSpPr/>
          <p:nvPr/>
        </p:nvGrpSpPr>
        <p:grpSpPr>
          <a:xfrm>
            <a:off x="580290" y="2806371"/>
            <a:ext cx="7983850" cy="3148816"/>
            <a:chOff x="504092" y="2843184"/>
            <a:chExt cx="7983850" cy="3148816"/>
          </a:xfrm>
        </p:grpSpPr>
        <p:grpSp>
          <p:nvGrpSpPr>
            <p:cNvPr id="306" name="グラフィックス 2">
              <a:extLst>
                <a:ext uri="{FF2B5EF4-FFF2-40B4-BE49-F238E27FC236}">
                  <a16:creationId xmlns:a16="http://schemas.microsoft.com/office/drawing/2014/main" id="{E61DB36E-7920-5F7E-46C2-7944B9509829}"/>
                </a:ext>
              </a:extLst>
            </p:cNvPr>
            <p:cNvGrpSpPr/>
            <p:nvPr/>
          </p:nvGrpSpPr>
          <p:grpSpPr>
            <a:xfrm>
              <a:off x="504092" y="2843184"/>
              <a:ext cx="4334755" cy="3148816"/>
              <a:chOff x="504092" y="2843184"/>
              <a:chExt cx="4334755" cy="3148816"/>
            </a:xfrm>
          </p:grpSpPr>
          <p:grpSp>
            <p:nvGrpSpPr>
              <p:cNvPr id="307" name="グラフィックス 2">
                <a:extLst>
                  <a:ext uri="{FF2B5EF4-FFF2-40B4-BE49-F238E27FC236}">
                    <a16:creationId xmlns:a16="http://schemas.microsoft.com/office/drawing/2014/main" id="{9EADDF73-6F5E-686B-5D49-A196282BAC90}"/>
                  </a:ext>
                </a:extLst>
              </p:cNvPr>
              <p:cNvGrpSpPr/>
              <p:nvPr/>
            </p:nvGrpSpPr>
            <p:grpSpPr>
              <a:xfrm>
                <a:off x="504092" y="2843184"/>
                <a:ext cx="4334755" cy="3148816"/>
                <a:chOff x="504092" y="2843184"/>
                <a:chExt cx="4334755" cy="3148816"/>
              </a:xfrm>
            </p:grpSpPr>
            <p:sp>
              <p:nvSpPr>
                <p:cNvPr id="353" name="フリーフォーム 352">
                  <a:extLst>
                    <a:ext uri="{FF2B5EF4-FFF2-40B4-BE49-F238E27FC236}">
                      <a16:creationId xmlns:a16="http://schemas.microsoft.com/office/drawing/2014/main" id="{88B0F8D4-A062-1C27-ECF7-B124157AF6B5}"/>
                    </a:ext>
                  </a:extLst>
                </p:cNvPr>
                <p:cNvSpPr/>
                <p:nvPr/>
              </p:nvSpPr>
              <p:spPr>
                <a:xfrm>
                  <a:off x="504092" y="2843184"/>
                  <a:ext cx="4334755" cy="3148816"/>
                </a:xfrm>
                <a:custGeom>
                  <a:avLst/>
                  <a:gdLst>
                    <a:gd name="connsiteX0" fmla="*/ 1686939 w 4334755"/>
                    <a:gd name="connsiteY0" fmla="*/ 0 h 3148816"/>
                    <a:gd name="connsiteX1" fmla="*/ 0 w 4334755"/>
                    <a:gd name="connsiteY1" fmla="*/ 1562194 h 3148816"/>
                    <a:gd name="connsiteX2" fmla="*/ 3634729 w 4334755"/>
                    <a:gd name="connsiteY2" fmla="*/ 3148817 h 3148816"/>
                    <a:gd name="connsiteX3" fmla="*/ 4334756 w 4334755"/>
                    <a:gd name="connsiteY3" fmla="*/ 809648 h 3148816"/>
                    <a:gd name="connsiteX4" fmla="*/ 1686939 w 4334755"/>
                    <a:gd name="connsiteY4" fmla="*/ 0 h 3148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4755" h="3148816">
                      <a:moveTo>
                        <a:pt x="1686939" y="0"/>
                      </a:moveTo>
                      <a:lnTo>
                        <a:pt x="0" y="1562194"/>
                      </a:lnTo>
                      <a:lnTo>
                        <a:pt x="3634729" y="3148817"/>
                      </a:lnTo>
                      <a:lnTo>
                        <a:pt x="4334756" y="809648"/>
                      </a:lnTo>
                      <a:lnTo>
                        <a:pt x="16869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354" name="グラフィックス 2">
                  <a:extLst>
                    <a:ext uri="{FF2B5EF4-FFF2-40B4-BE49-F238E27FC236}">
                      <a16:creationId xmlns:a16="http://schemas.microsoft.com/office/drawing/2014/main" id="{0E741EED-928D-0908-7FAA-77AB91076D1A}"/>
                    </a:ext>
                  </a:extLst>
                </p:cNvPr>
                <p:cNvGrpSpPr/>
                <p:nvPr/>
              </p:nvGrpSpPr>
              <p:grpSpPr>
                <a:xfrm>
                  <a:off x="3364725" y="5390501"/>
                  <a:ext cx="730510" cy="449766"/>
                  <a:chOff x="3364725" y="5390501"/>
                  <a:chExt cx="730510" cy="449766"/>
                </a:xfrm>
                <a:solidFill>
                  <a:srgbClr val="040000"/>
                </a:solidFill>
              </p:grpSpPr>
              <p:sp>
                <p:nvSpPr>
                  <p:cNvPr id="355" name="フリーフォーム 354">
                    <a:extLst>
                      <a:ext uri="{FF2B5EF4-FFF2-40B4-BE49-F238E27FC236}">
                        <a16:creationId xmlns:a16="http://schemas.microsoft.com/office/drawing/2014/main" id="{98470B95-69ED-3F0F-DD94-20F5541CB271}"/>
                      </a:ext>
                    </a:extLst>
                  </p:cNvPr>
                  <p:cNvSpPr/>
                  <p:nvPr/>
                </p:nvSpPr>
                <p:spPr>
                  <a:xfrm>
                    <a:off x="3364725" y="5390501"/>
                    <a:ext cx="275506" cy="191190"/>
                  </a:xfrm>
                  <a:custGeom>
                    <a:avLst/>
                    <a:gdLst>
                      <a:gd name="connsiteX0" fmla="*/ 132630 w 275506"/>
                      <a:gd name="connsiteY0" fmla="*/ 94657 h 191190"/>
                      <a:gd name="connsiteX1" fmla="*/ 170790 w 275506"/>
                      <a:gd name="connsiteY1" fmla="*/ 109466 h 191190"/>
                      <a:gd name="connsiteX2" fmla="*/ 263611 w 275506"/>
                      <a:gd name="connsiteY2" fmla="*/ 84738 h 191190"/>
                      <a:gd name="connsiteX3" fmla="*/ 249230 w 275506"/>
                      <a:gd name="connsiteY3" fmla="*/ 25242 h 191190"/>
                      <a:gd name="connsiteX4" fmla="*/ 176467 w 275506"/>
                      <a:gd name="connsiteY4" fmla="*/ 0 h 191190"/>
                      <a:gd name="connsiteX5" fmla="*/ 169869 w 275506"/>
                      <a:gd name="connsiteY5" fmla="*/ 6013 h 191190"/>
                      <a:gd name="connsiteX6" fmla="*/ 174724 w 275506"/>
                      <a:gd name="connsiteY6" fmla="*/ 7712 h 191190"/>
                      <a:gd name="connsiteX7" fmla="*/ 180808 w 275506"/>
                      <a:gd name="connsiteY7" fmla="*/ 22829 h 191190"/>
                      <a:gd name="connsiteX8" fmla="*/ 47571 w 275506"/>
                      <a:gd name="connsiteY8" fmla="*/ 148897 h 191190"/>
                      <a:gd name="connsiteX9" fmla="*/ 15202 w 275506"/>
                      <a:gd name="connsiteY9" fmla="*/ 154417 h 191190"/>
                      <a:gd name="connsiteX10" fmla="*/ 9711 w 275506"/>
                      <a:gd name="connsiteY10" fmla="*/ 152060 h 191190"/>
                      <a:gd name="connsiteX11" fmla="*/ 0 w 275506"/>
                      <a:gd name="connsiteY11" fmla="*/ 160915 h 191190"/>
                      <a:gd name="connsiteX12" fmla="*/ 35168 w 275506"/>
                      <a:gd name="connsiteY12" fmla="*/ 174903 h 191190"/>
                      <a:gd name="connsiteX13" fmla="*/ 69657 w 275506"/>
                      <a:gd name="connsiteY13" fmla="*/ 191191 h 191190"/>
                      <a:gd name="connsiteX14" fmla="*/ 78911 w 275506"/>
                      <a:gd name="connsiteY14" fmla="*/ 181787 h 191190"/>
                      <a:gd name="connsiteX15" fmla="*/ 73142 w 275506"/>
                      <a:gd name="connsiteY15" fmla="*/ 179302 h 191190"/>
                      <a:gd name="connsiteX16" fmla="*/ 68243 w 275506"/>
                      <a:gd name="connsiteY16" fmla="*/ 157615 h 191190"/>
                      <a:gd name="connsiteX17" fmla="*/ 132630 w 275506"/>
                      <a:gd name="connsiteY17" fmla="*/ 94657 h 191190"/>
                      <a:gd name="connsiteX18" fmla="*/ 138443 w 275506"/>
                      <a:gd name="connsiteY18" fmla="*/ 88066 h 191190"/>
                      <a:gd name="connsiteX19" fmla="*/ 200209 w 275506"/>
                      <a:gd name="connsiteY19" fmla="*/ 27741 h 191190"/>
                      <a:gd name="connsiteX20" fmla="*/ 218797 w 275506"/>
                      <a:gd name="connsiteY20" fmla="*/ 23143 h 191190"/>
                      <a:gd name="connsiteX21" fmla="*/ 237555 w 275506"/>
                      <a:gd name="connsiteY21" fmla="*/ 29705 h 191190"/>
                      <a:gd name="connsiteX22" fmla="*/ 240269 w 275506"/>
                      <a:gd name="connsiteY22" fmla="*/ 76184 h 191190"/>
                      <a:gd name="connsiteX23" fmla="*/ 169333 w 275506"/>
                      <a:gd name="connsiteY23" fmla="*/ 99955 h 191190"/>
                      <a:gd name="connsiteX24" fmla="*/ 138443 w 275506"/>
                      <a:gd name="connsiteY24" fmla="*/ 88066 h 191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275506" h="191190">
                        <a:moveTo>
                          <a:pt x="132630" y="94657"/>
                        </a:moveTo>
                        <a:lnTo>
                          <a:pt x="170790" y="109466"/>
                        </a:lnTo>
                        <a:cubicBezTo>
                          <a:pt x="198553" y="120241"/>
                          <a:pt x="242289" y="109195"/>
                          <a:pt x="263611" y="84738"/>
                        </a:cubicBezTo>
                        <a:cubicBezTo>
                          <a:pt x="283327" y="62131"/>
                          <a:pt x="278535" y="35411"/>
                          <a:pt x="249230" y="25242"/>
                        </a:cubicBezTo>
                        <a:lnTo>
                          <a:pt x="176467" y="0"/>
                        </a:lnTo>
                        <a:lnTo>
                          <a:pt x="169869" y="6013"/>
                        </a:lnTo>
                        <a:lnTo>
                          <a:pt x="174724" y="7712"/>
                        </a:lnTo>
                        <a:cubicBezTo>
                          <a:pt x="190420" y="13203"/>
                          <a:pt x="188506" y="15545"/>
                          <a:pt x="180808" y="22829"/>
                        </a:cubicBezTo>
                        <a:lnTo>
                          <a:pt x="47571" y="148897"/>
                        </a:lnTo>
                        <a:cubicBezTo>
                          <a:pt x="36796" y="159094"/>
                          <a:pt x="32983" y="162057"/>
                          <a:pt x="15202" y="154417"/>
                        </a:cubicBezTo>
                        <a:lnTo>
                          <a:pt x="9711" y="152060"/>
                        </a:lnTo>
                        <a:lnTo>
                          <a:pt x="0" y="160915"/>
                        </a:lnTo>
                        <a:cubicBezTo>
                          <a:pt x="9011" y="163549"/>
                          <a:pt x="26235" y="171026"/>
                          <a:pt x="35168" y="174903"/>
                        </a:cubicBezTo>
                        <a:cubicBezTo>
                          <a:pt x="44165" y="178809"/>
                          <a:pt x="62102" y="186599"/>
                          <a:pt x="69657" y="191191"/>
                        </a:cubicBezTo>
                        <a:lnTo>
                          <a:pt x="78911" y="181787"/>
                        </a:lnTo>
                        <a:lnTo>
                          <a:pt x="73142" y="179302"/>
                        </a:lnTo>
                        <a:cubicBezTo>
                          <a:pt x="54797" y="171425"/>
                          <a:pt x="57618" y="167998"/>
                          <a:pt x="68243" y="157615"/>
                        </a:cubicBezTo>
                        <a:lnTo>
                          <a:pt x="132630" y="94657"/>
                        </a:lnTo>
                        <a:close/>
                        <a:moveTo>
                          <a:pt x="138443" y="88066"/>
                        </a:moveTo>
                        <a:lnTo>
                          <a:pt x="200209" y="27741"/>
                        </a:lnTo>
                        <a:cubicBezTo>
                          <a:pt x="207129" y="20979"/>
                          <a:pt x="209000" y="19708"/>
                          <a:pt x="218797" y="23143"/>
                        </a:cubicBezTo>
                        <a:lnTo>
                          <a:pt x="237555" y="29705"/>
                        </a:lnTo>
                        <a:cubicBezTo>
                          <a:pt x="271709" y="41659"/>
                          <a:pt x="250508" y="64930"/>
                          <a:pt x="240269" y="76184"/>
                        </a:cubicBezTo>
                        <a:cubicBezTo>
                          <a:pt x="230157" y="87280"/>
                          <a:pt x="205822" y="113993"/>
                          <a:pt x="169333" y="99955"/>
                        </a:cubicBezTo>
                        <a:lnTo>
                          <a:pt x="138443" y="88066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56" name="フリーフォーム 355">
                    <a:extLst>
                      <a:ext uri="{FF2B5EF4-FFF2-40B4-BE49-F238E27FC236}">
                        <a16:creationId xmlns:a16="http://schemas.microsoft.com/office/drawing/2014/main" id="{018F2D44-7AC0-68FD-996E-4E78EE6E4F79}"/>
                      </a:ext>
                    </a:extLst>
                  </p:cNvPr>
                  <p:cNvSpPr/>
                  <p:nvPr/>
                </p:nvSpPr>
                <p:spPr>
                  <a:xfrm>
                    <a:off x="3530895" y="5440264"/>
                    <a:ext cx="188048" cy="209113"/>
                  </a:xfrm>
                  <a:custGeom>
                    <a:avLst/>
                    <a:gdLst>
                      <a:gd name="connsiteX0" fmla="*/ 188049 w 188048"/>
                      <a:gd name="connsiteY0" fmla="*/ 8804 h 209113"/>
                      <a:gd name="connsiteX1" fmla="*/ 153724 w 188048"/>
                      <a:gd name="connsiteY1" fmla="*/ 0 h 209113"/>
                      <a:gd name="connsiteX2" fmla="*/ 148040 w 188048"/>
                      <a:gd name="connsiteY2" fmla="*/ 6777 h 209113"/>
                      <a:gd name="connsiteX3" fmla="*/ 155330 w 188048"/>
                      <a:gd name="connsiteY3" fmla="*/ 25656 h 209113"/>
                      <a:gd name="connsiteX4" fmla="*/ 40780 w 188048"/>
                      <a:gd name="connsiteY4" fmla="*/ 167248 h 209113"/>
                      <a:gd name="connsiteX5" fmla="*/ 8554 w 188048"/>
                      <a:gd name="connsiteY5" fmla="*/ 173175 h 209113"/>
                      <a:gd name="connsiteX6" fmla="*/ 0 w 188048"/>
                      <a:gd name="connsiteY6" fmla="*/ 183379 h 209113"/>
                      <a:gd name="connsiteX7" fmla="*/ 30098 w 188048"/>
                      <a:gd name="connsiteY7" fmla="*/ 195083 h 209113"/>
                      <a:gd name="connsiteX8" fmla="*/ 59203 w 188048"/>
                      <a:gd name="connsiteY8" fmla="*/ 209114 h 209113"/>
                      <a:gd name="connsiteX9" fmla="*/ 67294 w 188048"/>
                      <a:gd name="connsiteY9" fmla="*/ 198403 h 209113"/>
                      <a:gd name="connsiteX10" fmla="*/ 58039 w 188048"/>
                      <a:gd name="connsiteY10" fmla="*/ 174539 h 209113"/>
                      <a:gd name="connsiteX11" fmla="*/ 188049 w 188048"/>
                      <a:gd name="connsiteY11" fmla="*/ 8804 h 209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8048" h="209113">
                        <a:moveTo>
                          <a:pt x="188049" y="8804"/>
                        </a:moveTo>
                        <a:lnTo>
                          <a:pt x="153724" y="0"/>
                        </a:lnTo>
                        <a:lnTo>
                          <a:pt x="148040" y="6777"/>
                        </a:lnTo>
                        <a:cubicBezTo>
                          <a:pt x="163814" y="12296"/>
                          <a:pt x="164356" y="14496"/>
                          <a:pt x="155330" y="25656"/>
                        </a:cubicBezTo>
                        <a:lnTo>
                          <a:pt x="40780" y="167248"/>
                        </a:lnTo>
                        <a:cubicBezTo>
                          <a:pt x="28905" y="181915"/>
                          <a:pt x="26021" y="180673"/>
                          <a:pt x="8554" y="173175"/>
                        </a:cubicBezTo>
                        <a:lnTo>
                          <a:pt x="0" y="183379"/>
                        </a:lnTo>
                        <a:cubicBezTo>
                          <a:pt x="8919" y="186799"/>
                          <a:pt x="23450" y="192198"/>
                          <a:pt x="30098" y="195083"/>
                        </a:cubicBezTo>
                        <a:cubicBezTo>
                          <a:pt x="36774" y="197982"/>
                          <a:pt x="49428" y="204401"/>
                          <a:pt x="59203" y="209114"/>
                        </a:cubicBezTo>
                        <a:lnTo>
                          <a:pt x="67294" y="198403"/>
                        </a:lnTo>
                        <a:cubicBezTo>
                          <a:pt x="49299" y="190677"/>
                          <a:pt x="46372" y="189413"/>
                          <a:pt x="58039" y="174539"/>
                        </a:cubicBezTo>
                        <a:lnTo>
                          <a:pt x="188049" y="8804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57" name="フリーフォーム 356">
                    <a:extLst>
                      <a:ext uri="{FF2B5EF4-FFF2-40B4-BE49-F238E27FC236}">
                        <a16:creationId xmlns:a16="http://schemas.microsoft.com/office/drawing/2014/main" id="{8BFC12B1-46D3-68C0-CAC0-AFDCA2D31834}"/>
                      </a:ext>
                    </a:extLst>
                  </p:cNvPr>
                  <p:cNvSpPr/>
                  <p:nvPr/>
                </p:nvSpPr>
                <p:spPr>
                  <a:xfrm>
                    <a:off x="3623343" y="5533954"/>
                    <a:ext cx="155780" cy="172943"/>
                  </a:xfrm>
                  <a:custGeom>
                    <a:avLst/>
                    <a:gdLst>
                      <a:gd name="connsiteX0" fmla="*/ 84704 w 155780"/>
                      <a:gd name="connsiteY0" fmla="*/ 131148 h 172943"/>
                      <a:gd name="connsiteX1" fmla="*/ 88888 w 155780"/>
                      <a:gd name="connsiteY1" fmla="*/ 171421 h 172943"/>
                      <a:gd name="connsiteX2" fmla="*/ 133996 w 155780"/>
                      <a:gd name="connsiteY2" fmla="*/ 146022 h 172943"/>
                      <a:gd name="connsiteX3" fmla="*/ 145407 w 155780"/>
                      <a:gd name="connsiteY3" fmla="*/ 125871 h 172943"/>
                      <a:gd name="connsiteX4" fmla="*/ 138180 w 155780"/>
                      <a:gd name="connsiteY4" fmla="*/ 122893 h 172943"/>
                      <a:gd name="connsiteX5" fmla="*/ 126648 w 155780"/>
                      <a:gd name="connsiteY5" fmla="*/ 142930 h 172943"/>
                      <a:gd name="connsiteX6" fmla="*/ 102163 w 155780"/>
                      <a:gd name="connsiteY6" fmla="*/ 162246 h 172943"/>
                      <a:gd name="connsiteX7" fmla="*/ 102356 w 155780"/>
                      <a:gd name="connsiteY7" fmla="*/ 139060 h 172943"/>
                      <a:gd name="connsiteX8" fmla="*/ 143086 w 155780"/>
                      <a:gd name="connsiteY8" fmla="*/ 71381 h 172943"/>
                      <a:gd name="connsiteX9" fmla="*/ 155096 w 155780"/>
                      <a:gd name="connsiteY9" fmla="*/ 31986 h 172943"/>
                      <a:gd name="connsiteX10" fmla="*/ 129497 w 155780"/>
                      <a:gd name="connsiteY10" fmla="*/ 3231 h 172943"/>
                      <a:gd name="connsiteX11" fmla="*/ 69344 w 155780"/>
                      <a:gd name="connsiteY11" fmla="*/ 20083 h 172943"/>
                      <a:gd name="connsiteX12" fmla="*/ 71487 w 155780"/>
                      <a:gd name="connsiteY12" fmla="*/ 38284 h 172943"/>
                      <a:gd name="connsiteX13" fmla="*/ 92759 w 155780"/>
                      <a:gd name="connsiteY13" fmla="*/ 29480 h 172943"/>
                      <a:gd name="connsiteX14" fmla="*/ 88774 w 155780"/>
                      <a:gd name="connsiteY14" fmla="*/ 11435 h 172943"/>
                      <a:gd name="connsiteX15" fmla="*/ 124977 w 155780"/>
                      <a:gd name="connsiteY15" fmla="*/ 9072 h 172943"/>
                      <a:gd name="connsiteX16" fmla="*/ 128733 w 155780"/>
                      <a:gd name="connsiteY16" fmla="*/ 56885 h 172943"/>
                      <a:gd name="connsiteX17" fmla="*/ 121543 w 155780"/>
                      <a:gd name="connsiteY17" fmla="*/ 68360 h 172943"/>
                      <a:gd name="connsiteX18" fmla="*/ 64732 w 155780"/>
                      <a:gd name="connsiteY18" fmla="*/ 59927 h 172943"/>
                      <a:gd name="connsiteX19" fmla="*/ 8328 w 155780"/>
                      <a:gd name="connsiteY19" fmla="*/ 90604 h 172943"/>
                      <a:gd name="connsiteX20" fmla="*/ 26679 w 155780"/>
                      <a:gd name="connsiteY20" fmla="*/ 146708 h 172943"/>
                      <a:gd name="connsiteX21" fmla="*/ 84704 w 155780"/>
                      <a:gd name="connsiteY21" fmla="*/ 131148 h 172943"/>
                      <a:gd name="connsiteX22" fmla="*/ 117380 w 155780"/>
                      <a:gd name="connsiteY22" fmla="*/ 74994 h 172943"/>
                      <a:gd name="connsiteX23" fmla="*/ 96715 w 155780"/>
                      <a:gd name="connsiteY23" fmla="*/ 107955 h 172943"/>
                      <a:gd name="connsiteX24" fmla="*/ 34105 w 155780"/>
                      <a:gd name="connsiteY24" fmla="*/ 139496 h 172943"/>
                      <a:gd name="connsiteX25" fmla="*/ 29450 w 155780"/>
                      <a:gd name="connsiteY25" fmla="*/ 99022 h 172943"/>
                      <a:gd name="connsiteX26" fmla="*/ 117380 w 155780"/>
                      <a:gd name="connsiteY26" fmla="*/ 74994 h 172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55780" h="172943">
                        <a:moveTo>
                          <a:pt x="84704" y="131148"/>
                        </a:moveTo>
                        <a:cubicBezTo>
                          <a:pt x="76799" y="146165"/>
                          <a:pt x="74950" y="165352"/>
                          <a:pt x="88888" y="171421"/>
                        </a:cubicBezTo>
                        <a:cubicBezTo>
                          <a:pt x="95158" y="174156"/>
                          <a:pt x="116644" y="176670"/>
                          <a:pt x="133996" y="146022"/>
                        </a:cubicBezTo>
                        <a:lnTo>
                          <a:pt x="145407" y="125871"/>
                        </a:lnTo>
                        <a:lnTo>
                          <a:pt x="138180" y="122893"/>
                        </a:lnTo>
                        <a:lnTo>
                          <a:pt x="126648" y="142930"/>
                        </a:lnTo>
                        <a:cubicBezTo>
                          <a:pt x="114202" y="164566"/>
                          <a:pt x="105433" y="163652"/>
                          <a:pt x="102163" y="162246"/>
                        </a:cubicBezTo>
                        <a:cubicBezTo>
                          <a:pt x="92409" y="158047"/>
                          <a:pt x="101263" y="140874"/>
                          <a:pt x="102356" y="139060"/>
                        </a:cubicBezTo>
                        <a:lnTo>
                          <a:pt x="143086" y="71381"/>
                        </a:lnTo>
                        <a:cubicBezTo>
                          <a:pt x="150948" y="58321"/>
                          <a:pt x="158053" y="46517"/>
                          <a:pt x="155096" y="31986"/>
                        </a:cubicBezTo>
                        <a:cubicBezTo>
                          <a:pt x="151798" y="17034"/>
                          <a:pt x="141743" y="7786"/>
                          <a:pt x="129497" y="3231"/>
                        </a:cubicBezTo>
                        <a:cubicBezTo>
                          <a:pt x="108818" y="-4460"/>
                          <a:pt x="82562" y="1745"/>
                          <a:pt x="69344" y="20083"/>
                        </a:cubicBezTo>
                        <a:cubicBezTo>
                          <a:pt x="63154" y="28680"/>
                          <a:pt x="64746" y="35642"/>
                          <a:pt x="71487" y="38284"/>
                        </a:cubicBezTo>
                        <a:cubicBezTo>
                          <a:pt x="78777" y="41140"/>
                          <a:pt x="87546" y="37063"/>
                          <a:pt x="92759" y="29480"/>
                        </a:cubicBezTo>
                        <a:cubicBezTo>
                          <a:pt x="95129" y="26024"/>
                          <a:pt x="100285" y="16162"/>
                          <a:pt x="88774" y="11435"/>
                        </a:cubicBezTo>
                        <a:cubicBezTo>
                          <a:pt x="102356" y="4373"/>
                          <a:pt x="116830" y="6015"/>
                          <a:pt x="124977" y="9072"/>
                        </a:cubicBezTo>
                        <a:cubicBezTo>
                          <a:pt x="137545" y="13777"/>
                          <a:pt x="145328" y="30422"/>
                          <a:pt x="128733" y="56885"/>
                        </a:cubicBezTo>
                        <a:lnTo>
                          <a:pt x="121543" y="68360"/>
                        </a:lnTo>
                        <a:cubicBezTo>
                          <a:pt x="107147" y="63833"/>
                          <a:pt x="87789" y="57342"/>
                          <a:pt x="64732" y="59927"/>
                        </a:cubicBezTo>
                        <a:cubicBezTo>
                          <a:pt x="37412" y="62498"/>
                          <a:pt x="18824" y="76251"/>
                          <a:pt x="8328" y="90604"/>
                        </a:cubicBezTo>
                        <a:cubicBezTo>
                          <a:pt x="-11866" y="118209"/>
                          <a:pt x="8785" y="138896"/>
                          <a:pt x="26679" y="146708"/>
                        </a:cubicBezTo>
                        <a:cubicBezTo>
                          <a:pt x="45680" y="155005"/>
                          <a:pt x="68523" y="145886"/>
                          <a:pt x="84704" y="131148"/>
                        </a:cubicBezTo>
                        <a:close/>
                        <a:moveTo>
                          <a:pt x="117380" y="74994"/>
                        </a:moveTo>
                        <a:lnTo>
                          <a:pt x="96715" y="107955"/>
                        </a:lnTo>
                        <a:cubicBezTo>
                          <a:pt x="75678" y="141502"/>
                          <a:pt x="46966" y="145058"/>
                          <a:pt x="34105" y="139496"/>
                        </a:cubicBezTo>
                        <a:cubicBezTo>
                          <a:pt x="20224" y="133490"/>
                          <a:pt x="17411" y="116153"/>
                          <a:pt x="29450" y="99022"/>
                        </a:cubicBezTo>
                        <a:cubicBezTo>
                          <a:pt x="42217" y="80864"/>
                          <a:pt x="71694" y="59156"/>
                          <a:pt x="117380" y="74994"/>
                        </a:cubicBez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58" name="フリーフォーム 357">
                    <a:extLst>
                      <a:ext uri="{FF2B5EF4-FFF2-40B4-BE49-F238E27FC236}">
                        <a16:creationId xmlns:a16="http://schemas.microsoft.com/office/drawing/2014/main" id="{ACFE2D1C-FF32-C407-3240-243A056F2EEA}"/>
                      </a:ext>
                    </a:extLst>
                  </p:cNvPr>
                  <p:cNvSpPr/>
                  <p:nvPr/>
                </p:nvSpPr>
                <p:spPr>
                  <a:xfrm>
                    <a:off x="3750063" y="5572238"/>
                    <a:ext cx="189313" cy="217061"/>
                  </a:xfrm>
                  <a:custGeom>
                    <a:avLst/>
                    <a:gdLst>
                      <a:gd name="connsiteX0" fmla="*/ 88201 w 189313"/>
                      <a:gd name="connsiteY0" fmla="*/ 34532 h 217061"/>
                      <a:gd name="connsiteX1" fmla="*/ 39588 w 189313"/>
                      <a:gd name="connsiteY1" fmla="*/ 127325 h 217061"/>
                      <a:gd name="connsiteX2" fmla="*/ 6698 w 189313"/>
                      <a:gd name="connsiteY2" fmla="*/ 134537 h 217061"/>
                      <a:gd name="connsiteX3" fmla="*/ 0 w 189313"/>
                      <a:gd name="connsiteY3" fmla="*/ 146669 h 217061"/>
                      <a:gd name="connsiteX4" fmla="*/ 35503 w 189313"/>
                      <a:gd name="connsiteY4" fmla="*/ 160615 h 217061"/>
                      <a:gd name="connsiteX5" fmla="*/ 70293 w 189313"/>
                      <a:gd name="connsiteY5" fmla="*/ 177217 h 217061"/>
                      <a:gd name="connsiteX6" fmla="*/ 76312 w 189313"/>
                      <a:gd name="connsiteY6" fmla="*/ 164442 h 217061"/>
                      <a:gd name="connsiteX7" fmla="*/ 60638 w 189313"/>
                      <a:gd name="connsiteY7" fmla="*/ 136215 h 217061"/>
                      <a:gd name="connsiteX8" fmla="*/ 93864 w 189313"/>
                      <a:gd name="connsiteY8" fmla="*/ 69643 h 217061"/>
                      <a:gd name="connsiteX9" fmla="*/ 157409 w 189313"/>
                      <a:gd name="connsiteY9" fmla="*/ 32590 h 217061"/>
                      <a:gd name="connsiteX10" fmla="*/ 163107 w 189313"/>
                      <a:gd name="connsiteY10" fmla="*/ 77105 h 217061"/>
                      <a:gd name="connsiteX11" fmla="*/ 126275 w 189313"/>
                      <a:gd name="connsiteY11" fmla="*/ 163935 h 217061"/>
                      <a:gd name="connsiteX12" fmla="*/ 93193 w 189313"/>
                      <a:gd name="connsiteY12" fmla="*/ 171690 h 217061"/>
                      <a:gd name="connsiteX13" fmla="*/ 87345 w 189313"/>
                      <a:gd name="connsiteY13" fmla="*/ 184636 h 217061"/>
                      <a:gd name="connsiteX14" fmla="*/ 124897 w 189313"/>
                      <a:gd name="connsiteY14" fmla="*/ 199424 h 217061"/>
                      <a:gd name="connsiteX15" fmla="*/ 161957 w 189313"/>
                      <a:gd name="connsiteY15" fmla="*/ 217061 h 217061"/>
                      <a:gd name="connsiteX16" fmla="*/ 167041 w 189313"/>
                      <a:gd name="connsiteY16" fmla="*/ 203409 h 217061"/>
                      <a:gd name="connsiteX17" fmla="*/ 146091 w 189313"/>
                      <a:gd name="connsiteY17" fmla="*/ 179573 h 217061"/>
                      <a:gd name="connsiteX18" fmla="*/ 175753 w 189313"/>
                      <a:gd name="connsiteY18" fmla="*/ 105375 h 217061"/>
                      <a:gd name="connsiteX19" fmla="*/ 187642 w 189313"/>
                      <a:gd name="connsiteY19" fmla="*/ 49499 h 217061"/>
                      <a:gd name="connsiteX20" fmla="*/ 162464 w 189313"/>
                      <a:gd name="connsiteY20" fmla="*/ 26513 h 217061"/>
                      <a:gd name="connsiteX21" fmla="*/ 104825 w 189313"/>
                      <a:gd name="connsiteY21" fmla="*/ 43601 h 217061"/>
                      <a:gd name="connsiteX22" fmla="*/ 121113 w 189313"/>
                      <a:gd name="connsiteY22" fmla="*/ 11097 h 217061"/>
                      <a:gd name="connsiteX23" fmla="*/ 80975 w 189313"/>
                      <a:gd name="connsiteY23" fmla="*/ 0 h 217061"/>
                      <a:gd name="connsiteX24" fmla="*/ 75912 w 189313"/>
                      <a:gd name="connsiteY24" fmla="*/ 9162 h 217061"/>
                      <a:gd name="connsiteX25" fmla="*/ 88201 w 189313"/>
                      <a:gd name="connsiteY25" fmla="*/ 34532 h 217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89313" h="217061">
                        <a:moveTo>
                          <a:pt x="88201" y="34532"/>
                        </a:moveTo>
                        <a:lnTo>
                          <a:pt x="39588" y="127325"/>
                        </a:lnTo>
                        <a:cubicBezTo>
                          <a:pt x="30462" y="144748"/>
                          <a:pt x="27084" y="143299"/>
                          <a:pt x="6698" y="134537"/>
                        </a:cubicBezTo>
                        <a:lnTo>
                          <a:pt x="0" y="146669"/>
                        </a:lnTo>
                        <a:cubicBezTo>
                          <a:pt x="10932" y="150925"/>
                          <a:pt x="27106" y="156966"/>
                          <a:pt x="35503" y="160615"/>
                        </a:cubicBezTo>
                        <a:cubicBezTo>
                          <a:pt x="43644" y="164142"/>
                          <a:pt x="59653" y="172097"/>
                          <a:pt x="70293" y="177217"/>
                        </a:cubicBezTo>
                        <a:lnTo>
                          <a:pt x="76312" y="164442"/>
                        </a:lnTo>
                        <a:cubicBezTo>
                          <a:pt x="55240" y="155388"/>
                          <a:pt x="51805" y="153917"/>
                          <a:pt x="60638" y="136215"/>
                        </a:cubicBezTo>
                        <a:lnTo>
                          <a:pt x="93864" y="69643"/>
                        </a:lnTo>
                        <a:cubicBezTo>
                          <a:pt x="110816" y="35668"/>
                          <a:pt x="139300" y="25792"/>
                          <a:pt x="157409" y="32590"/>
                        </a:cubicBezTo>
                        <a:cubicBezTo>
                          <a:pt x="175446" y="39359"/>
                          <a:pt x="171218" y="57982"/>
                          <a:pt x="163107" y="77105"/>
                        </a:cubicBezTo>
                        <a:lnTo>
                          <a:pt x="126275" y="163935"/>
                        </a:lnTo>
                        <a:cubicBezTo>
                          <a:pt x="118392" y="182515"/>
                          <a:pt x="114815" y="180973"/>
                          <a:pt x="93193" y="171690"/>
                        </a:cubicBezTo>
                        <a:lnTo>
                          <a:pt x="87345" y="184636"/>
                        </a:lnTo>
                        <a:cubicBezTo>
                          <a:pt x="98898" y="189149"/>
                          <a:pt x="115978" y="195547"/>
                          <a:pt x="124897" y="199424"/>
                        </a:cubicBezTo>
                        <a:cubicBezTo>
                          <a:pt x="133530" y="203173"/>
                          <a:pt x="150618" y="211620"/>
                          <a:pt x="161957" y="217061"/>
                        </a:cubicBezTo>
                        <a:lnTo>
                          <a:pt x="167041" y="203409"/>
                        </a:lnTo>
                        <a:cubicBezTo>
                          <a:pt x="149654" y="195939"/>
                          <a:pt x="141363" y="192383"/>
                          <a:pt x="146091" y="179573"/>
                        </a:cubicBezTo>
                        <a:lnTo>
                          <a:pt x="175753" y="105375"/>
                        </a:lnTo>
                        <a:cubicBezTo>
                          <a:pt x="187813" y="75198"/>
                          <a:pt x="191984" y="64759"/>
                          <a:pt x="187642" y="49499"/>
                        </a:cubicBezTo>
                        <a:cubicBezTo>
                          <a:pt x="185821" y="42515"/>
                          <a:pt x="178973" y="32669"/>
                          <a:pt x="162464" y="26513"/>
                        </a:cubicBezTo>
                        <a:cubicBezTo>
                          <a:pt x="141928" y="18859"/>
                          <a:pt x="122412" y="27092"/>
                          <a:pt x="104825" y="43601"/>
                        </a:cubicBezTo>
                        <a:lnTo>
                          <a:pt x="121113" y="11097"/>
                        </a:lnTo>
                        <a:lnTo>
                          <a:pt x="80975" y="0"/>
                        </a:lnTo>
                        <a:lnTo>
                          <a:pt x="75912" y="9162"/>
                        </a:lnTo>
                        <a:cubicBezTo>
                          <a:pt x="95064" y="16395"/>
                          <a:pt x="96149" y="19359"/>
                          <a:pt x="88201" y="34532"/>
                        </a:cubicBez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59" name="フリーフォーム 358">
                    <a:extLst>
                      <a:ext uri="{FF2B5EF4-FFF2-40B4-BE49-F238E27FC236}">
                        <a16:creationId xmlns:a16="http://schemas.microsoft.com/office/drawing/2014/main" id="{C35348E4-179F-1888-744E-935E9BBFADE2}"/>
                      </a:ext>
                    </a:extLst>
                  </p:cNvPr>
                  <p:cNvSpPr/>
                  <p:nvPr/>
                </p:nvSpPr>
                <p:spPr>
                  <a:xfrm>
                    <a:off x="3953976" y="5645058"/>
                    <a:ext cx="141259" cy="195209"/>
                  </a:xfrm>
                  <a:custGeom>
                    <a:avLst/>
                    <a:gdLst>
                      <a:gd name="connsiteX0" fmla="*/ 38019 w 141259"/>
                      <a:gd name="connsiteY0" fmla="*/ 58804 h 195209"/>
                      <a:gd name="connsiteX1" fmla="*/ 96279 w 141259"/>
                      <a:gd name="connsiteY1" fmla="*/ 11076 h 195209"/>
                      <a:gd name="connsiteX2" fmla="*/ 115973 w 141259"/>
                      <a:gd name="connsiteY2" fmla="*/ 89723 h 195209"/>
                      <a:gd name="connsiteX3" fmla="*/ 38019 w 141259"/>
                      <a:gd name="connsiteY3" fmla="*/ 58804 h 195209"/>
                      <a:gd name="connsiteX4" fmla="*/ 35084 w 141259"/>
                      <a:gd name="connsiteY4" fmla="*/ 66694 h 195209"/>
                      <a:gd name="connsiteX5" fmla="*/ 127905 w 141259"/>
                      <a:gd name="connsiteY5" fmla="*/ 103776 h 195209"/>
                      <a:gd name="connsiteX6" fmla="*/ 138373 w 141259"/>
                      <a:gd name="connsiteY6" fmla="*/ 98606 h 195209"/>
                      <a:gd name="connsiteX7" fmla="*/ 98400 w 141259"/>
                      <a:gd name="connsiteY7" fmla="*/ 3564 h 195209"/>
                      <a:gd name="connsiteX8" fmla="*/ 7007 w 141259"/>
                      <a:gd name="connsiteY8" fmla="*/ 60246 h 195209"/>
                      <a:gd name="connsiteX9" fmla="*/ 50644 w 141259"/>
                      <a:gd name="connsiteY9" fmla="*/ 190392 h 195209"/>
                      <a:gd name="connsiteX10" fmla="*/ 125892 w 141259"/>
                      <a:gd name="connsiteY10" fmla="*/ 155517 h 195209"/>
                      <a:gd name="connsiteX11" fmla="*/ 122443 w 141259"/>
                      <a:gd name="connsiteY11" fmla="*/ 148219 h 195209"/>
                      <a:gd name="connsiteX12" fmla="*/ 116395 w 141259"/>
                      <a:gd name="connsiteY12" fmla="*/ 152553 h 195209"/>
                      <a:gd name="connsiteX13" fmla="*/ 56099 w 141259"/>
                      <a:gd name="connsiteY13" fmla="*/ 179431 h 195209"/>
                      <a:gd name="connsiteX14" fmla="*/ 25409 w 141259"/>
                      <a:gd name="connsiteY14" fmla="*/ 132160 h 195209"/>
                      <a:gd name="connsiteX15" fmla="*/ 35084 w 141259"/>
                      <a:gd name="connsiteY15" fmla="*/ 66694 h 195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41259" h="195209">
                        <a:moveTo>
                          <a:pt x="38019" y="58804"/>
                        </a:moveTo>
                        <a:cubicBezTo>
                          <a:pt x="57270" y="5942"/>
                          <a:pt x="85747" y="7127"/>
                          <a:pt x="96279" y="11076"/>
                        </a:cubicBezTo>
                        <a:cubicBezTo>
                          <a:pt x="128634" y="23193"/>
                          <a:pt x="119701" y="74342"/>
                          <a:pt x="115973" y="89723"/>
                        </a:cubicBezTo>
                        <a:lnTo>
                          <a:pt x="38019" y="58804"/>
                        </a:lnTo>
                        <a:close/>
                        <a:moveTo>
                          <a:pt x="35084" y="66694"/>
                        </a:moveTo>
                        <a:lnTo>
                          <a:pt x="127905" y="103776"/>
                        </a:lnTo>
                        <a:cubicBezTo>
                          <a:pt x="135460" y="106796"/>
                          <a:pt x="136488" y="107210"/>
                          <a:pt x="138373" y="98606"/>
                        </a:cubicBezTo>
                        <a:cubicBezTo>
                          <a:pt x="146878" y="59839"/>
                          <a:pt x="137460" y="18102"/>
                          <a:pt x="98400" y="3564"/>
                        </a:cubicBezTo>
                        <a:cubicBezTo>
                          <a:pt x="62975" y="-9611"/>
                          <a:pt x="23152" y="14732"/>
                          <a:pt x="7007" y="60246"/>
                        </a:cubicBezTo>
                        <a:cubicBezTo>
                          <a:pt x="-12051" y="113944"/>
                          <a:pt x="9506" y="172433"/>
                          <a:pt x="50644" y="190392"/>
                        </a:cubicBezTo>
                        <a:cubicBezTo>
                          <a:pt x="95480" y="209964"/>
                          <a:pt x="123999" y="164150"/>
                          <a:pt x="125892" y="155517"/>
                        </a:cubicBezTo>
                        <a:cubicBezTo>
                          <a:pt x="126877" y="151032"/>
                          <a:pt x="124221" y="148954"/>
                          <a:pt x="122443" y="148219"/>
                        </a:cubicBezTo>
                        <a:cubicBezTo>
                          <a:pt x="119237" y="146898"/>
                          <a:pt x="117923" y="149269"/>
                          <a:pt x="116395" y="152553"/>
                        </a:cubicBezTo>
                        <a:cubicBezTo>
                          <a:pt x="92466" y="195147"/>
                          <a:pt x="59698" y="180980"/>
                          <a:pt x="56099" y="179431"/>
                        </a:cubicBezTo>
                        <a:cubicBezTo>
                          <a:pt x="38219" y="171697"/>
                          <a:pt x="28265" y="151903"/>
                          <a:pt x="25409" y="132160"/>
                        </a:cubicBezTo>
                        <a:cubicBezTo>
                          <a:pt x="21795" y="107510"/>
                          <a:pt x="30507" y="80747"/>
                          <a:pt x="35084" y="66694"/>
                        </a:cubicBez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308" name="グラフィックス 2">
                <a:extLst>
                  <a:ext uri="{FF2B5EF4-FFF2-40B4-BE49-F238E27FC236}">
                    <a16:creationId xmlns:a16="http://schemas.microsoft.com/office/drawing/2014/main" id="{CB77702B-05C1-65EE-E057-AC937BC3506E}"/>
                  </a:ext>
                </a:extLst>
              </p:cNvPr>
              <p:cNvGrpSpPr/>
              <p:nvPr/>
            </p:nvGrpSpPr>
            <p:grpSpPr>
              <a:xfrm>
                <a:off x="1476966" y="3444675"/>
                <a:ext cx="2318447" cy="1445495"/>
                <a:chOff x="1476966" y="3444675"/>
                <a:chExt cx="2318447" cy="1445495"/>
              </a:xfrm>
            </p:grpSpPr>
            <p:sp>
              <p:nvSpPr>
                <p:cNvPr id="345" name="フリーフォーム 344">
                  <a:extLst>
                    <a:ext uri="{FF2B5EF4-FFF2-40B4-BE49-F238E27FC236}">
                      <a16:creationId xmlns:a16="http://schemas.microsoft.com/office/drawing/2014/main" id="{ACA0F7CA-742A-9973-8DC6-AB78231830AF}"/>
                    </a:ext>
                  </a:extLst>
                </p:cNvPr>
                <p:cNvSpPr/>
                <p:nvPr/>
              </p:nvSpPr>
              <p:spPr>
                <a:xfrm>
                  <a:off x="2035857" y="4268156"/>
                  <a:ext cx="827087" cy="622014"/>
                </a:xfrm>
                <a:custGeom>
                  <a:avLst/>
                  <a:gdLst>
                    <a:gd name="connsiteX0" fmla="*/ 625971 w 827087"/>
                    <a:gd name="connsiteY0" fmla="*/ 0 h 622014"/>
                    <a:gd name="connsiteX1" fmla="*/ 236306 w 827087"/>
                    <a:gd name="connsiteY1" fmla="*/ 1671 h 622014"/>
                    <a:gd name="connsiteX2" fmla="*/ 0 w 827087"/>
                    <a:gd name="connsiteY2" fmla="*/ 287911 h 622014"/>
                    <a:gd name="connsiteX3" fmla="*/ 174717 w 827087"/>
                    <a:gd name="connsiteY3" fmla="*/ 618744 h 622014"/>
                    <a:gd name="connsiteX4" fmla="*/ 614103 w 827087"/>
                    <a:gd name="connsiteY4" fmla="*/ 622015 h 622014"/>
                    <a:gd name="connsiteX5" fmla="*/ 827087 w 827087"/>
                    <a:gd name="connsiteY5" fmla="*/ 293659 h 622014"/>
                    <a:gd name="connsiteX6" fmla="*/ 625971 w 827087"/>
                    <a:gd name="connsiteY6" fmla="*/ 0 h 622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7087" h="622014">
                      <a:moveTo>
                        <a:pt x="625971" y="0"/>
                      </a:moveTo>
                      <a:lnTo>
                        <a:pt x="236306" y="1671"/>
                      </a:lnTo>
                      <a:lnTo>
                        <a:pt x="0" y="287911"/>
                      </a:lnTo>
                      <a:lnTo>
                        <a:pt x="174717" y="618744"/>
                      </a:lnTo>
                      <a:lnTo>
                        <a:pt x="614103" y="622015"/>
                      </a:lnTo>
                      <a:lnTo>
                        <a:pt x="827087" y="293659"/>
                      </a:lnTo>
                      <a:lnTo>
                        <a:pt x="625971" y="0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46" name="フリーフォーム 345">
                  <a:extLst>
                    <a:ext uri="{FF2B5EF4-FFF2-40B4-BE49-F238E27FC236}">
                      <a16:creationId xmlns:a16="http://schemas.microsoft.com/office/drawing/2014/main" id="{35CC5E83-E4A0-4C6B-4391-7B25A0DD4CA0}"/>
                    </a:ext>
                  </a:extLst>
                </p:cNvPr>
                <p:cNvSpPr/>
                <p:nvPr/>
              </p:nvSpPr>
              <p:spPr>
                <a:xfrm>
                  <a:off x="1476966" y="4002067"/>
                  <a:ext cx="795196" cy="553999"/>
                </a:xfrm>
                <a:custGeom>
                  <a:avLst/>
                  <a:gdLst>
                    <a:gd name="connsiteX0" fmla="*/ 632954 w 795196"/>
                    <a:gd name="connsiteY0" fmla="*/ 7555 h 553999"/>
                    <a:gd name="connsiteX1" fmla="*/ 260719 w 795196"/>
                    <a:gd name="connsiteY1" fmla="*/ 0 h 553999"/>
                    <a:gd name="connsiteX2" fmla="*/ 0 w 795196"/>
                    <a:gd name="connsiteY2" fmla="*/ 252622 h 553999"/>
                    <a:gd name="connsiteX3" fmla="*/ 131809 w 795196"/>
                    <a:gd name="connsiteY3" fmla="*/ 554000 h 553999"/>
                    <a:gd name="connsiteX4" fmla="*/ 558891 w 795196"/>
                    <a:gd name="connsiteY4" fmla="*/ 554000 h 553999"/>
                    <a:gd name="connsiteX5" fmla="*/ 795197 w 795196"/>
                    <a:gd name="connsiteY5" fmla="*/ 267760 h 553999"/>
                    <a:gd name="connsiteX6" fmla="*/ 632954 w 795196"/>
                    <a:gd name="connsiteY6" fmla="*/ 7555 h 553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5196" h="553999">
                      <a:moveTo>
                        <a:pt x="632954" y="7555"/>
                      </a:moveTo>
                      <a:lnTo>
                        <a:pt x="260719" y="0"/>
                      </a:lnTo>
                      <a:lnTo>
                        <a:pt x="0" y="252622"/>
                      </a:lnTo>
                      <a:lnTo>
                        <a:pt x="131809" y="554000"/>
                      </a:lnTo>
                      <a:lnTo>
                        <a:pt x="558891" y="554000"/>
                      </a:lnTo>
                      <a:lnTo>
                        <a:pt x="795197" y="267760"/>
                      </a:lnTo>
                      <a:lnTo>
                        <a:pt x="632954" y="7555"/>
                      </a:lnTo>
                      <a:close/>
                    </a:path>
                  </a:pathLst>
                </a:custGeom>
                <a:solidFill>
                  <a:srgbClr val="FF8AD8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47" name="フリーフォーム 346">
                  <a:extLst>
                    <a:ext uri="{FF2B5EF4-FFF2-40B4-BE49-F238E27FC236}">
                      <a16:creationId xmlns:a16="http://schemas.microsoft.com/office/drawing/2014/main" id="{C52B36B9-5AC8-9AD8-9D0F-7689ED7ADFAC}"/>
                    </a:ext>
                  </a:extLst>
                </p:cNvPr>
                <p:cNvSpPr/>
                <p:nvPr/>
              </p:nvSpPr>
              <p:spPr>
                <a:xfrm>
                  <a:off x="2272163" y="4007208"/>
                  <a:ext cx="389665" cy="262618"/>
                </a:xfrm>
                <a:custGeom>
                  <a:avLst/>
                  <a:gdLst>
                    <a:gd name="connsiteX0" fmla="*/ 209642 w 389665"/>
                    <a:gd name="connsiteY0" fmla="*/ 0 h 262618"/>
                    <a:gd name="connsiteX1" fmla="*/ 0 w 389665"/>
                    <a:gd name="connsiteY1" fmla="*/ 262619 h 262618"/>
                    <a:gd name="connsiteX2" fmla="*/ 389665 w 389665"/>
                    <a:gd name="connsiteY2" fmla="*/ 260948 h 262618"/>
                    <a:gd name="connsiteX3" fmla="*/ 209642 w 389665"/>
                    <a:gd name="connsiteY3" fmla="*/ 0 h 262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9665" h="262618">
                      <a:moveTo>
                        <a:pt x="209642" y="0"/>
                      </a:moveTo>
                      <a:lnTo>
                        <a:pt x="0" y="262619"/>
                      </a:lnTo>
                      <a:lnTo>
                        <a:pt x="389665" y="260948"/>
                      </a:lnTo>
                      <a:lnTo>
                        <a:pt x="209642" y="0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48" name="フリーフォーム 347">
                  <a:extLst>
                    <a:ext uri="{FF2B5EF4-FFF2-40B4-BE49-F238E27FC236}">
                      <a16:creationId xmlns:a16="http://schemas.microsoft.com/office/drawing/2014/main" id="{BAD4A291-042F-60F7-D002-3E16C528B992}"/>
                    </a:ext>
                  </a:extLst>
                </p:cNvPr>
                <p:cNvSpPr/>
                <p:nvPr/>
              </p:nvSpPr>
              <p:spPr>
                <a:xfrm>
                  <a:off x="2481805" y="3778115"/>
                  <a:ext cx="732901" cy="494825"/>
                </a:xfrm>
                <a:custGeom>
                  <a:avLst/>
                  <a:gdLst>
                    <a:gd name="connsiteX0" fmla="*/ 535963 w 732901"/>
                    <a:gd name="connsiteY0" fmla="*/ 4856 h 494825"/>
                    <a:gd name="connsiteX1" fmla="*/ 193976 w 732901"/>
                    <a:gd name="connsiteY1" fmla="*/ 0 h 494825"/>
                    <a:gd name="connsiteX2" fmla="*/ 0 w 732901"/>
                    <a:gd name="connsiteY2" fmla="*/ 229093 h 494825"/>
                    <a:gd name="connsiteX3" fmla="*/ 180023 w 732901"/>
                    <a:gd name="connsiteY3" fmla="*/ 490041 h 494825"/>
                    <a:gd name="connsiteX4" fmla="*/ 562055 w 732901"/>
                    <a:gd name="connsiteY4" fmla="*/ 494825 h 494825"/>
                    <a:gd name="connsiteX5" fmla="*/ 732902 w 732901"/>
                    <a:gd name="connsiteY5" fmla="*/ 234606 h 494825"/>
                    <a:gd name="connsiteX6" fmla="*/ 535963 w 732901"/>
                    <a:gd name="connsiteY6" fmla="*/ 4856 h 49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2901" h="494825">
                      <a:moveTo>
                        <a:pt x="535963" y="4856"/>
                      </a:moveTo>
                      <a:lnTo>
                        <a:pt x="193976" y="0"/>
                      </a:lnTo>
                      <a:lnTo>
                        <a:pt x="0" y="229093"/>
                      </a:lnTo>
                      <a:lnTo>
                        <a:pt x="180023" y="490041"/>
                      </a:lnTo>
                      <a:lnTo>
                        <a:pt x="562055" y="494825"/>
                      </a:lnTo>
                      <a:lnTo>
                        <a:pt x="732902" y="234606"/>
                      </a:lnTo>
                      <a:lnTo>
                        <a:pt x="535963" y="4856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49" name="フリーフォーム 348">
                  <a:extLst>
                    <a:ext uri="{FF2B5EF4-FFF2-40B4-BE49-F238E27FC236}">
                      <a16:creationId xmlns:a16="http://schemas.microsoft.com/office/drawing/2014/main" id="{B7577C3F-E434-8033-96B6-7A424DD487AA}"/>
                    </a:ext>
                  </a:extLst>
                </p:cNvPr>
                <p:cNvSpPr/>
                <p:nvPr/>
              </p:nvSpPr>
              <p:spPr>
                <a:xfrm>
                  <a:off x="3043860" y="4012721"/>
                  <a:ext cx="395548" cy="260219"/>
                </a:xfrm>
                <a:custGeom>
                  <a:avLst/>
                  <a:gdLst>
                    <a:gd name="connsiteX0" fmla="*/ 170847 w 395548"/>
                    <a:gd name="connsiteY0" fmla="*/ 0 h 260219"/>
                    <a:gd name="connsiteX1" fmla="*/ 0 w 395548"/>
                    <a:gd name="connsiteY1" fmla="*/ 260219 h 260219"/>
                    <a:gd name="connsiteX2" fmla="*/ 395549 w 395548"/>
                    <a:gd name="connsiteY2" fmla="*/ 253636 h 260219"/>
                    <a:gd name="connsiteX3" fmla="*/ 170847 w 395548"/>
                    <a:gd name="connsiteY3" fmla="*/ 0 h 260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5548" h="260219">
                      <a:moveTo>
                        <a:pt x="170847" y="0"/>
                      </a:moveTo>
                      <a:lnTo>
                        <a:pt x="0" y="260219"/>
                      </a:lnTo>
                      <a:lnTo>
                        <a:pt x="395549" y="253636"/>
                      </a:lnTo>
                      <a:lnTo>
                        <a:pt x="170847" y="0"/>
                      </a:lnTo>
                      <a:close/>
                    </a:path>
                  </a:pathLst>
                </a:custGeom>
                <a:solidFill>
                  <a:srgbClr val="FF8AD8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50" name="フリーフォーム 349">
                  <a:extLst>
                    <a:ext uri="{FF2B5EF4-FFF2-40B4-BE49-F238E27FC236}">
                      <a16:creationId xmlns:a16="http://schemas.microsoft.com/office/drawing/2014/main" id="{6DD72272-6C79-5A3C-AFA6-BC73206BEC74}"/>
                    </a:ext>
                  </a:extLst>
                </p:cNvPr>
                <p:cNvSpPr/>
                <p:nvPr/>
              </p:nvSpPr>
              <p:spPr>
                <a:xfrm>
                  <a:off x="3214707" y="3444675"/>
                  <a:ext cx="580706" cy="821681"/>
                </a:xfrm>
                <a:custGeom>
                  <a:avLst/>
                  <a:gdLst>
                    <a:gd name="connsiteX0" fmla="*/ 580706 w 580706"/>
                    <a:gd name="connsiteY0" fmla="*/ 268317 h 821681"/>
                    <a:gd name="connsiteX1" fmla="*/ 304534 w 580706"/>
                    <a:gd name="connsiteY1" fmla="*/ 0 h 821681"/>
                    <a:gd name="connsiteX2" fmla="*/ 35482 w 580706"/>
                    <a:gd name="connsiteY2" fmla="*/ 177445 h 821681"/>
                    <a:gd name="connsiteX3" fmla="*/ 0 w 580706"/>
                    <a:gd name="connsiteY3" fmla="*/ 568046 h 821681"/>
                    <a:gd name="connsiteX4" fmla="*/ 224702 w 580706"/>
                    <a:gd name="connsiteY4" fmla="*/ 821681 h 821681"/>
                    <a:gd name="connsiteX5" fmla="*/ 538298 w 580706"/>
                    <a:gd name="connsiteY5" fmla="*/ 706639 h 821681"/>
                    <a:gd name="connsiteX6" fmla="*/ 580706 w 580706"/>
                    <a:gd name="connsiteY6" fmla="*/ 268317 h 821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0706" h="821681">
                      <a:moveTo>
                        <a:pt x="580706" y="268317"/>
                      </a:moveTo>
                      <a:lnTo>
                        <a:pt x="304534" y="0"/>
                      </a:lnTo>
                      <a:lnTo>
                        <a:pt x="35482" y="177445"/>
                      </a:lnTo>
                      <a:lnTo>
                        <a:pt x="0" y="568046"/>
                      </a:lnTo>
                      <a:lnTo>
                        <a:pt x="224702" y="821681"/>
                      </a:lnTo>
                      <a:lnTo>
                        <a:pt x="538298" y="706639"/>
                      </a:lnTo>
                      <a:lnTo>
                        <a:pt x="580706" y="268317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51" name="フリーフォーム 350">
                  <a:extLst>
                    <a:ext uri="{FF2B5EF4-FFF2-40B4-BE49-F238E27FC236}">
                      <a16:creationId xmlns:a16="http://schemas.microsoft.com/office/drawing/2014/main" id="{99D7FAA5-D583-78C7-FAB4-4127E117A201}"/>
                    </a:ext>
                  </a:extLst>
                </p:cNvPr>
                <p:cNvSpPr/>
                <p:nvPr/>
              </p:nvSpPr>
              <p:spPr>
                <a:xfrm>
                  <a:off x="3088153" y="3444675"/>
                  <a:ext cx="431088" cy="177445"/>
                </a:xfrm>
                <a:custGeom>
                  <a:avLst/>
                  <a:gdLst>
                    <a:gd name="connsiteX0" fmla="*/ 0 w 431088"/>
                    <a:gd name="connsiteY0" fmla="*/ 0 h 177445"/>
                    <a:gd name="connsiteX1" fmla="*/ 162036 w 431088"/>
                    <a:gd name="connsiteY1" fmla="*/ 177445 h 177445"/>
                    <a:gd name="connsiteX2" fmla="*/ 431088 w 431088"/>
                    <a:gd name="connsiteY2" fmla="*/ 0 h 177445"/>
                    <a:gd name="connsiteX3" fmla="*/ 0 w 431088"/>
                    <a:gd name="connsiteY3" fmla="*/ 0 h 177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088" h="177445">
                      <a:moveTo>
                        <a:pt x="0" y="0"/>
                      </a:moveTo>
                      <a:lnTo>
                        <a:pt x="162036" y="177445"/>
                      </a:lnTo>
                      <a:lnTo>
                        <a:pt x="43108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52" name="フリーフォーム 351">
                  <a:extLst>
                    <a:ext uri="{FF2B5EF4-FFF2-40B4-BE49-F238E27FC236}">
                      <a16:creationId xmlns:a16="http://schemas.microsoft.com/office/drawing/2014/main" id="{EEE3EBEB-1456-0842-43DC-F763A66A5133}"/>
                    </a:ext>
                  </a:extLst>
                </p:cNvPr>
                <p:cNvSpPr/>
                <p:nvPr/>
              </p:nvSpPr>
              <p:spPr>
                <a:xfrm>
                  <a:off x="3627229" y="3712992"/>
                  <a:ext cx="168183" cy="438321"/>
                </a:xfrm>
                <a:custGeom>
                  <a:avLst/>
                  <a:gdLst>
                    <a:gd name="connsiteX0" fmla="*/ 0 w 168183"/>
                    <a:gd name="connsiteY0" fmla="*/ 299729 h 438321"/>
                    <a:gd name="connsiteX1" fmla="*/ 125775 w 168183"/>
                    <a:gd name="connsiteY1" fmla="*/ 438322 h 438321"/>
                    <a:gd name="connsiteX2" fmla="*/ 168184 w 168183"/>
                    <a:gd name="connsiteY2" fmla="*/ 0 h 438321"/>
                    <a:gd name="connsiteX3" fmla="*/ 0 w 168183"/>
                    <a:gd name="connsiteY3" fmla="*/ 299729 h 438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183" h="438321">
                      <a:moveTo>
                        <a:pt x="0" y="299729"/>
                      </a:moveTo>
                      <a:lnTo>
                        <a:pt x="125775" y="438322"/>
                      </a:lnTo>
                      <a:lnTo>
                        <a:pt x="168184" y="0"/>
                      </a:lnTo>
                      <a:lnTo>
                        <a:pt x="0" y="299729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09" name="グラフィックス 2">
                <a:extLst>
                  <a:ext uri="{FF2B5EF4-FFF2-40B4-BE49-F238E27FC236}">
                    <a16:creationId xmlns:a16="http://schemas.microsoft.com/office/drawing/2014/main" id="{B624DD35-5EB7-919F-7359-57AC8C35A68F}"/>
                  </a:ext>
                </a:extLst>
              </p:cNvPr>
              <p:cNvGrpSpPr/>
              <p:nvPr/>
            </p:nvGrpSpPr>
            <p:grpSpPr>
              <a:xfrm>
                <a:off x="1476966" y="3444669"/>
                <a:ext cx="2318447" cy="1445501"/>
                <a:chOff x="1476966" y="3444669"/>
                <a:chExt cx="2318447" cy="1445501"/>
              </a:xfrm>
            </p:grpSpPr>
            <p:sp>
              <p:nvSpPr>
                <p:cNvPr id="310" name="フリーフォーム 309">
                  <a:extLst>
                    <a:ext uri="{FF2B5EF4-FFF2-40B4-BE49-F238E27FC236}">
                      <a16:creationId xmlns:a16="http://schemas.microsoft.com/office/drawing/2014/main" id="{425F4A88-C4E7-1094-D325-86A11FFB8A89}"/>
                    </a:ext>
                  </a:extLst>
                </p:cNvPr>
                <p:cNvSpPr/>
                <p:nvPr/>
              </p:nvSpPr>
              <p:spPr>
                <a:xfrm>
                  <a:off x="3088153" y="3444675"/>
                  <a:ext cx="431088" cy="7140"/>
                </a:xfrm>
                <a:custGeom>
                  <a:avLst/>
                  <a:gdLst>
                    <a:gd name="connsiteX0" fmla="*/ 431088 w 431088"/>
                    <a:gd name="connsiteY0" fmla="*/ 0 h 7140"/>
                    <a:gd name="connsiteX1" fmla="*/ 0 w 431088"/>
                    <a:gd name="connsiteY1" fmla="*/ 0 h 7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1088" h="7140">
                      <a:moveTo>
                        <a:pt x="431088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11" name="フリーフォーム 310">
                  <a:extLst>
                    <a:ext uri="{FF2B5EF4-FFF2-40B4-BE49-F238E27FC236}">
                      <a16:creationId xmlns:a16="http://schemas.microsoft.com/office/drawing/2014/main" id="{81545455-C9CB-2FD5-7EE2-8711EF5BC1DD}"/>
                    </a:ext>
                  </a:extLst>
                </p:cNvPr>
                <p:cNvSpPr/>
                <p:nvPr/>
              </p:nvSpPr>
              <p:spPr>
                <a:xfrm>
                  <a:off x="3088153" y="3444675"/>
                  <a:ext cx="162035" cy="177445"/>
                </a:xfrm>
                <a:custGeom>
                  <a:avLst/>
                  <a:gdLst>
                    <a:gd name="connsiteX0" fmla="*/ 162036 w 162035"/>
                    <a:gd name="connsiteY0" fmla="*/ 177445 h 177445"/>
                    <a:gd name="connsiteX1" fmla="*/ 0 w 162035"/>
                    <a:gd name="connsiteY1" fmla="*/ 0 h 177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2035" h="177445">
                      <a:moveTo>
                        <a:pt x="162036" y="177445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12" name="フリーフォーム 311">
                  <a:extLst>
                    <a:ext uri="{FF2B5EF4-FFF2-40B4-BE49-F238E27FC236}">
                      <a16:creationId xmlns:a16="http://schemas.microsoft.com/office/drawing/2014/main" id="{E0BF295E-5218-CD5C-EFA4-6D56A4B639A2}"/>
                    </a:ext>
                  </a:extLst>
                </p:cNvPr>
                <p:cNvSpPr/>
                <p:nvPr/>
              </p:nvSpPr>
              <p:spPr>
                <a:xfrm>
                  <a:off x="3250189" y="3444675"/>
                  <a:ext cx="269052" cy="177445"/>
                </a:xfrm>
                <a:custGeom>
                  <a:avLst/>
                  <a:gdLst>
                    <a:gd name="connsiteX0" fmla="*/ 269053 w 269052"/>
                    <a:gd name="connsiteY0" fmla="*/ 0 h 177445"/>
                    <a:gd name="connsiteX1" fmla="*/ 0 w 269052"/>
                    <a:gd name="connsiteY1" fmla="*/ 177445 h 177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9052" h="177445">
                      <a:moveTo>
                        <a:pt x="269053" y="0"/>
                      </a:moveTo>
                      <a:lnTo>
                        <a:pt x="0" y="177445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13" name="フリーフォーム 312">
                  <a:extLst>
                    <a:ext uri="{FF2B5EF4-FFF2-40B4-BE49-F238E27FC236}">
                      <a16:creationId xmlns:a16="http://schemas.microsoft.com/office/drawing/2014/main" id="{F043A292-14ED-D511-3AE6-1A3558014DE4}"/>
                    </a:ext>
                  </a:extLst>
                </p:cNvPr>
                <p:cNvSpPr/>
                <p:nvPr/>
              </p:nvSpPr>
              <p:spPr>
                <a:xfrm>
                  <a:off x="3753005" y="3712992"/>
                  <a:ext cx="42408" cy="438321"/>
                </a:xfrm>
                <a:custGeom>
                  <a:avLst/>
                  <a:gdLst>
                    <a:gd name="connsiteX0" fmla="*/ 42408 w 42408"/>
                    <a:gd name="connsiteY0" fmla="*/ 0 h 438321"/>
                    <a:gd name="connsiteX1" fmla="*/ 0 w 42408"/>
                    <a:gd name="connsiteY1" fmla="*/ 438322 h 438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408" h="438321">
                      <a:moveTo>
                        <a:pt x="42408" y="0"/>
                      </a:moveTo>
                      <a:lnTo>
                        <a:pt x="0" y="438322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14" name="フリーフォーム 313">
                  <a:extLst>
                    <a:ext uri="{FF2B5EF4-FFF2-40B4-BE49-F238E27FC236}">
                      <a16:creationId xmlns:a16="http://schemas.microsoft.com/office/drawing/2014/main" id="{FFAEEC9F-EEC9-9F37-6713-E3BA0394F72B}"/>
                    </a:ext>
                  </a:extLst>
                </p:cNvPr>
                <p:cNvSpPr/>
                <p:nvPr/>
              </p:nvSpPr>
              <p:spPr>
                <a:xfrm>
                  <a:off x="3627229" y="3712992"/>
                  <a:ext cx="168183" cy="299728"/>
                </a:xfrm>
                <a:custGeom>
                  <a:avLst/>
                  <a:gdLst>
                    <a:gd name="connsiteX0" fmla="*/ 0 w 168183"/>
                    <a:gd name="connsiteY0" fmla="*/ 299729 h 299728"/>
                    <a:gd name="connsiteX1" fmla="*/ 168184 w 168183"/>
                    <a:gd name="connsiteY1" fmla="*/ 0 h 299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8183" h="299728">
                      <a:moveTo>
                        <a:pt x="0" y="299729"/>
                      </a:moveTo>
                      <a:lnTo>
                        <a:pt x="168184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15" name="フリーフォーム 314">
                  <a:extLst>
                    <a:ext uri="{FF2B5EF4-FFF2-40B4-BE49-F238E27FC236}">
                      <a16:creationId xmlns:a16="http://schemas.microsoft.com/office/drawing/2014/main" id="{59DFFB30-A376-D673-46E8-F94029702799}"/>
                    </a:ext>
                  </a:extLst>
                </p:cNvPr>
                <p:cNvSpPr/>
                <p:nvPr/>
              </p:nvSpPr>
              <p:spPr>
                <a:xfrm>
                  <a:off x="3519241" y="3444675"/>
                  <a:ext cx="276171" cy="268316"/>
                </a:xfrm>
                <a:custGeom>
                  <a:avLst/>
                  <a:gdLst>
                    <a:gd name="connsiteX0" fmla="*/ 0 w 276171"/>
                    <a:gd name="connsiteY0" fmla="*/ 0 h 268316"/>
                    <a:gd name="connsiteX1" fmla="*/ 276172 w 276171"/>
                    <a:gd name="connsiteY1" fmla="*/ 268317 h 268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76171" h="268316">
                      <a:moveTo>
                        <a:pt x="0" y="0"/>
                      </a:moveTo>
                      <a:lnTo>
                        <a:pt x="276172" y="268317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16" name="フリーフォーム 315">
                  <a:extLst>
                    <a:ext uri="{FF2B5EF4-FFF2-40B4-BE49-F238E27FC236}">
                      <a16:creationId xmlns:a16="http://schemas.microsoft.com/office/drawing/2014/main" id="{F40602E8-ECA2-0BD9-A04A-C6AC505CF2C8}"/>
                    </a:ext>
                  </a:extLst>
                </p:cNvPr>
                <p:cNvSpPr/>
                <p:nvPr/>
              </p:nvSpPr>
              <p:spPr>
                <a:xfrm>
                  <a:off x="3214707" y="3622120"/>
                  <a:ext cx="35481" cy="390600"/>
                </a:xfrm>
                <a:custGeom>
                  <a:avLst/>
                  <a:gdLst>
                    <a:gd name="connsiteX0" fmla="*/ 0 w 35481"/>
                    <a:gd name="connsiteY0" fmla="*/ 390601 h 390600"/>
                    <a:gd name="connsiteX1" fmla="*/ 35482 w 35481"/>
                    <a:gd name="connsiteY1" fmla="*/ 0 h 390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481" h="390600">
                      <a:moveTo>
                        <a:pt x="0" y="390601"/>
                      </a:moveTo>
                      <a:lnTo>
                        <a:pt x="35482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17" name="フリーフォーム 316">
                  <a:extLst>
                    <a:ext uri="{FF2B5EF4-FFF2-40B4-BE49-F238E27FC236}">
                      <a16:creationId xmlns:a16="http://schemas.microsoft.com/office/drawing/2014/main" id="{00A6DEDB-1202-9791-DCC8-D44B2178E902}"/>
                    </a:ext>
                  </a:extLst>
                </p:cNvPr>
                <p:cNvSpPr/>
                <p:nvPr/>
              </p:nvSpPr>
              <p:spPr>
                <a:xfrm>
                  <a:off x="3214707" y="4012721"/>
                  <a:ext cx="224701" cy="253635"/>
                </a:xfrm>
                <a:custGeom>
                  <a:avLst/>
                  <a:gdLst>
                    <a:gd name="connsiteX0" fmla="*/ 224702 w 224701"/>
                    <a:gd name="connsiteY0" fmla="*/ 253636 h 253635"/>
                    <a:gd name="connsiteX1" fmla="*/ 0 w 224701"/>
                    <a:gd name="connsiteY1" fmla="*/ 0 h 253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4701" h="253635">
                      <a:moveTo>
                        <a:pt x="224702" y="253636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18" name="フリーフォーム 317">
                  <a:extLst>
                    <a:ext uri="{FF2B5EF4-FFF2-40B4-BE49-F238E27FC236}">
                      <a16:creationId xmlns:a16="http://schemas.microsoft.com/office/drawing/2014/main" id="{E513DC3F-3AEF-F36F-3FF9-31C59A798EA3}"/>
                    </a:ext>
                  </a:extLst>
                </p:cNvPr>
                <p:cNvSpPr/>
                <p:nvPr/>
              </p:nvSpPr>
              <p:spPr>
                <a:xfrm>
                  <a:off x="3439409" y="4151313"/>
                  <a:ext cx="313595" cy="115042"/>
                </a:xfrm>
                <a:custGeom>
                  <a:avLst/>
                  <a:gdLst>
                    <a:gd name="connsiteX0" fmla="*/ 313596 w 313595"/>
                    <a:gd name="connsiteY0" fmla="*/ 0 h 115042"/>
                    <a:gd name="connsiteX1" fmla="*/ 0 w 313595"/>
                    <a:gd name="connsiteY1" fmla="*/ 115043 h 11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3595" h="115042">
                      <a:moveTo>
                        <a:pt x="313596" y="0"/>
                      </a:moveTo>
                      <a:lnTo>
                        <a:pt x="0" y="115043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19" name="フリーフォーム 318">
                  <a:extLst>
                    <a:ext uri="{FF2B5EF4-FFF2-40B4-BE49-F238E27FC236}">
                      <a16:creationId xmlns:a16="http://schemas.microsoft.com/office/drawing/2014/main" id="{1660A1D7-AB8B-B2B9-8435-05334AE92AF9}"/>
                    </a:ext>
                  </a:extLst>
                </p:cNvPr>
                <p:cNvSpPr/>
                <p:nvPr/>
              </p:nvSpPr>
              <p:spPr>
                <a:xfrm>
                  <a:off x="3627229" y="4012721"/>
                  <a:ext cx="125775" cy="138592"/>
                </a:xfrm>
                <a:custGeom>
                  <a:avLst/>
                  <a:gdLst>
                    <a:gd name="connsiteX0" fmla="*/ 0 w 125775"/>
                    <a:gd name="connsiteY0" fmla="*/ 0 h 138592"/>
                    <a:gd name="connsiteX1" fmla="*/ 125775 w 125775"/>
                    <a:gd name="connsiteY1" fmla="*/ 138593 h 13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775" h="138592">
                      <a:moveTo>
                        <a:pt x="0" y="0"/>
                      </a:moveTo>
                      <a:lnTo>
                        <a:pt x="125775" y="138593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20" name="フリーフォーム 319">
                  <a:extLst>
                    <a:ext uri="{FF2B5EF4-FFF2-40B4-BE49-F238E27FC236}">
                      <a16:creationId xmlns:a16="http://schemas.microsoft.com/office/drawing/2014/main" id="{6FF97D68-3573-B12D-EE70-FCD22FEAFECB}"/>
                    </a:ext>
                  </a:extLst>
                </p:cNvPr>
                <p:cNvSpPr/>
                <p:nvPr/>
              </p:nvSpPr>
              <p:spPr>
                <a:xfrm>
                  <a:off x="3043860" y="4012721"/>
                  <a:ext cx="170847" cy="260219"/>
                </a:xfrm>
                <a:custGeom>
                  <a:avLst/>
                  <a:gdLst>
                    <a:gd name="connsiteX0" fmla="*/ 0 w 170847"/>
                    <a:gd name="connsiteY0" fmla="*/ 260219 h 260219"/>
                    <a:gd name="connsiteX1" fmla="*/ 170847 w 170847"/>
                    <a:gd name="connsiteY1" fmla="*/ 0 h 260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0847" h="260219">
                      <a:moveTo>
                        <a:pt x="0" y="260219"/>
                      </a:moveTo>
                      <a:lnTo>
                        <a:pt x="170847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21" name="フリーフォーム 320">
                  <a:extLst>
                    <a:ext uri="{FF2B5EF4-FFF2-40B4-BE49-F238E27FC236}">
                      <a16:creationId xmlns:a16="http://schemas.microsoft.com/office/drawing/2014/main" id="{B0C6DDD2-4649-6C48-1A64-7724C9796C67}"/>
                    </a:ext>
                  </a:extLst>
                </p:cNvPr>
                <p:cNvSpPr/>
                <p:nvPr/>
              </p:nvSpPr>
              <p:spPr>
                <a:xfrm>
                  <a:off x="3043860" y="4266356"/>
                  <a:ext cx="395549" cy="6583"/>
                </a:xfrm>
                <a:custGeom>
                  <a:avLst/>
                  <a:gdLst>
                    <a:gd name="connsiteX0" fmla="*/ 395549 w 395549"/>
                    <a:gd name="connsiteY0" fmla="*/ 0 h 6583"/>
                    <a:gd name="connsiteX1" fmla="*/ 0 w 395549"/>
                    <a:gd name="connsiteY1" fmla="*/ 6584 h 6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5549" h="6583">
                      <a:moveTo>
                        <a:pt x="395549" y="0"/>
                      </a:moveTo>
                      <a:lnTo>
                        <a:pt x="0" y="6584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22" name="フリーフォーム 321">
                  <a:extLst>
                    <a:ext uri="{FF2B5EF4-FFF2-40B4-BE49-F238E27FC236}">
                      <a16:creationId xmlns:a16="http://schemas.microsoft.com/office/drawing/2014/main" id="{ED444C36-E45A-3199-391F-545A567966B5}"/>
                    </a:ext>
                  </a:extLst>
                </p:cNvPr>
                <p:cNvSpPr/>
                <p:nvPr/>
              </p:nvSpPr>
              <p:spPr>
                <a:xfrm>
                  <a:off x="2661828" y="4268156"/>
                  <a:ext cx="382031" cy="4784"/>
                </a:xfrm>
                <a:custGeom>
                  <a:avLst/>
                  <a:gdLst>
                    <a:gd name="connsiteX0" fmla="*/ 0 w 382031"/>
                    <a:gd name="connsiteY0" fmla="*/ 0 h 4784"/>
                    <a:gd name="connsiteX1" fmla="*/ 382032 w 382031"/>
                    <a:gd name="connsiteY1" fmla="*/ 4784 h 4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2031" h="4784">
                      <a:moveTo>
                        <a:pt x="0" y="0"/>
                      </a:moveTo>
                      <a:lnTo>
                        <a:pt x="382032" y="4784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23" name="フリーフォーム 322">
                  <a:extLst>
                    <a:ext uri="{FF2B5EF4-FFF2-40B4-BE49-F238E27FC236}">
                      <a16:creationId xmlns:a16="http://schemas.microsoft.com/office/drawing/2014/main" id="{0FE1A6D4-B1BC-A105-C993-43F3EC920D54}"/>
                    </a:ext>
                  </a:extLst>
                </p:cNvPr>
                <p:cNvSpPr/>
                <p:nvPr/>
              </p:nvSpPr>
              <p:spPr>
                <a:xfrm>
                  <a:off x="3017768" y="3782970"/>
                  <a:ext cx="196939" cy="229750"/>
                </a:xfrm>
                <a:custGeom>
                  <a:avLst/>
                  <a:gdLst>
                    <a:gd name="connsiteX0" fmla="*/ 0 w 196939"/>
                    <a:gd name="connsiteY0" fmla="*/ 0 h 229750"/>
                    <a:gd name="connsiteX1" fmla="*/ 196939 w 196939"/>
                    <a:gd name="connsiteY1" fmla="*/ 229750 h 22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6939" h="229750">
                      <a:moveTo>
                        <a:pt x="0" y="0"/>
                      </a:moveTo>
                      <a:lnTo>
                        <a:pt x="196939" y="22975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24" name="フリーフォーム 323">
                  <a:extLst>
                    <a:ext uri="{FF2B5EF4-FFF2-40B4-BE49-F238E27FC236}">
                      <a16:creationId xmlns:a16="http://schemas.microsoft.com/office/drawing/2014/main" id="{D0557CDF-5C1B-F1ED-E45E-F56A866395FA}"/>
                    </a:ext>
                  </a:extLst>
                </p:cNvPr>
                <p:cNvSpPr/>
                <p:nvPr/>
              </p:nvSpPr>
              <p:spPr>
                <a:xfrm>
                  <a:off x="2675781" y="3778115"/>
                  <a:ext cx="341987" cy="4855"/>
                </a:xfrm>
                <a:custGeom>
                  <a:avLst/>
                  <a:gdLst>
                    <a:gd name="connsiteX0" fmla="*/ 0 w 341987"/>
                    <a:gd name="connsiteY0" fmla="*/ 0 h 4855"/>
                    <a:gd name="connsiteX1" fmla="*/ 341987 w 341987"/>
                    <a:gd name="connsiteY1" fmla="*/ 4856 h 4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1987" h="4855">
                      <a:moveTo>
                        <a:pt x="0" y="0"/>
                      </a:moveTo>
                      <a:lnTo>
                        <a:pt x="341987" y="4856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25" name="フリーフォーム 324">
                  <a:extLst>
                    <a:ext uri="{FF2B5EF4-FFF2-40B4-BE49-F238E27FC236}">
                      <a16:creationId xmlns:a16="http://schemas.microsoft.com/office/drawing/2014/main" id="{07B1E61C-5175-817D-BFE4-2EFB190B940B}"/>
                    </a:ext>
                  </a:extLst>
                </p:cNvPr>
                <p:cNvSpPr/>
                <p:nvPr/>
              </p:nvSpPr>
              <p:spPr>
                <a:xfrm>
                  <a:off x="2481805" y="3778115"/>
                  <a:ext cx="193975" cy="229093"/>
                </a:xfrm>
                <a:custGeom>
                  <a:avLst/>
                  <a:gdLst>
                    <a:gd name="connsiteX0" fmla="*/ 0 w 193975"/>
                    <a:gd name="connsiteY0" fmla="*/ 229093 h 229093"/>
                    <a:gd name="connsiteX1" fmla="*/ 193976 w 193975"/>
                    <a:gd name="connsiteY1" fmla="*/ 0 h 229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3975" h="229093">
                      <a:moveTo>
                        <a:pt x="0" y="229093"/>
                      </a:moveTo>
                      <a:lnTo>
                        <a:pt x="193976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26" name="フリーフォーム 325">
                  <a:extLst>
                    <a:ext uri="{FF2B5EF4-FFF2-40B4-BE49-F238E27FC236}">
                      <a16:creationId xmlns:a16="http://schemas.microsoft.com/office/drawing/2014/main" id="{1ACF21EE-75A8-4F68-E096-70096AADB7F4}"/>
                    </a:ext>
                  </a:extLst>
                </p:cNvPr>
                <p:cNvSpPr/>
                <p:nvPr/>
              </p:nvSpPr>
              <p:spPr>
                <a:xfrm>
                  <a:off x="2481805" y="4007208"/>
                  <a:ext cx="180022" cy="260947"/>
                </a:xfrm>
                <a:custGeom>
                  <a:avLst/>
                  <a:gdLst>
                    <a:gd name="connsiteX0" fmla="*/ 180023 w 180022"/>
                    <a:gd name="connsiteY0" fmla="*/ 260948 h 260947"/>
                    <a:gd name="connsiteX1" fmla="*/ 0 w 180022"/>
                    <a:gd name="connsiteY1" fmla="*/ 0 h 260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0022" h="260947">
                      <a:moveTo>
                        <a:pt x="180023" y="260948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27" name="フリーフォーム 326">
                  <a:extLst>
                    <a:ext uri="{FF2B5EF4-FFF2-40B4-BE49-F238E27FC236}">
                      <a16:creationId xmlns:a16="http://schemas.microsoft.com/office/drawing/2014/main" id="{B9CB1E84-6B87-B065-7158-88437CEC4CC3}"/>
                    </a:ext>
                  </a:extLst>
                </p:cNvPr>
                <p:cNvSpPr/>
                <p:nvPr/>
              </p:nvSpPr>
              <p:spPr>
                <a:xfrm>
                  <a:off x="2272163" y="4007208"/>
                  <a:ext cx="209642" cy="262618"/>
                </a:xfrm>
                <a:custGeom>
                  <a:avLst/>
                  <a:gdLst>
                    <a:gd name="connsiteX0" fmla="*/ 0 w 209642"/>
                    <a:gd name="connsiteY0" fmla="*/ 262619 h 262618"/>
                    <a:gd name="connsiteX1" fmla="*/ 209642 w 209642"/>
                    <a:gd name="connsiteY1" fmla="*/ 0 h 262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9642" h="262618">
                      <a:moveTo>
                        <a:pt x="0" y="262619"/>
                      </a:moveTo>
                      <a:lnTo>
                        <a:pt x="209642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28" name="フリーフォーム 327">
                  <a:extLst>
                    <a:ext uri="{FF2B5EF4-FFF2-40B4-BE49-F238E27FC236}">
                      <a16:creationId xmlns:a16="http://schemas.microsoft.com/office/drawing/2014/main" id="{F7E39A11-9D75-0B4F-1566-D7B81A26303B}"/>
                    </a:ext>
                  </a:extLst>
                </p:cNvPr>
                <p:cNvSpPr/>
                <p:nvPr/>
              </p:nvSpPr>
              <p:spPr>
                <a:xfrm>
                  <a:off x="2272163" y="4268156"/>
                  <a:ext cx="389665" cy="1670"/>
                </a:xfrm>
                <a:custGeom>
                  <a:avLst/>
                  <a:gdLst>
                    <a:gd name="connsiteX0" fmla="*/ 389665 w 389665"/>
                    <a:gd name="connsiteY0" fmla="*/ 0 h 1670"/>
                    <a:gd name="connsiteX1" fmla="*/ 0 w 389665"/>
                    <a:gd name="connsiteY1" fmla="*/ 1671 h 1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9665" h="1670">
                      <a:moveTo>
                        <a:pt x="389665" y="0"/>
                      </a:moveTo>
                      <a:lnTo>
                        <a:pt x="0" y="1671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29" name="フリーフォーム 328">
                  <a:extLst>
                    <a:ext uri="{FF2B5EF4-FFF2-40B4-BE49-F238E27FC236}">
                      <a16:creationId xmlns:a16="http://schemas.microsoft.com/office/drawing/2014/main" id="{FDE583C5-3F02-4DAB-28D6-3F241952847A}"/>
                    </a:ext>
                  </a:extLst>
                </p:cNvPr>
                <p:cNvSpPr/>
                <p:nvPr/>
              </p:nvSpPr>
              <p:spPr>
                <a:xfrm>
                  <a:off x="2661828" y="4268156"/>
                  <a:ext cx="201116" cy="293659"/>
                </a:xfrm>
                <a:custGeom>
                  <a:avLst/>
                  <a:gdLst>
                    <a:gd name="connsiteX0" fmla="*/ 201116 w 201116"/>
                    <a:gd name="connsiteY0" fmla="*/ 293659 h 293659"/>
                    <a:gd name="connsiteX1" fmla="*/ 0 w 201116"/>
                    <a:gd name="connsiteY1" fmla="*/ 0 h 293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1116" h="293659">
                      <a:moveTo>
                        <a:pt x="201116" y="293659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30" name="フリーフォーム 329">
                  <a:extLst>
                    <a:ext uri="{FF2B5EF4-FFF2-40B4-BE49-F238E27FC236}">
                      <a16:creationId xmlns:a16="http://schemas.microsoft.com/office/drawing/2014/main" id="{22C41054-C9F7-7EB8-AC1C-47B7BCCF0400}"/>
                    </a:ext>
                  </a:extLst>
                </p:cNvPr>
                <p:cNvSpPr/>
                <p:nvPr/>
              </p:nvSpPr>
              <p:spPr>
                <a:xfrm>
                  <a:off x="2649960" y="4561815"/>
                  <a:ext cx="212984" cy="328355"/>
                </a:xfrm>
                <a:custGeom>
                  <a:avLst/>
                  <a:gdLst>
                    <a:gd name="connsiteX0" fmla="*/ 0 w 212984"/>
                    <a:gd name="connsiteY0" fmla="*/ 328356 h 328355"/>
                    <a:gd name="connsiteX1" fmla="*/ 212984 w 212984"/>
                    <a:gd name="connsiteY1" fmla="*/ 0 h 328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2984" h="328355">
                      <a:moveTo>
                        <a:pt x="0" y="328356"/>
                      </a:moveTo>
                      <a:lnTo>
                        <a:pt x="212984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31" name="フリーフォーム 330">
                  <a:extLst>
                    <a:ext uri="{FF2B5EF4-FFF2-40B4-BE49-F238E27FC236}">
                      <a16:creationId xmlns:a16="http://schemas.microsoft.com/office/drawing/2014/main" id="{28286F2A-8EDB-DCFC-6054-51B3196AFEC3}"/>
                    </a:ext>
                  </a:extLst>
                </p:cNvPr>
                <p:cNvSpPr/>
                <p:nvPr/>
              </p:nvSpPr>
              <p:spPr>
                <a:xfrm>
                  <a:off x="2210575" y="4886900"/>
                  <a:ext cx="439385" cy="3270"/>
                </a:xfrm>
                <a:custGeom>
                  <a:avLst/>
                  <a:gdLst>
                    <a:gd name="connsiteX0" fmla="*/ 0 w 439385"/>
                    <a:gd name="connsiteY0" fmla="*/ 0 h 3270"/>
                    <a:gd name="connsiteX1" fmla="*/ 439386 w 439385"/>
                    <a:gd name="connsiteY1" fmla="*/ 3270 h 3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9385" h="3270">
                      <a:moveTo>
                        <a:pt x="0" y="0"/>
                      </a:moveTo>
                      <a:lnTo>
                        <a:pt x="439386" y="327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32" name="フリーフォーム 331">
                  <a:extLst>
                    <a:ext uri="{FF2B5EF4-FFF2-40B4-BE49-F238E27FC236}">
                      <a16:creationId xmlns:a16="http://schemas.microsoft.com/office/drawing/2014/main" id="{F7960B92-150E-D100-05BA-8F541AC8406F}"/>
                    </a:ext>
                  </a:extLst>
                </p:cNvPr>
                <p:cNvSpPr/>
                <p:nvPr/>
              </p:nvSpPr>
              <p:spPr>
                <a:xfrm>
                  <a:off x="2035857" y="4556067"/>
                  <a:ext cx="174717" cy="330833"/>
                </a:xfrm>
                <a:custGeom>
                  <a:avLst/>
                  <a:gdLst>
                    <a:gd name="connsiteX0" fmla="*/ 0 w 174717"/>
                    <a:gd name="connsiteY0" fmla="*/ 0 h 330833"/>
                    <a:gd name="connsiteX1" fmla="*/ 174717 w 174717"/>
                    <a:gd name="connsiteY1" fmla="*/ 330833 h 330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4717" h="330833">
                      <a:moveTo>
                        <a:pt x="0" y="0"/>
                      </a:moveTo>
                      <a:lnTo>
                        <a:pt x="174717" y="330833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33" name="フリーフォーム 332">
                  <a:extLst>
                    <a:ext uri="{FF2B5EF4-FFF2-40B4-BE49-F238E27FC236}">
                      <a16:creationId xmlns:a16="http://schemas.microsoft.com/office/drawing/2014/main" id="{A5F847CA-C382-3F16-2BE9-18866E968D3E}"/>
                    </a:ext>
                  </a:extLst>
                </p:cNvPr>
                <p:cNvSpPr/>
                <p:nvPr/>
              </p:nvSpPr>
              <p:spPr>
                <a:xfrm>
                  <a:off x="2035857" y="4269827"/>
                  <a:ext cx="236305" cy="286239"/>
                </a:xfrm>
                <a:custGeom>
                  <a:avLst/>
                  <a:gdLst>
                    <a:gd name="connsiteX0" fmla="*/ 236306 w 236305"/>
                    <a:gd name="connsiteY0" fmla="*/ 0 h 286239"/>
                    <a:gd name="connsiteX1" fmla="*/ 0 w 236305"/>
                    <a:gd name="connsiteY1" fmla="*/ 286240 h 286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6305" h="286239">
                      <a:moveTo>
                        <a:pt x="236306" y="0"/>
                      </a:moveTo>
                      <a:lnTo>
                        <a:pt x="0" y="28624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34" name="フリーフォーム 333">
                  <a:extLst>
                    <a:ext uri="{FF2B5EF4-FFF2-40B4-BE49-F238E27FC236}">
                      <a16:creationId xmlns:a16="http://schemas.microsoft.com/office/drawing/2014/main" id="{0DF74A8B-EEBA-4020-5ED3-4FFFE79384CD}"/>
                    </a:ext>
                  </a:extLst>
                </p:cNvPr>
                <p:cNvSpPr/>
                <p:nvPr/>
              </p:nvSpPr>
              <p:spPr>
                <a:xfrm>
                  <a:off x="2109920" y="4009622"/>
                  <a:ext cx="162242" cy="260205"/>
                </a:xfrm>
                <a:custGeom>
                  <a:avLst/>
                  <a:gdLst>
                    <a:gd name="connsiteX0" fmla="*/ 0 w 162242"/>
                    <a:gd name="connsiteY0" fmla="*/ 0 h 260205"/>
                    <a:gd name="connsiteX1" fmla="*/ 162243 w 162242"/>
                    <a:gd name="connsiteY1" fmla="*/ 260205 h 260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2242" h="260205">
                      <a:moveTo>
                        <a:pt x="0" y="0"/>
                      </a:moveTo>
                      <a:lnTo>
                        <a:pt x="162243" y="260205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35" name="フリーフォーム 334">
                  <a:extLst>
                    <a:ext uri="{FF2B5EF4-FFF2-40B4-BE49-F238E27FC236}">
                      <a16:creationId xmlns:a16="http://schemas.microsoft.com/office/drawing/2014/main" id="{2438FC8B-BC52-B770-C570-5C7AB38BD7E6}"/>
                    </a:ext>
                  </a:extLst>
                </p:cNvPr>
                <p:cNvSpPr/>
                <p:nvPr/>
              </p:nvSpPr>
              <p:spPr>
                <a:xfrm>
                  <a:off x="1737685" y="4002067"/>
                  <a:ext cx="372234" cy="7554"/>
                </a:xfrm>
                <a:custGeom>
                  <a:avLst/>
                  <a:gdLst>
                    <a:gd name="connsiteX0" fmla="*/ 0 w 372234"/>
                    <a:gd name="connsiteY0" fmla="*/ 0 h 7554"/>
                    <a:gd name="connsiteX1" fmla="*/ 372235 w 372234"/>
                    <a:gd name="connsiteY1" fmla="*/ 7555 h 7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2234" h="7554">
                      <a:moveTo>
                        <a:pt x="0" y="0"/>
                      </a:moveTo>
                      <a:lnTo>
                        <a:pt x="372235" y="7555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36" name="フリーフォーム 335">
                  <a:extLst>
                    <a:ext uri="{FF2B5EF4-FFF2-40B4-BE49-F238E27FC236}">
                      <a16:creationId xmlns:a16="http://schemas.microsoft.com/office/drawing/2014/main" id="{67420966-FC22-B4D3-F0EB-61E276DCFFD0}"/>
                    </a:ext>
                  </a:extLst>
                </p:cNvPr>
                <p:cNvSpPr/>
                <p:nvPr/>
              </p:nvSpPr>
              <p:spPr>
                <a:xfrm>
                  <a:off x="1476966" y="4002067"/>
                  <a:ext cx="260719" cy="252621"/>
                </a:xfrm>
                <a:custGeom>
                  <a:avLst/>
                  <a:gdLst>
                    <a:gd name="connsiteX0" fmla="*/ 0 w 260719"/>
                    <a:gd name="connsiteY0" fmla="*/ 252622 h 252621"/>
                    <a:gd name="connsiteX1" fmla="*/ 260719 w 260719"/>
                    <a:gd name="connsiteY1" fmla="*/ 0 h 252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0719" h="252621">
                      <a:moveTo>
                        <a:pt x="0" y="252622"/>
                      </a:moveTo>
                      <a:lnTo>
                        <a:pt x="260719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37" name="フリーフォーム 336">
                  <a:extLst>
                    <a:ext uri="{FF2B5EF4-FFF2-40B4-BE49-F238E27FC236}">
                      <a16:creationId xmlns:a16="http://schemas.microsoft.com/office/drawing/2014/main" id="{A327FB6D-0E3A-CAA1-12F0-3EE6D54B724B}"/>
                    </a:ext>
                  </a:extLst>
                </p:cNvPr>
                <p:cNvSpPr/>
                <p:nvPr/>
              </p:nvSpPr>
              <p:spPr>
                <a:xfrm>
                  <a:off x="1476966" y="4254689"/>
                  <a:ext cx="131809" cy="301378"/>
                </a:xfrm>
                <a:custGeom>
                  <a:avLst/>
                  <a:gdLst>
                    <a:gd name="connsiteX0" fmla="*/ 131809 w 131809"/>
                    <a:gd name="connsiteY0" fmla="*/ 301378 h 301378"/>
                    <a:gd name="connsiteX1" fmla="*/ 0 w 131809"/>
                    <a:gd name="connsiteY1" fmla="*/ 0 h 301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1809" h="301378">
                      <a:moveTo>
                        <a:pt x="131809" y="301378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38" name="フリーフォーム 337">
                  <a:extLst>
                    <a:ext uri="{FF2B5EF4-FFF2-40B4-BE49-F238E27FC236}">
                      <a16:creationId xmlns:a16="http://schemas.microsoft.com/office/drawing/2014/main" id="{1525242C-B089-8A19-F9D0-02C4FFAE2BF5}"/>
                    </a:ext>
                  </a:extLst>
                </p:cNvPr>
                <p:cNvSpPr/>
                <p:nvPr/>
              </p:nvSpPr>
              <p:spPr>
                <a:xfrm>
                  <a:off x="1608775" y="4556067"/>
                  <a:ext cx="427082" cy="7140"/>
                </a:xfrm>
                <a:custGeom>
                  <a:avLst/>
                  <a:gdLst>
                    <a:gd name="connsiteX0" fmla="*/ 427082 w 427082"/>
                    <a:gd name="connsiteY0" fmla="*/ 0 h 7140"/>
                    <a:gd name="connsiteX1" fmla="*/ 0 w 427082"/>
                    <a:gd name="connsiteY1" fmla="*/ 0 h 7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7082" h="7140">
                      <a:moveTo>
                        <a:pt x="427082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39" name="フリーフォーム 338">
                  <a:extLst>
                    <a:ext uri="{FF2B5EF4-FFF2-40B4-BE49-F238E27FC236}">
                      <a16:creationId xmlns:a16="http://schemas.microsoft.com/office/drawing/2014/main" id="{9421819E-3156-4FA4-8AFC-E7547C583791}"/>
                    </a:ext>
                  </a:extLst>
                </p:cNvPr>
                <p:cNvSpPr/>
                <p:nvPr/>
              </p:nvSpPr>
              <p:spPr>
                <a:xfrm>
                  <a:off x="2879253" y="3444669"/>
                  <a:ext cx="208906" cy="268323"/>
                </a:xfrm>
                <a:custGeom>
                  <a:avLst/>
                  <a:gdLst>
                    <a:gd name="connsiteX0" fmla="*/ 0 w 208906"/>
                    <a:gd name="connsiteY0" fmla="*/ 268323 h 268323"/>
                    <a:gd name="connsiteX1" fmla="*/ 208907 w 208906"/>
                    <a:gd name="connsiteY1" fmla="*/ 0 h 268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8906" h="268323">
                      <a:moveTo>
                        <a:pt x="0" y="268323"/>
                      </a:moveTo>
                      <a:lnTo>
                        <a:pt x="208907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40" name="フリーフォーム 339">
                  <a:extLst>
                    <a:ext uri="{FF2B5EF4-FFF2-40B4-BE49-F238E27FC236}">
                      <a16:creationId xmlns:a16="http://schemas.microsoft.com/office/drawing/2014/main" id="{D06EE200-6853-AED9-4442-C054990A1CF4}"/>
                    </a:ext>
                  </a:extLst>
                </p:cNvPr>
                <p:cNvSpPr/>
                <p:nvPr/>
              </p:nvSpPr>
              <p:spPr>
                <a:xfrm>
                  <a:off x="2879253" y="3712992"/>
                  <a:ext cx="1149" cy="440235"/>
                </a:xfrm>
                <a:custGeom>
                  <a:avLst/>
                  <a:gdLst>
                    <a:gd name="connsiteX0" fmla="*/ 0 w 1149"/>
                    <a:gd name="connsiteY0" fmla="*/ 0 h 440235"/>
                    <a:gd name="connsiteX1" fmla="*/ 1150 w 1149"/>
                    <a:gd name="connsiteY1" fmla="*/ 440235 h 440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49" h="440235">
                      <a:moveTo>
                        <a:pt x="0" y="0"/>
                      </a:moveTo>
                      <a:lnTo>
                        <a:pt x="1150" y="440235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41" name="フリーフォーム 340">
                  <a:extLst>
                    <a:ext uri="{FF2B5EF4-FFF2-40B4-BE49-F238E27FC236}">
                      <a16:creationId xmlns:a16="http://schemas.microsoft.com/office/drawing/2014/main" id="{58E5F503-6909-DD9E-4F3E-E0C141B97330}"/>
                    </a:ext>
                  </a:extLst>
                </p:cNvPr>
                <p:cNvSpPr/>
                <p:nvPr/>
              </p:nvSpPr>
              <p:spPr>
                <a:xfrm>
                  <a:off x="2880403" y="4153227"/>
                  <a:ext cx="163456" cy="119720"/>
                </a:xfrm>
                <a:custGeom>
                  <a:avLst/>
                  <a:gdLst>
                    <a:gd name="connsiteX0" fmla="*/ 0 w 163456"/>
                    <a:gd name="connsiteY0" fmla="*/ 0 h 119720"/>
                    <a:gd name="connsiteX1" fmla="*/ 163457 w 163456"/>
                    <a:gd name="connsiteY1" fmla="*/ 119720 h 119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3456" h="119720">
                      <a:moveTo>
                        <a:pt x="0" y="0"/>
                      </a:moveTo>
                      <a:lnTo>
                        <a:pt x="163457" y="11972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42" name="フリーフォーム 341">
                  <a:extLst>
                    <a:ext uri="{FF2B5EF4-FFF2-40B4-BE49-F238E27FC236}">
                      <a16:creationId xmlns:a16="http://schemas.microsoft.com/office/drawing/2014/main" id="{161F9A92-BE2E-DC67-4192-AB545B4D9FF7}"/>
                    </a:ext>
                  </a:extLst>
                </p:cNvPr>
                <p:cNvSpPr/>
                <p:nvPr/>
              </p:nvSpPr>
              <p:spPr>
                <a:xfrm>
                  <a:off x="2880403" y="4012721"/>
                  <a:ext cx="257813" cy="140506"/>
                </a:xfrm>
                <a:custGeom>
                  <a:avLst/>
                  <a:gdLst>
                    <a:gd name="connsiteX0" fmla="*/ 0 w 257813"/>
                    <a:gd name="connsiteY0" fmla="*/ 140506 h 140506"/>
                    <a:gd name="connsiteX1" fmla="*/ 257813 w 257813"/>
                    <a:gd name="connsiteY1" fmla="*/ 0 h 140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7813" h="140506">
                      <a:moveTo>
                        <a:pt x="0" y="140506"/>
                      </a:moveTo>
                      <a:lnTo>
                        <a:pt x="257813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43" name="フリーフォーム 342">
                  <a:extLst>
                    <a:ext uri="{FF2B5EF4-FFF2-40B4-BE49-F238E27FC236}">
                      <a16:creationId xmlns:a16="http://schemas.microsoft.com/office/drawing/2014/main" id="{878C9200-5B06-8F59-5145-3FAC6EB424A3}"/>
                    </a:ext>
                  </a:extLst>
                </p:cNvPr>
                <p:cNvSpPr/>
                <p:nvPr/>
              </p:nvSpPr>
              <p:spPr>
                <a:xfrm>
                  <a:off x="2879253" y="3712992"/>
                  <a:ext cx="258962" cy="299728"/>
                </a:xfrm>
                <a:custGeom>
                  <a:avLst/>
                  <a:gdLst>
                    <a:gd name="connsiteX0" fmla="*/ 0 w 258962"/>
                    <a:gd name="connsiteY0" fmla="*/ 0 h 299728"/>
                    <a:gd name="connsiteX1" fmla="*/ 258963 w 258962"/>
                    <a:gd name="connsiteY1" fmla="*/ 299729 h 299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8962" h="299728">
                      <a:moveTo>
                        <a:pt x="0" y="0"/>
                      </a:moveTo>
                      <a:lnTo>
                        <a:pt x="258963" y="299729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44" name="フリーフォーム 343">
                  <a:extLst>
                    <a:ext uri="{FF2B5EF4-FFF2-40B4-BE49-F238E27FC236}">
                      <a16:creationId xmlns:a16="http://schemas.microsoft.com/office/drawing/2014/main" id="{2F9BC7CE-BFC9-2AE9-BE8A-D7914786F7B2}"/>
                    </a:ext>
                  </a:extLst>
                </p:cNvPr>
                <p:cNvSpPr/>
                <p:nvPr/>
              </p:nvSpPr>
              <p:spPr>
                <a:xfrm>
                  <a:off x="3138216" y="4012721"/>
                  <a:ext cx="489013" cy="7140"/>
                </a:xfrm>
                <a:custGeom>
                  <a:avLst/>
                  <a:gdLst>
                    <a:gd name="connsiteX0" fmla="*/ 0 w 489013"/>
                    <a:gd name="connsiteY0" fmla="*/ 0 h 7140"/>
                    <a:gd name="connsiteX1" fmla="*/ 489013 w 489013"/>
                    <a:gd name="connsiteY1" fmla="*/ 0 h 7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9013" h="7140">
                      <a:moveTo>
                        <a:pt x="0" y="0"/>
                      </a:moveTo>
                      <a:lnTo>
                        <a:pt x="489013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360" name="グラフィックス 6">
              <a:extLst>
                <a:ext uri="{FF2B5EF4-FFF2-40B4-BE49-F238E27FC236}">
                  <a16:creationId xmlns:a16="http://schemas.microsoft.com/office/drawing/2014/main" id="{4D804392-C82E-CD5E-B47F-8A052ED5D8BE}"/>
                </a:ext>
              </a:extLst>
            </p:cNvPr>
            <p:cNvGrpSpPr/>
            <p:nvPr/>
          </p:nvGrpSpPr>
          <p:grpSpPr>
            <a:xfrm>
              <a:off x="5603827" y="3153117"/>
              <a:ext cx="2884115" cy="2495606"/>
              <a:chOff x="5603827" y="3153117"/>
              <a:chExt cx="2884115" cy="2495606"/>
            </a:xfrm>
          </p:grpSpPr>
          <p:grpSp>
            <p:nvGrpSpPr>
              <p:cNvPr id="361" name="グラフィックス 6">
                <a:extLst>
                  <a:ext uri="{FF2B5EF4-FFF2-40B4-BE49-F238E27FC236}">
                    <a16:creationId xmlns:a16="http://schemas.microsoft.com/office/drawing/2014/main" id="{CE9AA5B6-A14E-60DE-E178-C7151B74750C}"/>
                  </a:ext>
                </a:extLst>
              </p:cNvPr>
              <p:cNvGrpSpPr/>
              <p:nvPr/>
            </p:nvGrpSpPr>
            <p:grpSpPr>
              <a:xfrm>
                <a:off x="5603827" y="3153117"/>
                <a:ext cx="2884115" cy="2495606"/>
                <a:chOff x="5603827" y="3153117"/>
                <a:chExt cx="2884115" cy="2495606"/>
              </a:xfrm>
            </p:grpSpPr>
            <p:sp>
              <p:nvSpPr>
                <p:cNvPr id="374" name="フリーフォーム 373">
                  <a:extLst>
                    <a:ext uri="{FF2B5EF4-FFF2-40B4-BE49-F238E27FC236}">
                      <a16:creationId xmlns:a16="http://schemas.microsoft.com/office/drawing/2014/main" id="{E155ADE0-B257-D2BF-084B-0781AC011257}"/>
                    </a:ext>
                  </a:extLst>
                </p:cNvPr>
                <p:cNvSpPr/>
                <p:nvPr/>
              </p:nvSpPr>
              <p:spPr>
                <a:xfrm>
                  <a:off x="5603827" y="3153117"/>
                  <a:ext cx="2884115" cy="2495606"/>
                </a:xfrm>
                <a:custGeom>
                  <a:avLst/>
                  <a:gdLst>
                    <a:gd name="connsiteX0" fmla="*/ 0 w 2884115"/>
                    <a:gd name="connsiteY0" fmla="*/ 0 h 2495606"/>
                    <a:gd name="connsiteX1" fmla="*/ 2884116 w 2884115"/>
                    <a:gd name="connsiteY1" fmla="*/ 0 h 2495606"/>
                    <a:gd name="connsiteX2" fmla="*/ 2884116 w 2884115"/>
                    <a:gd name="connsiteY2" fmla="*/ 2495606 h 2495606"/>
                    <a:gd name="connsiteX3" fmla="*/ 0 w 2884115"/>
                    <a:gd name="connsiteY3" fmla="*/ 2495606 h 249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84115" h="2495606">
                      <a:moveTo>
                        <a:pt x="0" y="0"/>
                      </a:moveTo>
                      <a:lnTo>
                        <a:pt x="2884116" y="0"/>
                      </a:lnTo>
                      <a:lnTo>
                        <a:pt x="2884116" y="2495606"/>
                      </a:lnTo>
                      <a:lnTo>
                        <a:pt x="0" y="24956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375" name="グラフィックス 6">
                  <a:extLst>
                    <a:ext uri="{FF2B5EF4-FFF2-40B4-BE49-F238E27FC236}">
                      <a16:creationId xmlns:a16="http://schemas.microsoft.com/office/drawing/2014/main" id="{0D05B727-8226-48A3-E0CD-EA8B81B825ED}"/>
                    </a:ext>
                  </a:extLst>
                </p:cNvPr>
                <p:cNvGrpSpPr/>
                <p:nvPr/>
              </p:nvGrpSpPr>
              <p:grpSpPr>
                <a:xfrm>
                  <a:off x="7740076" y="5357000"/>
                  <a:ext cx="602590" cy="177466"/>
                  <a:chOff x="7740076" y="5357000"/>
                  <a:chExt cx="602590" cy="177466"/>
                </a:xfrm>
                <a:solidFill>
                  <a:srgbClr val="040000"/>
                </a:solidFill>
              </p:grpSpPr>
              <p:sp>
                <p:nvSpPr>
                  <p:cNvPr id="376" name="フリーフォーム 375">
                    <a:extLst>
                      <a:ext uri="{FF2B5EF4-FFF2-40B4-BE49-F238E27FC236}">
                        <a16:creationId xmlns:a16="http://schemas.microsoft.com/office/drawing/2014/main" id="{59AF37A7-1E9A-3718-B225-3DBBE6010A29}"/>
                      </a:ext>
                    </a:extLst>
                  </p:cNvPr>
                  <p:cNvSpPr/>
                  <p:nvPr/>
                </p:nvSpPr>
                <p:spPr>
                  <a:xfrm>
                    <a:off x="7740076" y="5359773"/>
                    <a:ext cx="148262" cy="171920"/>
                  </a:xfrm>
                  <a:custGeom>
                    <a:avLst/>
                    <a:gdLst>
                      <a:gd name="connsiteX0" fmla="*/ 48337 w 148262"/>
                      <a:gd name="connsiteY0" fmla="*/ 92388 h 171920"/>
                      <a:gd name="connsiteX1" fmla="*/ 90876 w 148262"/>
                      <a:gd name="connsiteY1" fmla="*/ 92388 h 171920"/>
                      <a:gd name="connsiteX2" fmla="*/ 148262 w 148262"/>
                      <a:gd name="connsiteY2" fmla="*/ 46824 h 171920"/>
                      <a:gd name="connsiteX3" fmla="*/ 88859 w 148262"/>
                      <a:gd name="connsiteY3" fmla="*/ 0 h 171920"/>
                      <a:gd name="connsiteX4" fmla="*/ 0 w 148262"/>
                      <a:gd name="connsiteY4" fmla="*/ 0 h 171920"/>
                      <a:gd name="connsiteX5" fmla="*/ 0 w 148262"/>
                      <a:gd name="connsiteY5" fmla="*/ 7802 h 171920"/>
                      <a:gd name="connsiteX6" fmla="*/ 6050 w 148262"/>
                      <a:gd name="connsiteY6" fmla="*/ 7802 h 171920"/>
                      <a:gd name="connsiteX7" fmla="*/ 25927 w 148262"/>
                      <a:gd name="connsiteY7" fmla="*/ 19637 h 171920"/>
                      <a:gd name="connsiteX8" fmla="*/ 25927 w 148262"/>
                      <a:gd name="connsiteY8" fmla="*/ 152296 h 171920"/>
                      <a:gd name="connsiteX9" fmla="*/ 6050 w 148262"/>
                      <a:gd name="connsiteY9" fmla="*/ 164118 h 171920"/>
                      <a:gd name="connsiteX10" fmla="*/ 0 w 148262"/>
                      <a:gd name="connsiteY10" fmla="*/ 164118 h 171920"/>
                      <a:gd name="connsiteX11" fmla="*/ 0 w 148262"/>
                      <a:gd name="connsiteY11" fmla="*/ 171920 h 171920"/>
                      <a:gd name="connsiteX12" fmla="*/ 37006 w 148262"/>
                      <a:gd name="connsiteY12" fmla="*/ 171164 h 171920"/>
                      <a:gd name="connsiteX13" fmla="*/ 74264 w 148262"/>
                      <a:gd name="connsiteY13" fmla="*/ 171920 h 171920"/>
                      <a:gd name="connsiteX14" fmla="*/ 74264 w 148262"/>
                      <a:gd name="connsiteY14" fmla="*/ 164118 h 171920"/>
                      <a:gd name="connsiteX15" fmla="*/ 68213 w 148262"/>
                      <a:gd name="connsiteY15" fmla="*/ 164118 h 171920"/>
                      <a:gd name="connsiteX16" fmla="*/ 48337 w 148262"/>
                      <a:gd name="connsiteY16" fmla="*/ 152296 h 171920"/>
                      <a:gd name="connsiteX17" fmla="*/ 48337 w 148262"/>
                      <a:gd name="connsiteY17" fmla="*/ 92388 h 171920"/>
                      <a:gd name="connsiteX18" fmla="*/ 48337 w 148262"/>
                      <a:gd name="connsiteY18" fmla="*/ 92388 h 171920"/>
                      <a:gd name="connsiteX19" fmla="*/ 47581 w 148262"/>
                      <a:gd name="connsiteY19" fmla="*/ 85834 h 171920"/>
                      <a:gd name="connsiteX20" fmla="*/ 47581 w 148262"/>
                      <a:gd name="connsiteY20" fmla="*/ 17873 h 171920"/>
                      <a:gd name="connsiteX21" fmla="*/ 59907 w 148262"/>
                      <a:gd name="connsiteY21" fmla="*/ 7802 h 171920"/>
                      <a:gd name="connsiteX22" fmla="*/ 82317 w 148262"/>
                      <a:gd name="connsiteY22" fmla="*/ 7802 h 171920"/>
                      <a:gd name="connsiteX23" fmla="*/ 122336 w 148262"/>
                      <a:gd name="connsiteY23" fmla="*/ 46824 h 171920"/>
                      <a:gd name="connsiteX24" fmla="*/ 82317 w 148262"/>
                      <a:gd name="connsiteY24" fmla="*/ 85834 h 171920"/>
                      <a:gd name="connsiteX25" fmla="*/ 47581 w 148262"/>
                      <a:gd name="connsiteY25" fmla="*/ 85834 h 171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48262" h="171920">
                        <a:moveTo>
                          <a:pt x="48337" y="92388"/>
                        </a:moveTo>
                        <a:lnTo>
                          <a:pt x="90876" y="92388"/>
                        </a:lnTo>
                        <a:cubicBezTo>
                          <a:pt x="121075" y="92388"/>
                          <a:pt x="148262" y="71995"/>
                          <a:pt x="148262" y="46824"/>
                        </a:cubicBezTo>
                        <a:cubicBezTo>
                          <a:pt x="148262" y="22158"/>
                          <a:pt x="123344" y="0"/>
                          <a:pt x="88859" y="0"/>
                        </a:cubicBezTo>
                        <a:lnTo>
                          <a:pt x="0" y="0"/>
                        </a:lnTo>
                        <a:lnTo>
                          <a:pt x="0" y="7802"/>
                        </a:lnTo>
                        <a:lnTo>
                          <a:pt x="6050" y="7802"/>
                        </a:lnTo>
                        <a:cubicBezTo>
                          <a:pt x="25423" y="7802"/>
                          <a:pt x="25927" y="10575"/>
                          <a:pt x="25927" y="19637"/>
                        </a:cubicBezTo>
                        <a:lnTo>
                          <a:pt x="25927" y="152296"/>
                        </a:lnTo>
                        <a:cubicBezTo>
                          <a:pt x="25927" y="161358"/>
                          <a:pt x="25423" y="164118"/>
                          <a:pt x="6050" y="164118"/>
                        </a:cubicBezTo>
                        <a:lnTo>
                          <a:pt x="0" y="164118"/>
                        </a:lnTo>
                        <a:lnTo>
                          <a:pt x="0" y="171920"/>
                        </a:lnTo>
                        <a:cubicBezTo>
                          <a:pt x="8810" y="171164"/>
                          <a:pt x="27439" y="171164"/>
                          <a:pt x="37006" y="171164"/>
                        </a:cubicBezTo>
                        <a:cubicBezTo>
                          <a:pt x="46572" y="171164"/>
                          <a:pt x="65453" y="171164"/>
                          <a:pt x="74264" y="171920"/>
                        </a:cubicBezTo>
                        <a:lnTo>
                          <a:pt x="74264" y="164118"/>
                        </a:lnTo>
                        <a:lnTo>
                          <a:pt x="68213" y="164118"/>
                        </a:lnTo>
                        <a:cubicBezTo>
                          <a:pt x="48841" y="164118"/>
                          <a:pt x="48337" y="161358"/>
                          <a:pt x="48337" y="152296"/>
                        </a:cubicBezTo>
                        <a:lnTo>
                          <a:pt x="48337" y="92388"/>
                        </a:lnTo>
                        <a:lnTo>
                          <a:pt x="48337" y="92388"/>
                        </a:lnTo>
                        <a:close/>
                        <a:moveTo>
                          <a:pt x="47581" y="85834"/>
                        </a:moveTo>
                        <a:lnTo>
                          <a:pt x="47581" y="17873"/>
                        </a:lnTo>
                        <a:cubicBezTo>
                          <a:pt x="47581" y="9566"/>
                          <a:pt x="48085" y="7802"/>
                          <a:pt x="59907" y="7802"/>
                        </a:cubicBezTo>
                        <a:lnTo>
                          <a:pt x="82317" y="7802"/>
                        </a:lnTo>
                        <a:cubicBezTo>
                          <a:pt x="122336" y="7802"/>
                          <a:pt x="122336" y="34485"/>
                          <a:pt x="122336" y="46824"/>
                        </a:cubicBezTo>
                        <a:cubicBezTo>
                          <a:pt x="122336" y="58647"/>
                          <a:pt x="122336" y="85834"/>
                          <a:pt x="82317" y="85834"/>
                        </a:cubicBezTo>
                        <a:lnTo>
                          <a:pt x="47581" y="85834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77" name="フリーフォーム 376">
                    <a:extLst>
                      <a:ext uri="{FF2B5EF4-FFF2-40B4-BE49-F238E27FC236}">
                        <a16:creationId xmlns:a16="http://schemas.microsoft.com/office/drawing/2014/main" id="{3BDA18CA-C815-7DAA-C4FE-6866372E9417}"/>
                      </a:ext>
                    </a:extLst>
                  </p:cNvPr>
                  <p:cNvSpPr/>
                  <p:nvPr/>
                </p:nvSpPr>
                <p:spPr>
                  <a:xfrm>
                    <a:off x="7910887" y="5357000"/>
                    <a:ext cx="55874" cy="174693"/>
                  </a:xfrm>
                  <a:custGeom>
                    <a:avLst/>
                    <a:gdLst>
                      <a:gd name="connsiteX0" fmla="*/ 36237 w 55874"/>
                      <a:gd name="connsiteY0" fmla="*/ 0 h 174693"/>
                      <a:gd name="connsiteX1" fmla="*/ 0 w 55874"/>
                      <a:gd name="connsiteY1" fmla="*/ 2773 h 174693"/>
                      <a:gd name="connsiteX2" fmla="*/ 0 w 55874"/>
                      <a:gd name="connsiteY2" fmla="*/ 10575 h 174693"/>
                      <a:gd name="connsiteX3" fmla="*/ 19625 w 55874"/>
                      <a:gd name="connsiteY3" fmla="*/ 24679 h 174693"/>
                      <a:gd name="connsiteX4" fmla="*/ 19625 w 55874"/>
                      <a:gd name="connsiteY4" fmla="*/ 155573 h 174693"/>
                      <a:gd name="connsiteX5" fmla="*/ 0 w 55874"/>
                      <a:gd name="connsiteY5" fmla="*/ 166891 h 174693"/>
                      <a:gd name="connsiteX6" fmla="*/ 0 w 55874"/>
                      <a:gd name="connsiteY6" fmla="*/ 174693 h 174693"/>
                      <a:gd name="connsiteX7" fmla="*/ 27931 w 55874"/>
                      <a:gd name="connsiteY7" fmla="*/ 173937 h 174693"/>
                      <a:gd name="connsiteX8" fmla="*/ 55874 w 55874"/>
                      <a:gd name="connsiteY8" fmla="*/ 174693 h 174693"/>
                      <a:gd name="connsiteX9" fmla="*/ 55874 w 55874"/>
                      <a:gd name="connsiteY9" fmla="*/ 166891 h 174693"/>
                      <a:gd name="connsiteX10" fmla="*/ 36237 w 55874"/>
                      <a:gd name="connsiteY10" fmla="*/ 155573 h 174693"/>
                      <a:gd name="connsiteX11" fmla="*/ 36237 w 55874"/>
                      <a:gd name="connsiteY11" fmla="*/ 0 h 174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5874" h="174693">
                        <a:moveTo>
                          <a:pt x="36237" y="0"/>
                        </a:moveTo>
                        <a:lnTo>
                          <a:pt x="0" y="2773"/>
                        </a:lnTo>
                        <a:lnTo>
                          <a:pt x="0" y="10575"/>
                        </a:lnTo>
                        <a:cubicBezTo>
                          <a:pt x="17621" y="10575"/>
                          <a:pt x="19625" y="12339"/>
                          <a:pt x="19625" y="24679"/>
                        </a:cubicBezTo>
                        <a:lnTo>
                          <a:pt x="19625" y="155573"/>
                        </a:lnTo>
                        <a:cubicBezTo>
                          <a:pt x="19625" y="166891"/>
                          <a:pt x="16864" y="166891"/>
                          <a:pt x="0" y="166891"/>
                        </a:cubicBezTo>
                        <a:lnTo>
                          <a:pt x="0" y="174693"/>
                        </a:lnTo>
                        <a:cubicBezTo>
                          <a:pt x="8306" y="174441"/>
                          <a:pt x="21641" y="173937"/>
                          <a:pt x="27931" y="173937"/>
                        </a:cubicBezTo>
                        <a:cubicBezTo>
                          <a:pt x="34233" y="173937"/>
                          <a:pt x="46560" y="174441"/>
                          <a:pt x="55874" y="174693"/>
                        </a:cubicBezTo>
                        <a:lnTo>
                          <a:pt x="55874" y="166891"/>
                        </a:lnTo>
                        <a:cubicBezTo>
                          <a:pt x="39010" y="166891"/>
                          <a:pt x="36237" y="166891"/>
                          <a:pt x="36237" y="155573"/>
                        </a:cubicBezTo>
                        <a:lnTo>
                          <a:pt x="36237" y="0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78" name="フリーフォーム 377">
                    <a:extLst>
                      <a:ext uri="{FF2B5EF4-FFF2-40B4-BE49-F238E27FC236}">
                        <a16:creationId xmlns:a16="http://schemas.microsoft.com/office/drawing/2014/main" id="{C85B0CC7-64BA-3417-92DA-00207EA4F25C}"/>
                      </a:ext>
                    </a:extLst>
                  </p:cNvPr>
                  <p:cNvSpPr/>
                  <p:nvPr/>
                </p:nvSpPr>
                <p:spPr>
                  <a:xfrm>
                    <a:off x="7983071" y="5418924"/>
                    <a:ext cx="113525" cy="115542"/>
                  </a:xfrm>
                  <a:custGeom>
                    <a:avLst/>
                    <a:gdLst>
                      <a:gd name="connsiteX0" fmla="*/ 73243 w 113525"/>
                      <a:gd name="connsiteY0" fmla="*/ 93649 h 115542"/>
                      <a:gd name="connsiteX1" fmla="*/ 92880 w 113525"/>
                      <a:gd name="connsiteY1" fmla="*/ 114282 h 115542"/>
                      <a:gd name="connsiteX2" fmla="*/ 113525 w 113525"/>
                      <a:gd name="connsiteY2" fmla="*/ 90372 h 115542"/>
                      <a:gd name="connsiteX3" fmla="*/ 113525 w 113525"/>
                      <a:gd name="connsiteY3" fmla="*/ 76268 h 115542"/>
                      <a:gd name="connsiteX4" fmla="*/ 107236 w 113525"/>
                      <a:gd name="connsiteY4" fmla="*/ 76268 h 115542"/>
                      <a:gd name="connsiteX5" fmla="*/ 107236 w 113525"/>
                      <a:gd name="connsiteY5" fmla="*/ 90372 h 115542"/>
                      <a:gd name="connsiteX6" fmla="*/ 98174 w 113525"/>
                      <a:gd name="connsiteY6" fmla="*/ 106480 h 115542"/>
                      <a:gd name="connsiteX7" fmla="*/ 88859 w 113525"/>
                      <a:gd name="connsiteY7" fmla="*/ 93888 h 115542"/>
                      <a:gd name="connsiteX8" fmla="*/ 88859 w 113525"/>
                      <a:gd name="connsiteY8" fmla="*/ 43547 h 115542"/>
                      <a:gd name="connsiteX9" fmla="*/ 79797 w 113525"/>
                      <a:gd name="connsiteY9" fmla="*/ 13852 h 115542"/>
                      <a:gd name="connsiteX10" fmla="*/ 45312 w 113525"/>
                      <a:gd name="connsiteY10" fmla="*/ 0 h 115542"/>
                      <a:gd name="connsiteX11" fmla="*/ 7298 w 113525"/>
                      <a:gd name="connsiteY11" fmla="*/ 28448 h 115542"/>
                      <a:gd name="connsiteX12" fmla="*/ 18881 w 113525"/>
                      <a:gd name="connsiteY12" fmla="*/ 40283 h 115542"/>
                      <a:gd name="connsiteX13" fmla="*/ 30452 w 113525"/>
                      <a:gd name="connsiteY13" fmla="*/ 28700 h 115542"/>
                      <a:gd name="connsiteX14" fmla="*/ 17621 w 113525"/>
                      <a:gd name="connsiteY14" fmla="*/ 17116 h 115542"/>
                      <a:gd name="connsiteX15" fmla="*/ 44808 w 113525"/>
                      <a:gd name="connsiteY15" fmla="*/ 5546 h 115542"/>
                      <a:gd name="connsiteX16" fmla="*/ 71491 w 113525"/>
                      <a:gd name="connsiteY16" fmla="*/ 37762 h 115542"/>
                      <a:gd name="connsiteX17" fmla="*/ 71491 w 113525"/>
                      <a:gd name="connsiteY17" fmla="*/ 47076 h 115542"/>
                      <a:gd name="connsiteX18" fmla="*/ 25171 w 113525"/>
                      <a:gd name="connsiteY18" fmla="*/ 56139 h 115542"/>
                      <a:gd name="connsiteX19" fmla="*/ 0 w 113525"/>
                      <a:gd name="connsiteY19" fmla="*/ 88859 h 115542"/>
                      <a:gd name="connsiteX20" fmla="*/ 40270 w 113525"/>
                      <a:gd name="connsiteY20" fmla="*/ 115542 h 115542"/>
                      <a:gd name="connsiteX21" fmla="*/ 73243 w 113525"/>
                      <a:gd name="connsiteY21" fmla="*/ 93636 h 115542"/>
                      <a:gd name="connsiteX22" fmla="*/ 73243 w 113525"/>
                      <a:gd name="connsiteY22" fmla="*/ 93649 h 115542"/>
                      <a:gd name="connsiteX23" fmla="*/ 71491 w 113525"/>
                      <a:gd name="connsiteY23" fmla="*/ 52358 h 115542"/>
                      <a:gd name="connsiteX24" fmla="*/ 71491 w 113525"/>
                      <a:gd name="connsiteY24" fmla="*/ 77528 h 115542"/>
                      <a:gd name="connsiteX25" fmla="*/ 42035 w 113525"/>
                      <a:gd name="connsiteY25" fmla="*/ 110009 h 115542"/>
                      <a:gd name="connsiteX26" fmla="*/ 19385 w 113525"/>
                      <a:gd name="connsiteY26" fmla="*/ 88607 h 115542"/>
                      <a:gd name="connsiteX27" fmla="*/ 71491 w 113525"/>
                      <a:gd name="connsiteY27" fmla="*/ 52358 h 115542"/>
                      <a:gd name="connsiteX28" fmla="*/ 71491 w 113525"/>
                      <a:gd name="connsiteY28" fmla="*/ 52358 h 115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13525" h="115542">
                        <a:moveTo>
                          <a:pt x="73243" y="93649"/>
                        </a:moveTo>
                        <a:cubicBezTo>
                          <a:pt x="74251" y="103707"/>
                          <a:pt x="81057" y="114282"/>
                          <a:pt x="92880" y="114282"/>
                        </a:cubicBezTo>
                        <a:cubicBezTo>
                          <a:pt x="98174" y="114282"/>
                          <a:pt x="113525" y="110765"/>
                          <a:pt x="113525" y="90372"/>
                        </a:cubicBezTo>
                        <a:lnTo>
                          <a:pt x="113525" y="76268"/>
                        </a:lnTo>
                        <a:lnTo>
                          <a:pt x="107236" y="76268"/>
                        </a:lnTo>
                        <a:lnTo>
                          <a:pt x="107236" y="90372"/>
                        </a:lnTo>
                        <a:cubicBezTo>
                          <a:pt x="107236" y="104967"/>
                          <a:pt x="100934" y="106480"/>
                          <a:pt x="98174" y="106480"/>
                        </a:cubicBezTo>
                        <a:cubicBezTo>
                          <a:pt x="89868" y="106480"/>
                          <a:pt x="88859" y="95149"/>
                          <a:pt x="88859" y="93888"/>
                        </a:cubicBezTo>
                        <a:lnTo>
                          <a:pt x="88859" y="43547"/>
                        </a:lnTo>
                        <a:cubicBezTo>
                          <a:pt x="88859" y="32972"/>
                          <a:pt x="88859" y="23166"/>
                          <a:pt x="79797" y="13852"/>
                        </a:cubicBezTo>
                        <a:cubicBezTo>
                          <a:pt x="69978" y="4033"/>
                          <a:pt x="57387" y="0"/>
                          <a:pt x="45312" y="0"/>
                        </a:cubicBezTo>
                        <a:cubicBezTo>
                          <a:pt x="24666" y="0"/>
                          <a:pt x="7298" y="11835"/>
                          <a:pt x="7298" y="28448"/>
                        </a:cubicBezTo>
                        <a:cubicBezTo>
                          <a:pt x="7298" y="35997"/>
                          <a:pt x="12327" y="40283"/>
                          <a:pt x="18881" y="40283"/>
                        </a:cubicBezTo>
                        <a:cubicBezTo>
                          <a:pt x="25927" y="40283"/>
                          <a:pt x="30452" y="35241"/>
                          <a:pt x="30452" y="28700"/>
                        </a:cubicBezTo>
                        <a:cubicBezTo>
                          <a:pt x="30452" y="25675"/>
                          <a:pt x="29204" y="17369"/>
                          <a:pt x="17621" y="17116"/>
                        </a:cubicBezTo>
                        <a:cubicBezTo>
                          <a:pt x="24414" y="8306"/>
                          <a:pt x="36754" y="5546"/>
                          <a:pt x="44808" y="5546"/>
                        </a:cubicBezTo>
                        <a:cubicBezTo>
                          <a:pt x="57135" y="5546"/>
                          <a:pt x="71491" y="15364"/>
                          <a:pt x="71491" y="37762"/>
                        </a:cubicBezTo>
                        <a:lnTo>
                          <a:pt x="71491" y="47076"/>
                        </a:lnTo>
                        <a:cubicBezTo>
                          <a:pt x="58647" y="47833"/>
                          <a:pt x="41027" y="48589"/>
                          <a:pt x="25171" y="56139"/>
                        </a:cubicBezTo>
                        <a:cubicBezTo>
                          <a:pt x="6290" y="64697"/>
                          <a:pt x="0" y="77780"/>
                          <a:pt x="0" y="88859"/>
                        </a:cubicBezTo>
                        <a:cubicBezTo>
                          <a:pt x="0" y="109253"/>
                          <a:pt x="24414" y="115542"/>
                          <a:pt x="40270" y="115542"/>
                        </a:cubicBezTo>
                        <a:cubicBezTo>
                          <a:pt x="56882" y="115542"/>
                          <a:pt x="68466" y="105471"/>
                          <a:pt x="73243" y="93636"/>
                        </a:cubicBezTo>
                        <a:lnTo>
                          <a:pt x="73243" y="93649"/>
                        </a:lnTo>
                        <a:close/>
                        <a:moveTo>
                          <a:pt x="71491" y="52358"/>
                        </a:moveTo>
                        <a:lnTo>
                          <a:pt x="71491" y="77528"/>
                        </a:lnTo>
                        <a:cubicBezTo>
                          <a:pt x="71491" y="101451"/>
                          <a:pt x="53366" y="110009"/>
                          <a:pt x="42035" y="110009"/>
                        </a:cubicBezTo>
                        <a:cubicBezTo>
                          <a:pt x="29695" y="110009"/>
                          <a:pt x="19385" y="101199"/>
                          <a:pt x="19385" y="88607"/>
                        </a:cubicBezTo>
                        <a:cubicBezTo>
                          <a:pt x="19385" y="74768"/>
                          <a:pt x="29948" y="53870"/>
                          <a:pt x="71491" y="52358"/>
                        </a:cubicBezTo>
                        <a:lnTo>
                          <a:pt x="71491" y="52358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79" name="フリーフォーム 378">
                    <a:extLst>
                      <a:ext uri="{FF2B5EF4-FFF2-40B4-BE49-F238E27FC236}">
                        <a16:creationId xmlns:a16="http://schemas.microsoft.com/office/drawing/2014/main" id="{DABE2102-0A68-6625-88DC-78605261BC15}"/>
                      </a:ext>
                    </a:extLst>
                  </p:cNvPr>
                  <p:cNvSpPr/>
                  <p:nvPr/>
                </p:nvSpPr>
                <p:spPr>
                  <a:xfrm>
                    <a:off x="8106415" y="5420437"/>
                    <a:ext cx="126608" cy="111256"/>
                  </a:xfrm>
                  <a:custGeom>
                    <a:avLst/>
                    <a:gdLst>
                      <a:gd name="connsiteX0" fmla="*/ 19625 w 126608"/>
                      <a:gd name="connsiteY0" fmla="*/ 24666 h 111256"/>
                      <a:gd name="connsiteX1" fmla="*/ 19625 w 126608"/>
                      <a:gd name="connsiteY1" fmla="*/ 92136 h 111256"/>
                      <a:gd name="connsiteX2" fmla="*/ 0 w 126608"/>
                      <a:gd name="connsiteY2" fmla="*/ 103455 h 111256"/>
                      <a:gd name="connsiteX3" fmla="*/ 0 w 126608"/>
                      <a:gd name="connsiteY3" fmla="*/ 111257 h 111256"/>
                      <a:gd name="connsiteX4" fmla="*/ 28435 w 126608"/>
                      <a:gd name="connsiteY4" fmla="*/ 110501 h 111256"/>
                      <a:gd name="connsiteX5" fmla="*/ 56631 w 126608"/>
                      <a:gd name="connsiteY5" fmla="*/ 111257 h 111256"/>
                      <a:gd name="connsiteX6" fmla="*/ 56631 w 126608"/>
                      <a:gd name="connsiteY6" fmla="*/ 103455 h 111256"/>
                      <a:gd name="connsiteX7" fmla="*/ 36993 w 126608"/>
                      <a:gd name="connsiteY7" fmla="*/ 92136 h 111256"/>
                      <a:gd name="connsiteX8" fmla="*/ 36993 w 126608"/>
                      <a:gd name="connsiteY8" fmla="*/ 45816 h 111256"/>
                      <a:gd name="connsiteX9" fmla="*/ 70974 w 126608"/>
                      <a:gd name="connsiteY9" fmla="*/ 5546 h 111256"/>
                      <a:gd name="connsiteX10" fmla="*/ 89603 w 126608"/>
                      <a:gd name="connsiteY10" fmla="*/ 33477 h 111256"/>
                      <a:gd name="connsiteX11" fmla="*/ 89603 w 126608"/>
                      <a:gd name="connsiteY11" fmla="*/ 92136 h 111256"/>
                      <a:gd name="connsiteX12" fmla="*/ 69978 w 126608"/>
                      <a:gd name="connsiteY12" fmla="*/ 103455 h 111256"/>
                      <a:gd name="connsiteX13" fmla="*/ 69978 w 126608"/>
                      <a:gd name="connsiteY13" fmla="*/ 111257 h 111256"/>
                      <a:gd name="connsiteX14" fmla="*/ 98413 w 126608"/>
                      <a:gd name="connsiteY14" fmla="*/ 110501 h 111256"/>
                      <a:gd name="connsiteX15" fmla="*/ 126609 w 126608"/>
                      <a:gd name="connsiteY15" fmla="*/ 111257 h 111256"/>
                      <a:gd name="connsiteX16" fmla="*/ 126609 w 126608"/>
                      <a:gd name="connsiteY16" fmla="*/ 103455 h 111256"/>
                      <a:gd name="connsiteX17" fmla="*/ 106971 w 126608"/>
                      <a:gd name="connsiteY17" fmla="*/ 95905 h 111256"/>
                      <a:gd name="connsiteX18" fmla="*/ 106971 w 126608"/>
                      <a:gd name="connsiteY18" fmla="*/ 47833 h 111256"/>
                      <a:gd name="connsiteX19" fmla="*/ 99169 w 126608"/>
                      <a:gd name="connsiteY19" fmla="*/ 9315 h 111256"/>
                      <a:gd name="connsiteX20" fmla="*/ 72739 w 126608"/>
                      <a:gd name="connsiteY20" fmla="*/ 0 h 111256"/>
                      <a:gd name="connsiteX21" fmla="*/ 35493 w 126608"/>
                      <a:gd name="connsiteY21" fmla="*/ 26431 h 111256"/>
                      <a:gd name="connsiteX22" fmla="*/ 35493 w 126608"/>
                      <a:gd name="connsiteY22" fmla="*/ 0 h 111256"/>
                      <a:gd name="connsiteX23" fmla="*/ 0 w 126608"/>
                      <a:gd name="connsiteY23" fmla="*/ 2773 h 111256"/>
                      <a:gd name="connsiteX24" fmla="*/ 0 w 126608"/>
                      <a:gd name="connsiteY24" fmla="*/ 10575 h 111256"/>
                      <a:gd name="connsiteX25" fmla="*/ 19625 w 126608"/>
                      <a:gd name="connsiteY25" fmla="*/ 24666 h 111256"/>
                      <a:gd name="connsiteX26" fmla="*/ 19625 w 126608"/>
                      <a:gd name="connsiteY26" fmla="*/ 24666 h 111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26608" h="111256">
                        <a:moveTo>
                          <a:pt x="19625" y="24666"/>
                        </a:moveTo>
                        <a:lnTo>
                          <a:pt x="19625" y="92136"/>
                        </a:lnTo>
                        <a:cubicBezTo>
                          <a:pt x="19625" y="103455"/>
                          <a:pt x="16864" y="103455"/>
                          <a:pt x="0" y="103455"/>
                        </a:cubicBezTo>
                        <a:lnTo>
                          <a:pt x="0" y="111257"/>
                        </a:lnTo>
                        <a:cubicBezTo>
                          <a:pt x="8810" y="111005"/>
                          <a:pt x="21641" y="110501"/>
                          <a:pt x="28435" y="110501"/>
                        </a:cubicBezTo>
                        <a:cubicBezTo>
                          <a:pt x="34989" y="110501"/>
                          <a:pt x="48072" y="111005"/>
                          <a:pt x="56631" y="111257"/>
                        </a:cubicBezTo>
                        <a:lnTo>
                          <a:pt x="56631" y="103455"/>
                        </a:lnTo>
                        <a:cubicBezTo>
                          <a:pt x="39766" y="103455"/>
                          <a:pt x="36993" y="103455"/>
                          <a:pt x="36993" y="92136"/>
                        </a:cubicBezTo>
                        <a:lnTo>
                          <a:pt x="36993" y="45816"/>
                        </a:lnTo>
                        <a:cubicBezTo>
                          <a:pt x="36993" y="19637"/>
                          <a:pt x="54866" y="5546"/>
                          <a:pt x="70974" y="5546"/>
                        </a:cubicBezTo>
                        <a:cubicBezTo>
                          <a:pt x="86842" y="5546"/>
                          <a:pt x="89603" y="19133"/>
                          <a:pt x="89603" y="33477"/>
                        </a:cubicBezTo>
                        <a:lnTo>
                          <a:pt x="89603" y="92136"/>
                        </a:lnTo>
                        <a:cubicBezTo>
                          <a:pt x="89603" y="103455"/>
                          <a:pt x="86842" y="103455"/>
                          <a:pt x="69978" y="103455"/>
                        </a:cubicBezTo>
                        <a:lnTo>
                          <a:pt x="69978" y="111257"/>
                        </a:lnTo>
                        <a:cubicBezTo>
                          <a:pt x="78789" y="111005"/>
                          <a:pt x="91620" y="110501"/>
                          <a:pt x="98413" y="110501"/>
                        </a:cubicBezTo>
                        <a:cubicBezTo>
                          <a:pt x="104967" y="110501"/>
                          <a:pt x="118050" y="111005"/>
                          <a:pt x="126609" y="111257"/>
                        </a:cubicBezTo>
                        <a:lnTo>
                          <a:pt x="126609" y="103455"/>
                        </a:lnTo>
                        <a:cubicBezTo>
                          <a:pt x="113525" y="103455"/>
                          <a:pt x="107223" y="103455"/>
                          <a:pt x="106971" y="95905"/>
                        </a:cubicBezTo>
                        <a:lnTo>
                          <a:pt x="106971" y="47833"/>
                        </a:lnTo>
                        <a:cubicBezTo>
                          <a:pt x="106971" y="26179"/>
                          <a:pt x="106971" y="18377"/>
                          <a:pt x="99169" y="9315"/>
                        </a:cubicBezTo>
                        <a:cubicBezTo>
                          <a:pt x="95653" y="5042"/>
                          <a:pt x="87347" y="0"/>
                          <a:pt x="72739" y="0"/>
                        </a:cubicBezTo>
                        <a:cubicBezTo>
                          <a:pt x="54362" y="0"/>
                          <a:pt x="42539" y="10827"/>
                          <a:pt x="35493" y="26431"/>
                        </a:cubicBezTo>
                        <a:lnTo>
                          <a:pt x="35493" y="0"/>
                        </a:lnTo>
                        <a:lnTo>
                          <a:pt x="0" y="2773"/>
                        </a:lnTo>
                        <a:lnTo>
                          <a:pt x="0" y="10575"/>
                        </a:lnTo>
                        <a:cubicBezTo>
                          <a:pt x="17621" y="10575"/>
                          <a:pt x="19625" y="12339"/>
                          <a:pt x="19625" y="24666"/>
                        </a:cubicBezTo>
                        <a:lnTo>
                          <a:pt x="19625" y="24666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80" name="フリーフォーム 379">
                    <a:extLst>
                      <a:ext uri="{FF2B5EF4-FFF2-40B4-BE49-F238E27FC236}">
                        <a16:creationId xmlns:a16="http://schemas.microsoft.com/office/drawing/2014/main" id="{A4D8B05A-442B-55BC-488E-1D85FE5BD4BA}"/>
                      </a:ext>
                    </a:extLst>
                  </p:cNvPr>
                  <p:cNvSpPr/>
                  <p:nvPr/>
                </p:nvSpPr>
                <p:spPr>
                  <a:xfrm>
                    <a:off x="8245250" y="5418924"/>
                    <a:ext cx="97417" cy="115542"/>
                  </a:xfrm>
                  <a:custGeom>
                    <a:avLst/>
                    <a:gdLst>
                      <a:gd name="connsiteX0" fmla="*/ 21137 w 97417"/>
                      <a:gd name="connsiteY0" fmla="*/ 49345 h 115542"/>
                      <a:gd name="connsiteX1" fmla="*/ 52358 w 97417"/>
                      <a:gd name="connsiteY1" fmla="*/ 5546 h 115542"/>
                      <a:gd name="connsiteX2" fmla="*/ 80793 w 97417"/>
                      <a:gd name="connsiteY2" fmla="*/ 49345 h 115542"/>
                      <a:gd name="connsiteX3" fmla="*/ 21137 w 97417"/>
                      <a:gd name="connsiteY3" fmla="*/ 49345 h 115542"/>
                      <a:gd name="connsiteX4" fmla="*/ 20885 w 97417"/>
                      <a:gd name="connsiteY4" fmla="*/ 54626 h 115542"/>
                      <a:gd name="connsiteX5" fmla="*/ 91115 w 97417"/>
                      <a:gd name="connsiteY5" fmla="*/ 54626 h 115542"/>
                      <a:gd name="connsiteX6" fmla="*/ 97417 w 97417"/>
                      <a:gd name="connsiteY6" fmla="*/ 49345 h 115542"/>
                      <a:gd name="connsiteX7" fmla="*/ 52358 w 97417"/>
                      <a:gd name="connsiteY7" fmla="*/ 0 h 115542"/>
                      <a:gd name="connsiteX8" fmla="*/ 0 w 97417"/>
                      <a:gd name="connsiteY8" fmla="*/ 57399 h 115542"/>
                      <a:gd name="connsiteX9" fmla="*/ 55370 w 97417"/>
                      <a:gd name="connsiteY9" fmla="*/ 115542 h 115542"/>
                      <a:gd name="connsiteX10" fmla="*/ 97417 w 97417"/>
                      <a:gd name="connsiteY10" fmla="*/ 82822 h 115542"/>
                      <a:gd name="connsiteX11" fmla="*/ 94140 w 97417"/>
                      <a:gd name="connsiteY11" fmla="*/ 79797 h 115542"/>
                      <a:gd name="connsiteX12" fmla="*/ 90863 w 97417"/>
                      <a:gd name="connsiteY12" fmla="*/ 83326 h 115542"/>
                      <a:gd name="connsiteX13" fmla="*/ 56882 w 97417"/>
                      <a:gd name="connsiteY13" fmla="*/ 109253 h 115542"/>
                      <a:gd name="connsiteX14" fmla="*/ 28435 w 97417"/>
                      <a:gd name="connsiteY14" fmla="*/ 92388 h 115542"/>
                      <a:gd name="connsiteX15" fmla="*/ 20885 w 97417"/>
                      <a:gd name="connsiteY15" fmla="*/ 54626 h 115542"/>
                      <a:gd name="connsiteX16" fmla="*/ 20885 w 97417"/>
                      <a:gd name="connsiteY16" fmla="*/ 54626 h 115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97417" h="115542">
                        <a:moveTo>
                          <a:pt x="21137" y="49345"/>
                        </a:moveTo>
                        <a:cubicBezTo>
                          <a:pt x="22650" y="11835"/>
                          <a:pt x="43799" y="5546"/>
                          <a:pt x="52358" y="5546"/>
                        </a:cubicBezTo>
                        <a:cubicBezTo>
                          <a:pt x="78284" y="5546"/>
                          <a:pt x="80793" y="39527"/>
                          <a:pt x="80793" y="49345"/>
                        </a:cubicBezTo>
                        <a:lnTo>
                          <a:pt x="21137" y="49345"/>
                        </a:lnTo>
                        <a:close/>
                        <a:moveTo>
                          <a:pt x="20885" y="54626"/>
                        </a:moveTo>
                        <a:lnTo>
                          <a:pt x="91115" y="54626"/>
                        </a:lnTo>
                        <a:cubicBezTo>
                          <a:pt x="96661" y="54626"/>
                          <a:pt x="97417" y="54626"/>
                          <a:pt x="97417" y="49345"/>
                        </a:cubicBezTo>
                        <a:cubicBezTo>
                          <a:pt x="97417" y="24414"/>
                          <a:pt x="83818" y="0"/>
                          <a:pt x="52358" y="0"/>
                        </a:cubicBezTo>
                        <a:cubicBezTo>
                          <a:pt x="23154" y="0"/>
                          <a:pt x="0" y="25927"/>
                          <a:pt x="0" y="57399"/>
                        </a:cubicBezTo>
                        <a:cubicBezTo>
                          <a:pt x="0" y="91128"/>
                          <a:pt x="26431" y="115542"/>
                          <a:pt x="55370" y="115542"/>
                        </a:cubicBezTo>
                        <a:cubicBezTo>
                          <a:pt x="86086" y="115542"/>
                          <a:pt x="97417" y="87599"/>
                          <a:pt x="97417" y="82822"/>
                        </a:cubicBezTo>
                        <a:cubicBezTo>
                          <a:pt x="97417" y="80301"/>
                          <a:pt x="95401" y="79797"/>
                          <a:pt x="94140" y="79797"/>
                        </a:cubicBezTo>
                        <a:cubicBezTo>
                          <a:pt x="91872" y="79797"/>
                          <a:pt x="91367" y="81309"/>
                          <a:pt x="90863" y="83326"/>
                        </a:cubicBezTo>
                        <a:cubicBezTo>
                          <a:pt x="82053" y="109253"/>
                          <a:pt x="59403" y="109253"/>
                          <a:pt x="56882" y="109253"/>
                        </a:cubicBezTo>
                        <a:cubicBezTo>
                          <a:pt x="44304" y="109253"/>
                          <a:pt x="34233" y="101703"/>
                          <a:pt x="28435" y="92388"/>
                        </a:cubicBezTo>
                        <a:cubicBezTo>
                          <a:pt x="20885" y="80301"/>
                          <a:pt x="20885" y="63689"/>
                          <a:pt x="20885" y="54626"/>
                        </a:cubicBezTo>
                        <a:lnTo>
                          <a:pt x="20885" y="54626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362" name="グラフィックス 6">
                <a:extLst>
                  <a:ext uri="{FF2B5EF4-FFF2-40B4-BE49-F238E27FC236}">
                    <a16:creationId xmlns:a16="http://schemas.microsoft.com/office/drawing/2014/main" id="{DB3F8B14-E1A0-2A2A-1ED6-88689469F184}"/>
                  </a:ext>
                </a:extLst>
              </p:cNvPr>
              <p:cNvGrpSpPr/>
              <p:nvPr/>
            </p:nvGrpSpPr>
            <p:grpSpPr>
              <a:xfrm>
                <a:off x="5878351" y="3940129"/>
                <a:ext cx="1547126" cy="1429172"/>
                <a:chOff x="5878351" y="3940129"/>
                <a:chExt cx="1547126" cy="1429172"/>
              </a:xfrm>
            </p:grpSpPr>
            <p:sp>
              <p:nvSpPr>
                <p:cNvPr id="369" name="フリーフォーム 368">
                  <a:extLst>
                    <a:ext uri="{FF2B5EF4-FFF2-40B4-BE49-F238E27FC236}">
                      <a16:creationId xmlns:a16="http://schemas.microsoft.com/office/drawing/2014/main" id="{0A76E68A-A76C-FAB3-0B8B-18133D3D2A2E}"/>
                    </a:ext>
                  </a:extLst>
                </p:cNvPr>
                <p:cNvSpPr/>
                <p:nvPr/>
              </p:nvSpPr>
              <p:spPr>
                <a:xfrm>
                  <a:off x="5878351" y="4654735"/>
                  <a:ext cx="618831" cy="714566"/>
                </a:xfrm>
                <a:custGeom>
                  <a:avLst/>
                  <a:gdLst>
                    <a:gd name="connsiteX0" fmla="*/ 309415 w 618831"/>
                    <a:gd name="connsiteY0" fmla="*/ 0 h 714566"/>
                    <a:gd name="connsiteX1" fmla="*/ 0 w 618831"/>
                    <a:gd name="connsiteY1" fmla="*/ 178638 h 714566"/>
                    <a:gd name="connsiteX2" fmla="*/ 0 w 618831"/>
                    <a:gd name="connsiteY2" fmla="*/ 535915 h 714566"/>
                    <a:gd name="connsiteX3" fmla="*/ 309415 w 618831"/>
                    <a:gd name="connsiteY3" fmla="*/ 714566 h 714566"/>
                    <a:gd name="connsiteX4" fmla="*/ 618832 w 618831"/>
                    <a:gd name="connsiteY4" fmla="*/ 535915 h 714566"/>
                    <a:gd name="connsiteX5" fmla="*/ 618832 w 618831"/>
                    <a:gd name="connsiteY5" fmla="*/ 178638 h 714566"/>
                    <a:gd name="connsiteX6" fmla="*/ 309415 w 618831"/>
                    <a:gd name="connsiteY6" fmla="*/ 0 h 714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31" h="714566">
                      <a:moveTo>
                        <a:pt x="309415" y="0"/>
                      </a:moveTo>
                      <a:lnTo>
                        <a:pt x="0" y="178638"/>
                      </a:lnTo>
                      <a:lnTo>
                        <a:pt x="0" y="535915"/>
                      </a:lnTo>
                      <a:lnTo>
                        <a:pt x="309415" y="714566"/>
                      </a:lnTo>
                      <a:lnTo>
                        <a:pt x="618832" y="535915"/>
                      </a:lnTo>
                      <a:lnTo>
                        <a:pt x="618832" y="178638"/>
                      </a:lnTo>
                      <a:lnTo>
                        <a:pt x="309415" y="0"/>
                      </a:lnTo>
                      <a:close/>
                    </a:path>
                  </a:pathLst>
                </a:custGeom>
                <a:solidFill>
                  <a:srgbClr val="FF8AD8"/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70" name="フリーフォーム 369">
                  <a:extLst>
                    <a:ext uri="{FF2B5EF4-FFF2-40B4-BE49-F238E27FC236}">
                      <a16:creationId xmlns:a16="http://schemas.microsoft.com/office/drawing/2014/main" id="{0EE32B28-3F58-FA9A-EE53-96BC2031A561}"/>
                    </a:ext>
                  </a:extLst>
                </p:cNvPr>
                <p:cNvSpPr/>
                <p:nvPr/>
              </p:nvSpPr>
              <p:spPr>
                <a:xfrm>
                  <a:off x="6497216" y="4654723"/>
                  <a:ext cx="618828" cy="714566"/>
                </a:xfrm>
                <a:custGeom>
                  <a:avLst/>
                  <a:gdLst>
                    <a:gd name="connsiteX0" fmla="*/ 309416 w 618828"/>
                    <a:gd name="connsiteY0" fmla="*/ 0 h 714566"/>
                    <a:gd name="connsiteX1" fmla="*/ 1 w 618828"/>
                    <a:gd name="connsiteY1" fmla="*/ 178651 h 714566"/>
                    <a:gd name="connsiteX2" fmla="*/ 0 w 618828"/>
                    <a:gd name="connsiteY2" fmla="*/ 535928 h 714566"/>
                    <a:gd name="connsiteX3" fmla="*/ 309416 w 618828"/>
                    <a:gd name="connsiteY3" fmla="*/ 714566 h 714566"/>
                    <a:gd name="connsiteX4" fmla="*/ 618829 w 618828"/>
                    <a:gd name="connsiteY4" fmla="*/ 535928 h 714566"/>
                    <a:gd name="connsiteX5" fmla="*/ 618829 w 618828"/>
                    <a:gd name="connsiteY5" fmla="*/ 178651 h 714566"/>
                    <a:gd name="connsiteX6" fmla="*/ 309416 w 618828"/>
                    <a:gd name="connsiteY6" fmla="*/ 0 h 714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28" h="714566">
                      <a:moveTo>
                        <a:pt x="309416" y="0"/>
                      </a:moveTo>
                      <a:lnTo>
                        <a:pt x="1" y="178651"/>
                      </a:lnTo>
                      <a:lnTo>
                        <a:pt x="0" y="535928"/>
                      </a:lnTo>
                      <a:lnTo>
                        <a:pt x="309416" y="714566"/>
                      </a:lnTo>
                      <a:lnTo>
                        <a:pt x="618829" y="535928"/>
                      </a:lnTo>
                      <a:lnTo>
                        <a:pt x="618829" y="178651"/>
                      </a:lnTo>
                      <a:lnTo>
                        <a:pt x="309416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71" name="フリーフォーム 370">
                  <a:extLst>
                    <a:ext uri="{FF2B5EF4-FFF2-40B4-BE49-F238E27FC236}">
                      <a16:creationId xmlns:a16="http://schemas.microsoft.com/office/drawing/2014/main" id="{B7E6480B-BB66-9190-ED44-D848B9E9A237}"/>
                    </a:ext>
                  </a:extLst>
                </p:cNvPr>
                <p:cNvSpPr/>
                <p:nvPr/>
              </p:nvSpPr>
              <p:spPr>
                <a:xfrm>
                  <a:off x="6497341" y="4476047"/>
                  <a:ext cx="309416" cy="357289"/>
                </a:xfrm>
                <a:custGeom>
                  <a:avLst/>
                  <a:gdLst>
                    <a:gd name="connsiteX0" fmla="*/ 0 w 309416"/>
                    <a:gd name="connsiteY0" fmla="*/ 0 h 357289"/>
                    <a:gd name="connsiteX1" fmla="*/ 0 w 309416"/>
                    <a:gd name="connsiteY1" fmla="*/ 357290 h 357289"/>
                    <a:gd name="connsiteX2" fmla="*/ 309416 w 309416"/>
                    <a:gd name="connsiteY2" fmla="*/ 178651 h 357289"/>
                    <a:gd name="connsiteX3" fmla="*/ 0 w 309416"/>
                    <a:gd name="connsiteY3" fmla="*/ 0 h 357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16" h="357289">
                      <a:moveTo>
                        <a:pt x="0" y="0"/>
                      </a:moveTo>
                      <a:lnTo>
                        <a:pt x="0" y="357290"/>
                      </a:lnTo>
                      <a:lnTo>
                        <a:pt x="309416" y="1786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72" name="フリーフォーム 371">
                  <a:extLst>
                    <a:ext uri="{FF2B5EF4-FFF2-40B4-BE49-F238E27FC236}">
                      <a16:creationId xmlns:a16="http://schemas.microsoft.com/office/drawing/2014/main" id="{18C79956-F57A-EED3-FBCA-72A8578DEDAF}"/>
                    </a:ext>
                  </a:extLst>
                </p:cNvPr>
                <p:cNvSpPr/>
                <p:nvPr/>
              </p:nvSpPr>
              <p:spPr>
                <a:xfrm>
                  <a:off x="6497216" y="3940129"/>
                  <a:ext cx="618828" cy="714568"/>
                </a:xfrm>
                <a:custGeom>
                  <a:avLst/>
                  <a:gdLst>
                    <a:gd name="connsiteX0" fmla="*/ 309416 w 618828"/>
                    <a:gd name="connsiteY0" fmla="*/ 0 h 714568"/>
                    <a:gd name="connsiteX1" fmla="*/ 1 w 618828"/>
                    <a:gd name="connsiteY1" fmla="*/ 178641 h 714568"/>
                    <a:gd name="connsiteX2" fmla="*/ 0 w 618828"/>
                    <a:gd name="connsiteY2" fmla="*/ 535918 h 714568"/>
                    <a:gd name="connsiteX3" fmla="*/ 309416 w 618828"/>
                    <a:gd name="connsiteY3" fmla="*/ 714569 h 714568"/>
                    <a:gd name="connsiteX4" fmla="*/ 618829 w 618828"/>
                    <a:gd name="connsiteY4" fmla="*/ 535918 h 714568"/>
                    <a:gd name="connsiteX5" fmla="*/ 618829 w 618828"/>
                    <a:gd name="connsiteY5" fmla="*/ 178641 h 714568"/>
                    <a:gd name="connsiteX6" fmla="*/ 309416 w 618828"/>
                    <a:gd name="connsiteY6" fmla="*/ 0 h 714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28" h="714568">
                      <a:moveTo>
                        <a:pt x="309416" y="0"/>
                      </a:moveTo>
                      <a:lnTo>
                        <a:pt x="1" y="178641"/>
                      </a:lnTo>
                      <a:lnTo>
                        <a:pt x="0" y="535918"/>
                      </a:lnTo>
                      <a:lnTo>
                        <a:pt x="309416" y="714569"/>
                      </a:lnTo>
                      <a:lnTo>
                        <a:pt x="618829" y="535918"/>
                      </a:lnTo>
                      <a:lnTo>
                        <a:pt x="618829" y="178641"/>
                      </a:lnTo>
                      <a:lnTo>
                        <a:pt x="309416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73" name="フリーフォーム 372">
                  <a:extLst>
                    <a:ext uri="{FF2B5EF4-FFF2-40B4-BE49-F238E27FC236}">
                      <a16:creationId xmlns:a16="http://schemas.microsoft.com/office/drawing/2014/main" id="{89B349AE-3D6A-C755-4BB1-021879B8AB24}"/>
                    </a:ext>
                  </a:extLst>
                </p:cNvPr>
                <p:cNvSpPr/>
                <p:nvPr/>
              </p:nvSpPr>
              <p:spPr>
                <a:xfrm>
                  <a:off x="7116058" y="4118782"/>
                  <a:ext cx="309418" cy="357276"/>
                </a:xfrm>
                <a:custGeom>
                  <a:avLst/>
                  <a:gdLst>
                    <a:gd name="connsiteX0" fmla="*/ 0 w 309418"/>
                    <a:gd name="connsiteY0" fmla="*/ 0 h 357276"/>
                    <a:gd name="connsiteX1" fmla="*/ 0 w 309418"/>
                    <a:gd name="connsiteY1" fmla="*/ 357277 h 357276"/>
                    <a:gd name="connsiteX2" fmla="*/ 309419 w 309418"/>
                    <a:gd name="connsiteY2" fmla="*/ 178641 h 357276"/>
                    <a:gd name="connsiteX3" fmla="*/ 0 w 309418"/>
                    <a:gd name="connsiteY3" fmla="*/ 0 h 35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18" h="357276">
                      <a:moveTo>
                        <a:pt x="0" y="0"/>
                      </a:moveTo>
                      <a:lnTo>
                        <a:pt x="0" y="357277"/>
                      </a:lnTo>
                      <a:lnTo>
                        <a:pt x="309419" y="1786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44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63" name="グラフィックス 6">
                <a:extLst>
                  <a:ext uri="{FF2B5EF4-FFF2-40B4-BE49-F238E27FC236}">
                    <a16:creationId xmlns:a16="http://schemas.microsoft.com/office/drawing/2014/main" id="{6FF7C728-1F76-95D0-65E7-DDA81D2B8FB1}"/>
                  </a:ext>
                </a:extLst>
              </p:cNvPr>
              <p:cNvGrpSpPr/>
              <p:nvPr/>
            </p:nvGrpSpPr>
            <p:grpSpPr>
              <a:xfrm>
                <a:off x="5878351" y="3940129"/>
                <a:ext cx="1547126" cy="1429172"/>
                <a:chOff x="5878351" y="3940129"/>
                <a:chExt cx="1547126" cy="1429172"/>
              </a:xfrm>
              <a:noFill/>
            </p:grpSpPr>
            <p:sp>
              <p:nvSpPr>
                <p:cNvPr id="364" name="フリーフォーム 363">
                  <a:extLst>
                    <a:ext uri="{FF2B5EF4-FFF2-40B4-BE49-F238E27FC236}">
                      <a16:creationId xmlns:a16="http://schemas.microsoft.com/office/drawing/2014/main" id="{A6FD6FEA-454E-C26E-F9B3-587D5DBF947F}"/>
                    </a:ext>
                  </a:extLst>
                </p:cNvPr>
                <p:cNvSpPr/>
                <p:nvPr/>
              </p:nvSpPr>
              <p:spPr>
                <a:xfrm>
                  <a:off x="5878351" y="4654735"/>
                  <a:ext cx="618831" cy="714566"/>
                </a:xfrm>
                <a:custGeom>
                  <a:avLst/>
                  <a:gdLst>
                    <a:gd name="connsiteX0" fmla="*/ 309415 w 618831"/>
                    <a:gd name="connsiteY0" fmla="*/ 0 h 714566"/>
                    <a:gd name="connsiteX1" fmla="*/ 0 w 618831"/>
                    <a:gd name="connsiteY1" fmla="*/ 178638 h 714566"/>
                    <a:gd name="connsiteX2" fmla="*/ 0 w 618831"/>
                    <a:gd name="connsiteY2" fmla="*/ 535915 h 714566"/>
                    <a:gd name="connsiteX3" fmla="*/ 309415 w 618831"/>
                    <a:gd name="connsiteY3" fmla="*/ 714566 h 714566"/>
                    <a:gd name="connsiteX4" fmla="*/ 618832 w 618831"/>
                    <a:gd name="connsiteY4" fmla="*/ 535915 h 714566"/>
                    <a:gd name="connsiteX5" fmla="*/ 618832 w 618831"/>
                    <a:gd name="connsiteY5" fmla="*/ 178638 h 714566"/>
                    <a:gd name="connsiteX6" fmla="*/ 309415 w 618831"/>
                    <a:gd name="connsiteY6" fmla="*/ 0 h 714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31" h="714566">
                      <a:moveTo>
                        <a:pt x="309415" y="0"/>
                      </a:moveTo>
                      <a:lnTo>
                        <a:pt x="0" y="178638"/>
                      </a:lnTo>
                      <a:lnTo>
                        <a:pt x="0" y="535915"/>
                      </a:lnTo>
                      <a:lnTo>
                        <a:pt x="309415" y="714566"/>
                      </a:lnTo>
                      <a:lnTo>
                        <a:pt x="618832" y="535915"/>
                      </a:lnTo>
                      <a:lnTo>
                        <a:pt x="618832" y="178638"/>
                      </a:lnTo>
                      <a:lnTo>
                        <a:pt x="309415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65" name="フリーフォーム 364">
                  <a:extLst>
                    <a:ext uri="{FF2B5EF4-FFF2-40B4-BE49-F238E27FC236}">
                      <a16:creationId xmlns:a16="http://schemas.microsoft.com/office/drawing/2014/main" id="{0B16A60D-D84B-2434-51BB-D6B4DE757203}"/>
                    </a:ext>
                  </a:extLst>
                </p:cNvPr>
                <p:cNvSpPr/>
                <p:nvPr/>
              </p:nvSpPr>
              <p:spPr>
                <a:xfrm>
                  <a:off x="6497216" y="4654723"/>
                  <a:ext cx="618828" cy="714566"/>
                </a:xfrm>
                <a:custGeom>
                  <a:avLst/>
                  <a:gdLst>
                    <a:gd name="connsiteX0" fmla="*/ 309416 w 618828"/>
                    <a:gd name="connsiteY0" fmla="*/ 0 h 714566"/>
                    <a:gd name="connsiteX1" fmla="*/ 1 w 618828"/>
                    <a:gd name="connsiteY1" fmla="*/ 178651 h 714566"/>
                    <a:gd name="connsiteX2" fmla="*/ 0 w 618828"/>
                    <a:gd name="connsiteY2" fmla="*/ 535928 h 714566"/>
                    <a:gd name="connsiteX3" fmla="*/ 309416 w 618828"/>
                    <a:gd name="connsiteY3" fmla="*/ 714566 h 714566"/>
                    <a:gd name="connsiteX4" fmla="*/ 618829 w 618828"/>
                    <a:gd name="connsiteY4" fmla="*/ 535928 h 714566"/>
                    <a:gd name="connsiteX5" fmla="*/ 618829 w 618828"/>
                    <a:gd name="connsiteY5" fmla="*/ 178651 h 714566"/>
                    <a:gd name="connsiteX6" fmla="*/ 309416 w 618828"/>
                    <a:gd name="connsiteY6" fmla="*/ 0 h 714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28" h="714566">
                      <a:moveTo>
                        <a:pt x="309416" y="0"/>
                      </a:moveTo>
                      <a:lnTo>
                        <a:pt x="1" y="178651"/>
                      </a:lnTo>
                      <a:lnTo>
                        <a:pt x="0" y="535928"/>
                      </a:lnTo>
                      <a:lnTo>
                        <a:pt x="309416" y="714566"/>
                      </a:lnTo>
                      <a:lnTo>
                        <a:pt x="618829" y="535928"/>
                      </a:lnTo>
                      <a:lnTo>
                        <a:pt x="618829" y="178651"/>
                      </a:lnTo>
                      <a:lnTo>
                        <a:pt x="309416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66" name="フリーフォーム 365">
                  <a:extLst>
                    <a:ext uri="{FF2B5EF4-FFF2-40B4-BE49-F238E27FC236}">
                      <a16:creationId xmlns:a16="http://schemas.microsoft.com/office/drawing/2014/main" id="{8751DE56-A4FF-3097-E56F-B63B2870CB50}"/>
                    </a:ext>
                  </a:extLst>
                </p:cNvPr>
                <p:cNvSpPr/>
                <p:nvPr/>
              </p:nvSpPr>
              <p:spPr>
                <a:xfrm>
                  <a:off x="6497341" y="4476047"/>
                  <a:ext cx="309416" cy="357289"/>
                </a:xfrm>
                <a:custGeom>
                  <a:avLst/>
                  <a:gdLst>
                    <a:gd name="connsiteX0" fmla="*/ 0 w 309416"/>
                    <a:gd name="connsiteY0" fmla="*/ 0 h 357289"/>
                    <a:gd name="connsiteX1" fmla="*/ 0 w 309416"/>
                    <a:gd name="connsiteY1" fmla="*/ 357290 h 357289"/>
                    <a:gd name="connsiteX2" fmla="*/ 309416 w 309416"/>
                    <a:gd name="connsiteY2" fmla="*/ 178651 h 357289"/>
                    <a:gd name="connsiteX3" fmla="*/ 0 w 309416"/>
                    <a:gd name="connsiteY3" fmla="*/ 0 h 357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16" h="357289">
                      <a:moveTo>
                        <a:pt x="0" y="0"/>
                      </a:moveTo>
                      <a:lnTo>
                        <a:pt x="0" y="357290"/>
                      </a:lnTo>
                      <a:lnTo>
                        <a:pt x="309416" y="1786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67" name="フリーフォーム 366">
                  <a:extLst>
                    <a:ext uri="{FF2B5EF4-FFF2-40B4-BE49-F238E27FC236}">
                      <a16:creationId xmlns:a16="http://schemas.microsoft.com/office/drawing/2014/main" id="{690D9A86-43E7-38A8-A0F8-49BFA4A00974}"/>
                    </a:ext>
                  </a:extLst>
                </p:cNvPr>
                <p:cNvSpPr/>
                <p:nvPr/>
              </p:nvSpPr>
              <p:spPr>
                <a:xfrm>
                  <a:off x="6497216" y="3940129"/>
                  <a:ext cx="618828" cy="714568"/>
                </a:xfrm>
                <a:custGeom>
                  <a:avLst/>
                  <a:gdLst>
                    <a:gd name="connsiteX0" fmla="*/ 309416 w 618828"/>
                    <a:gd name="connsiteY0" fmla="*/ 0 h 714568"/>
                    <a:gd name="connsiteX1" fmla="*/ 1 w 618828"/>
                    <a:gd name="connsiteY1" fmla="*/ 178641 h 714568"/>
                    <a:gd name="connsiteX2" fmla="*/ 0 w 618828"/>
                    <a:gd name="connsiteY2" fmla="*/ 535918 h 714568"/>
                    <a:gd name="connsiteX3" fmla="*/ 309416 w 618828"/>
                    <a:gd name="connsiteY3" fmla="*/ 714569 h 714568"/>
                    <a:gd name="connsiteX4" fmla="*/ 618829 w 618828"/>
                    <a:gd name="connsiteY4" fmla="*/ 535918 h 714568"/>
                    <a:gd name="connsiteX5" fmla="*/ 618829 w 618828"/>
                    <a:gd name="connsiteY5" fmla="*/ 178641 h 714568"/>
                    <a:gd name="connsiteX6" fmla="*/ 309416 w 618828"/>
                    <a:gd name="connsiteY6" fmla="*/ 0 h 714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28" h="714568">
                      <a:moveTo>
                        <a:pt x="309416" y="0"/>
                      </a:moveTo>
                      <a:lnTo>
                        <a:pt x="1" y="178641"/>
                      </a:lnTo>
                      <a:lnTo>
                        <a:pt x="0" y="535918"/>
                      </a:lnTo>
                      <a:lnTo>
                        <a:pt x="309416" y="714569"/>
                      </a:lnTo>
                      <a:lnTo>
                        <a:pt x="618829" y="535918"/>
                      </a:lnTo>
                      <a:lnTo>
                        <a:pt x="618829" y="178641"/>
                      </a:lnTo>
                      <a:lnTo>
                        <a:pt x="309416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68" name="フリーフォーム 367">
                  <a:extLst>
                    <a:ext uri="{FF2B5EF4-FFF2-40B4-BE49-F238E27FC236}">
                      <a16:creationId xmlns:a16="http://schemas.microsoft.com/office/drawing/2014/main" id="{15748736-043B-B7BD-09E4-96CE13F85D4A}"/>
                    </a:ext>
                  </a:extLst>
                </p:cNvPr>
                <p:cNvSpPr/>
                <p:nvPr/>
              </p:nvSpPr>
              <p:spPr>
                <a:xfrm>
                  <a:off x="7116058" y="4118782"/>
                  <a:ext cx="309418" cy="357276"/>
                </a:xfrm>
                <a:custGeom>
                  <a:avLst/>
                  <a:gdLst>
                    <a:gd name="connsiteX0" fmla="*/ 0 w 309418"/>
                    <a:gd name="connsiteY0" fmla="*/ 0 h 357276"/>
                    <a:gd name="connsiteX1" fmla="*/ 0 w 309418"/>
                    <a:gd name="connsiteY1" fmla="*/ 357277 h 357276"/>
                    <a:gd name="connsiteX2" fmla="*/ 309419 w 309418"/>
                    <a:gd name="connsiteY2" fmla="*/ 178641 h 357276"/>
                    <a:gd name="connsiteX3" fmla="*/ 0 w 309418"/>
                    <a:gd name="connsiteY3" fmla="*/ 0 h 35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18" h="357276">
                      <a:moveTo>
                        <a:pt x="0" y="0"/>
                      </a:moveTo>
                      <a:lnTo>
                        <a:pt x="0" y="357277"/>
                      </a:lnTo>
                      <a:lnTo>
                        <a:pt x="309419" y="1786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AD8"/>
                </a:solidFill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</p:grpSp>
      <p:grpSp>
        <p:nvGrpSpPr>
          <p:cNvPr id="461" name="グループ化 460">
            <a:extLst>
              <a:ext uri="{FF2B5EF4-FFF2-40B4-BE49-F238E27FC236}">
                <a16:creationId xmlns:a16="http://schemas.microsoft.com/office/drawing/2014/main" id="{72AA685F-9CCE-34AD-842F-8AA58C0CEA05}"/>
              </a:ext>
            </a:extLst>
          </p:cNvPr>
          <p:cNvGrpSpPr/>
          <p:nvPr/>
        </p:nvGrpSpPr>
        <p:grpSpPr>
          <a:xfrm>
            <a:off x="580290" y="2806371"/>
            <a:ext cx="7983850" cy="3148816"/>
            <a:chOff x="504092" y="2843184"/>
            <a:chExt cx="7983850" cy="3148816"/>
          </a:xfrm>
        </p:grpSpPr>
        <p:grpSp>
          <p:nvGrpSpPr>
            <p:cNvPr id="382" name="グラフィックス 6">
              <a:extLst>
                <a:ext uri="{FF2B5EF4-FFF2-40B4-BE49-F238E27FC236}">
                  <a16:creationId xmlns:a16="http://schemas.microsoft.com/office/drawing/2014/main" id="{92247434-5E7F-E295-D507-DBEFDF67E49C}"/>
                </a:ext>
              </a:extLst>
            </p:cNvPr>
            <p:cNvGrpSpPr/>
            <p:nvPr/>
          </p:nvGrpSpPr>
          <p:grpSpPr>
            <a:xfrm>
              <a:off x="5603827" y="3153117"/>
              <a:ext cx="2884115" cy="2495605"/>
              <a:chOff x="5603827" y="3153117"/>
              <a:chExt cx="2884115" cy="2495605"/>
            </a:xfrm>
          </p:grpSpPr>
          <p:grpSp>
            <p:nvGrpSpPr>
              <p:cNvPr id="383" name="グラフィックス 6">
                <a:extLst>
                  <a:ext uri="{FF2B5EF4-FFF2-40B4-BE49-F238E27FC236}">
                    <a16:creationId xmlns:a16="http://schemas.microsoft.com/office/drawing/2014/main" id="{4A2D3EDC-0CF8-FAC5-4EC1-09E89D0A8043}"/>
                  </a:ext>
                </a:extLst>
              </p:cNvPr>
              <p:cNvGrpSpPr/>
              <p:nvPr/>
            </p:nvGrpSpPr>
            <p:grpSpPr>
              <a:xfrm>
                <a:off x="5603827" y="3153117"/>
                <a:ext cx="2884115" cy="2495605"/>
                <a:chOff x="5603827" y="3153117"/>
                <a:chExt cx="2884115" cy="2495605"/>
              </a:xfrm>
            </p:grpSpPr>
            <p:sp>
              <p:nvSpPr>
                <p:cNvPr id="398" name="フリーフォーム 397">
                  <a:extLst>
                    <a:ext uri="{FF2B5EF4-FFF2-40B4-BE49-F238E27FC236}">
                      <a16:creationId xmlns:a16="http://schemas.microsoft.com/office/drawing/2014/main" id="{1F0138BB-74EC-F0D6-B1E9-0699EC832415}"/>
                    </a:ext>
                  </a:extLst>
                </p:cNvPr>
                <p:cNvSpPr/>
                <p:nvPr/>
              </p:nvSpPr>
              <p:spPr>
                <a:xfrm>
                  <a:off x="5603827" y="3153117"/>
                  <a:ext cx="2884115" cy="2495605"/>
                </a:xfrm>
                <a:custGeom>
                  <a:avLst/>
                  <a:gdLst>
                    <a:gd name="connsiteX0" fmla="*/ 0 w 2884115"/>
                    <a:gd name="connsiteY0" fmla="*/ 0 h 2495605"/>
                    <a:gd name="connsiteX1" fmla="*/ 2884116 w 2884115"/>
                    <a:gd name="connsiteY1" fmla="*/ 0 h 2495605"/>
                    <a:gd name="connsiteX2" fmla="*/ 2884116 w 2884115"/>
                    <a:gd name="connsiteY2" fmla="*/ 2495605 h 2495605"/>
                    <a:gd name="connsiteX3" fmla="*/ 0 w 2884115"/>
                    <a:gd name="connsiteY3" fmla="*/ 2495605 h 2495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84115" h="2495605">
                      <a:moveTo>
                        <a:pt x="0" y="0"/>
                      </a:moveTo>
                      <a:lnTo>
                        <a:pt x="2884116" y="0"/>
                      </a:lnTo>
                      <a:lnTo>
                        <a:pt x="2884116" y="2495605"/>
                      </a:lnTo>
                      <a:lnTo>
                        <a:pt x="0" y="24956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399" name="グラフィックス 6">
                  <a:extLst>
                    <a:ext uri="{FF2B5EF4-FFF2-40B4-BE49-F238E27FC236}">
                      <a16:creationId xmlns:a16="http://schemas.microsoft.com/office/drawing/2014/main" id="{1F6421E1-6349-E02F-20BE-1511B62E2AA3}"/>
                    </a:ext>
                  </a:extLst>
                </p:cNvPr>
                <p:cNvGrpSpPr/>
                <p:nvPr/>
              </p:nvGrpSpPr>
              <p:grpSpPr>
                <a:xfrm>
                  <a:off x="7740076" y="5356999"/>
                  <a:ext cx="602590" cy="177466"/>
                  <a:chOff x="7740076" y="5356999"/>
                  <a:chExt cx="602590" cy="177466"/>
                </a:xfrm>
                <a:solidFill>
                  <a:srgbClr val="040000"/>
                </a:solidFill>
              </p:grpSpPr>
              <p:sp>
                <p:nvSpPr>
                  <p:cNvPr id="400" name="フリーフォーム 399">
                    <a:extLst>
                      <a:ext uri="{FF2B5EF4-FFF2-40B4-BE49-F238E27FC236}">
                        <a16:creationId xmlns:a16="http://schemas.microsoft.com/office/drawing/2014/main" id="{C6E9CB54-00AE-07B2-03E2-751EB92C60D6}"/>
                      </a:ext>
                    </a:extLst>
                  </p:cNvPr>
                  <p:cNvSpPr/>
                  <p:nvPr/>
                </p:nvSpPr>
                <p:spPr>
                  <a:xfrm>
                    <a:off x="7740076" y="5359772"/>
                    <a:ext cx="148262" cy="171920"/>
                  </a:xfrm>
                  <a:custGeom>
                    <a:avLst/>
                    <a:gdLst>
                      <a:gd name="connsiteX0" fmla="*/ 48337 w 148262"/>
                      <a:gd name="connsiteY0" fmla="*/ 92376 h 171920"/>
                      <a:gd name="connsiteX1" fmla="*/ 90876 w 148262"/>
                      <a:gd name="connsiteY1" fmla="*/ 92376 h 171920"/>
                      <a:gd name="connsiteX2" fmla="*/ 148262 w 148262"/>
                      <a:gd name="connsiteY2" fmla="*/ 46824 h 171920"/>
                      <a:gd name="connsiteX3" fmla="*/ 88859 w 148262"/>
                      <a:gd name="connsiteY3" fmla="*/ 0 h 171920"/>
                      <a:gd name="connsiteX4" fmla="*/ 0 w 148262"/>
                      <a:gd name="connsiteY4" fmla="*/ 0 h 171920"/>
                      <a:gd name="connsiteX5" fmla="*/ 0 w 148262"/>
                      <a:gd name="connsiteY5" fmla="*/ 7802 h 171920"/>
                      <a:gd name="connsiteX6" fmla="*/ 6050 w 148262"/>
                      <a:gd name="connsiteY6" fmla="*/ 7802 h 171920"/>
                      <a:gd name="connsiteX7" fmla="*/ 25927 w 148262"/>
                      <a:gd name="connsiteY7" fmla="*/ 19637 h 171920"/>
                      <a:gd name="connsiteX8" fmla="*/ 25927 w 148262"/>
                      <a:gd name="connsiteY8" fmla="*/ 152296 h 171920"/>
                      <a:gd name="connsiteX9" fmla="*/ 6050 w 148262"/>
                      <a:gd name="connsiteY9" fmla="*/ 164118 h 171920"/>
                      <a:gd name="connsiteX10" fmla="*/ 0 w 148262"/>
                      <a:gd name="connsiteY10" fmla="*/ 164118 h 171920"/>
                      <a:gd name="connsiteX11" fmla="*/ 0 w 148262"/>
                      <a:gd name="connsiteY11" fmla="*/ 171920 h 171920"/>
                      <a:gd name="connsiteX12" fmla="*/ 37006 w 148262"/>
                      <a:gd name="connsiteY12" fmla="*/ 171164 h 171920"/>
                      <a:gd name="connsiteX13" fmla="*/ 74264 w 148262"/>
                      <a:gd name="connsiteY13" fmla="*/ 171920 h 171920"/>
                      <a:gd name="connsiteX14" fmla="*/ 74264 w 148262"/>
                      <a:gd name="connsiteY14" fmla="*/ 164118 h 171920"/>
                      <a:gd name="connsiteX15" fmla="*/ 68213 w 148262"/>
                      <a:gd name="connsiteY15" fmla="*/ 164118 h 171920"/>
                      <a:gd name="connsiteX16" fmla="*/ 48337 w 148262"/>
                      <a:gd name="connsiteY16" fmla="*/ 152296 h 171920"/>
                      <a:gd name="connsiteX17" fmla="*/ 48337 w 148262"/>
                      <a:gd name="connsiteY17" fmla="*/ 92376 h 171920"/>
                      <a:gd name="connsiteX18" fmla="*/ 47581 w 148262"/>
                      <a:gd name="connsiteY18" fmla="*/ 85834 h 171920"/>
                      <a:gd name="connsiteX19" fmla="*/ 47581 w 148262"/>
                      <a:gd name="connsiteY19" fmla="*/ 17873 h 171920"/>
                      <a:gd name="connsiteX20" fmla="*/ 59907 w 148262"/>
                      <a:gd name="connsiteY20" fmla="*/ 7802 h 171920"/>
                      <a:gd name="connsiteX21" fmla="*/ 82317 w 148262"/>
                      <a:gd name="connsiteY21" fmla="*/ 7802 h 171920"/>
                      <a:gd name="connsiteX22" fmla="*/ 122336 w 148262"/>
                      <a:gd name="connsiteY22" fmla="*/ 46824 h 171920"/>
                      <a:gd name="connsiteX23" fmla="*/ 82317 w 148262"/>
                      <a:gd name="connsiteY23" fmla="*/ 85834 h 171920"/>
                      <a:gd name="connsiteX24" fmla="*/ 47581 w 148262"/>
                      <a:gd name="connsiteY24" fmla="*/ 85834 h 171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48262" h="171920">
                        <a:moveTo>
                          <a:pt x="48337" y="92376"/>
                        </a:moveTo>
                        <a:lnTo>
                          <a:pt x="90876" y="92376"/>
                        </a:lnTo>
                        <a:cubicBezTo>
                          <a:pt x="121075" y="92376"/>
                          <a:pt x="148262" y="71995"/>
                          <a:pt x="148262" y="46824"/>
                        </a:cubicBezTo>
                        <a:cubicBezTo>
                          <a:pt x="148262" y="22158"/>
                          <a:pt x="123344" y="0"/>
                          <a:pt x="88859" y="0"/>
                        </a:cubicBezTo>
                        <a:lnTo>
                          <a:pt x="0" y="0"/>
                        </a:lnTo>
                        <a:lnTo>
                          <a:pt x="0" y="7802"/>
                        </a:lnTo>
                        <a:lnTo>
                          <a:pt x="6050" y="7802"/>
                        </a:lnTo>
                        <a:cubicBezTo>
                          <a:pt x="25423" y="7802"/>
                          <a:pt x="25927" y="10575"/>
                          <a:pt x="25927" y="19637"/>
                        </a:cubicBezTo>
                        <a:lnTo>
                          <a:pt x="25927" y="152296"/>
                        </a:lnTo>
                        <a:cubicBezTo>
                          <a:pt x="25927" y="161358"/>
                          <a:pt x="25423" y="164118"/>
                          <a:pt x="6050" y="164118"/>
                        </a:cubicBezTo>
                        <a:lnTo>
                          <a:pt x="0" y="164118"/>
                        </a:lnTo>
                        <a:lnTo>
                          <a:pt x="0" y="171920"/>
                        </a:lnTo>
                        <a:cubicBezTo>
                          <a:pt x="8810" y="171164"/>
                          <a:pt x="27439" y="171164"/>
                          <a:pt x="37006" y="171164"/>
                        </a:cubicBezTo>
                        <a:cubicBezTo>
                          <a:pt x="46572" y="171164"/>
                          <a:pt x="65453" y="171164"/>
                          <a:pt x="74264" y="171920"/>
                        </a:cubicBezTo>
                        <a:lnTo>
                          <a:pt x="74264" y="164118"/>
                        </a:lnTo>
                        <a:lnTo>
                          <a:pt x="68213" y="164118"/>
                        </a:lnTo>
                        <a:cubicBezTo>
                          <a:pt x="48841" y="164118"/>
                          <a:pt x="48337" y="161358"/>
                          <a:pt x="48337" y="152296"/>
                        </a:cubicBezTo>
                        <a:lnTo>
                          <a:pt x="48337" y="92376"/>
                        </a:lnTo>
                        <a:close/>
                        <a:moveTo>
                          <a:pt x="47581" y="85834"/>
                        </a:moveTo>
                        <a:lnTo>
                          <a:pt x="47581" y="17873"/>
                        </a:lnTo>
                        <a:cubicBezTo>
                          <a:pt x="47581" y="9566"/>
                          <a:pt x="48085" y="7802"/>
                          <a:pt x="59907" y="7802"/>
                        </a:cubicBezTo>
                        <a:lnTo>
                          <a:pt x="82317" y="7802"/>
                        </a:lnTo>
                        <a:cubicBezTo>
                          <a:pt x="122336" y="7802"/>
                          <a:pt x="122336" y="34485"/>
                          <a:pt x="122336" y="46824"/>
                        </a:cubicBezTo>
                        <a:cubicBezTo>
                          <a:pt x="122336" y="58647"/>
                          <a:pt x="122336" y="85834"/>
                          <a:pt x="82317" y="85834"/>
                        </a:cubicBezTo>
                        <a:lnTo>
                          <a:pt x="47581" y="85834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01" name="フリーフォーム 400">
                    <a:extLst>
                      <a:ext uri="{FF2B5EF4-FFF2-40B4-BE49-F238E27FC236}">
                        <a16:creationId xmlns:a16="http://schemas.microsoft.com/office/drawing/2014/main" id="{6C1BB2B7-48F9-9F27-2A82-5FE8AC1591E5}"/>
                      </a:ext>
                    </a:extLst>
                  </p:cNvPr>
                  <p:cNvSpPr/>
                  <p:nvPr/>
                </p:nvSpPr>
                <p:spPr>
                  <a:xfrm>
                    <a:off x="7910887" y="5356999"/>
                    <a:ext cx="55874" cy="174693"/>
                  </a:xfrm>
                  <a:custGeom>
                    <a:avLst/>
                    <a:gdLst>
                      <a:gd name="connsiteX0" fmla="*/ 36237 w 55874"/>
                      <a:gd name="connsiteY0" fmla="*/ 0 h 174693"/>
                      <a:gd name="connsiteX1" fmla="*/ 0 w 55874"/>
                      <a:gd name="connsiteY1" fmla="*/ 2773 h 174693"/>
                      <a:gd name="connsiteX2" fmla="*/ 0 w 55874"/>
                      <a:gd name="connsiteY2" fmla="*/ 10575 h 174693"/>
                      <a:gd name="connsiteX3" fmla="*/ 19625 w 55874"/>
                      <a:gd name="connsiteY3" fmla="*/ 24679 h 174693"/>
                      <a:gd name="connsiteX4" fmla="*/ 19625 w 55874"/>
                      <a:gd name="connsiteY4" fmla="*/ 155573 h 174693"/>
                      <a:gd name="connsiteX5" fmla="*/ 0 w 55874"/>
                      <a:gd name="connsiteY5" fmla="*/ 166891 h 174693"/>
                      <a:gd name="connsiteX6" fmla="*/ 0 w 55874"/>
                      <a:gd name="connsiteY6" fmla="*/ 174693 h 174693"/>
                      <a:gd name="connsiteX7" fmla="*/ 27931 w 55874"/>
                      <a:gd name="connsiteY7" fmla="*/ 173937 h 174693"/>
                      <a:gd name="connsiteX8" fmla="*/ 55874 w 55874"/>
                      <a:gd name="connsiteY8" fmla="*/ 174693 h 174693"/>
                      <a:gd name="connsiteX9" fmla="*/ 55874 w 55874"/>
                      <a:gd name="connsiteY9" fmla="*/ 166891 h 174693"/>
                      <a:gd name="connsiteX10" fmla="*/ 36237 w 55874"/>
                      <a:gd name="connsiteY10" fmla="*/ 155573 h 174693"/>
                      <a:gd name="connsiteX11" fmla="*/ 36237 w 55874"/>
                      <a:gd name="connsiteY11" fmla="*/ 0 h 174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5874" h="174693">
                        <a:moveTo>
                          <a:pt x="36237" y="0"/>
                        </a:moveTo>
                        <a:lnTo>
                          <a:pt x="0" y="2773"/>
                        </a:lnTo>
                        <a:lnTo>
                          <a:pt x="0" y="10575"/>
                        </a:lnTo>
                        <a:cubicBezTo>
                          <a:pt x="17621" y="10575"/>
                          <a:pt x="19625" y="12339"/>
                          <a:pt x="19625" y="24679"/>
                        </a:cubicBezTo>
                        <a:lnTo>
                          <a:pt x="19625" y="155573"/>
                        </a:lnTo>
                        <a:cubicBezTo>
                          <a:pt x="19625" y="166891"/>
                          <a:pt x="16864" y="166891"/>
                          <a:pt x="0" y="166891"/>
                        </a:cubicBezTo>
                        <a:lnTo>
                          <a:pt x="0" y="174693"/>
                        </a:lnTo>
                        <a:cubicBezTo>
                          <a:pt x="8306" y="174441"/>
                          <a:pt x="21641" y="173937"/>
                          <a:pt x="27931" y="173937"/>
                        </a:cubicBezTo>
                        <a:cubicBezTo>
                          <a:pt x="34233" y="173937"/>
                          <a:pt x="46560" y="174441"/>
                          <a:pt x="55874" y="174693"/>
                        </a:cubicBezTo>
                        <a:lnTo>
                          <a:pt x="55874" y="166891"/>
                        </a:lnTo>
                        <a:cubicBezTo>
                          <a:pt x="39010" y="166891"/>
                          <a:pt x="36237" y="166891"/>
                          <a:pt x="36237" y="155573"/>
                        </a:cubicBezTo>
                        <a:lnTo>
                          <a:pt x="36237" y="0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02" name="フリーフォーム 401">
                    <a:extLst>
                      <a:ext uri="{FF2B5EF4-FFF2-40B4-BE49-F238E27FC236}">
                        <a16:creationId xmlns:a16="http://schemas.microsoft.com/office/drawing/2014/main" id="{4DB15443-FC44-40F9-0053-EF8CD8AF2FA3}"/>
                      </a:ext>
                    </a:extLst>
                  </p:cNvPr>
                  <p:cNvSpPr/>
                  <p:nvPr/>
                </p:nvSpPr>
                <p:spPr>
                  <a:xfrm>
                    <a:off x="7983071" y="5418923"/>
                    <a:ext cx="113525" cy="115542"/>
                  </a:xfrm>
                  <a:custGeom>
                    <a:avLst/>
                    <a:gdLst>
                      <a:gd name="connsiteX0" fmla="*/ 73243 w 113525"/>
                      <a:gd name="connsiteY0" fmla="*/ 93649 h 115542"/>
                      <a:gd name="connsiteX1" fmla="*/ 92880 w 113525"/>
                      <a:gd name="connsiteY1" fmla="*/ 114282 h 115542"/>
                      <a:gd name="connsiteX2" fmla="*/ 113525 w 113525"/>
                      <a:gd name="connsiteY2" fmla="*/ 90372 h 115542"/>
                      <a:gd name="connsiteX3" fmla="*/ 113525 w 113525"/>
                      <a:gd name="connsiteY3" fmla="*/ 76280 h 115542"/>
                      <a:gd name="connsiteX4" fmla="*/ 107236 w 113525"/>
                      <a:gd name="connsiteY4" fmla="*/ 76280 h 115542"/>
                      <a:gd name="connsiteX5" fmla="*/ 107236 w 113525"/>
                      <a:gd name="connsiteY5" fmla="*/ 90372 h 115542"/>
                      <a:gd name="connsiteX6" fmla="*/ 98174 w 113525"/>
                      <a:gd name="connsiteY6" fmla="*/ 106480 h 115542"/>
                      <a:gd name="connsiteX7" fmla="*/ 88859 w 113525"/>
                      <a:gd name="connsiteY7" fmla="*/ 93888 h 115542"/>
                      <a:gd name="connsiteX8" fmla="*/ 88859 w 113525"/>
                      <a:gd name="connsiteY8" fmla="*/ 43547 h 115542"/>
                      <a:gd name="connsiteX9" fmla="*/ 79797 w 113525"/>
                      <a:gd name="connsiteY9" fmla="*/ 13852 h 115542"/>
                      <a:gd name="connsiteX10" fmla="*/ 45312 w 113525"/>
                      <a:gd name="connsiteY10" fmla="*/ 0 h 115542"/>
                      <a:gd name="connsiteX11" fmla="*/ 7298 w 113525"/>
                      <a:gd name="connsiteY11" fmla="*/ 28448 h 115542"/>
                      <a:gd name="connsiteX12" fmla="*/ 18881 w 113525"/>
                      <a:gd name="connsiteY12" fmla="*/ 40283 h 115542"/>
                      <a:gd name="connsiteX13" fmla="*/ 30452 w 113525"/>
                      <a:gd name="connsiteY13" fmla="*/ 28700 h 115542"/>
                      <a:gd name="connsiteX14" fmla="*/ 17621 w 113525"/>
                      <a:gd name="connsiteY14" fmla="*/ 17116 h 115542"/>
                      <a:gd name="connsiteX15" fmla="*/ 44808 w 113525"/>
                      <a:gd name="connsiteY15" fmla="*/ 5546 h 115542"/>
                      <a:gd name="connsiteX16" fmla="*/ 71491 w 113525"/>
                      <a:gd name="connsiteY16" fmla="*/ 37762 h 115542"/>
                      <a:gd name="connsiteX17" fmla="*/ 71491 w 113525"/>
                      <a:gd name="connsiteY17" fmla="*/ 47076 h 115542"/>
                      <a:gd name="connsiteX18" fmla="*/ 25171 w 113525"/>
                      <a:gd name="connsiteY18" fmla="*/ 56139 h 115542"/>
                      <a:gd name="connsiteX19" fmla="*/ 0 w 113525"/>
                      <a:gd name="connsiteY19" fmla="*/ 88859 h 115542"/>
                      <a:gd name="connsiteX20" fmla="*/ 40270 w 113525"/>
                      <a:gd name="connsiteY20" fmla="*/ 115542 h 115542"/>
                      <a:gd name="connsiteX21" fmla="*/ 73243 w 113525"/>
                      <a:gd name="connsiteY21" fmla="*/ 93649 h 115542"/>
                      <a:gd name="connsiteX22" fmla="*/ 71491 w 113525"/>
                      <a:gd name="connsiteY22" fmla="*/ 52358 h 115542"/>
                      <a:gd name="connsiteX23" fmla="*/ 71491 w 113525"/>
                      <a:gd name="connsiteY23" fmla="*/ 77528 h 115542"/>
                      <a:gd name="connsiteX24" fmla="*/ 42035 w 113525"/>
                      <a:gd name="connsiteY24" fmla="*/ 110009 h 115542"/>
                      <a:gd name="connsiteX25" fmla="*/ 19385 w 113525"/>
                      <a:gd name="connsiteY25" fmla="*/ 88607 h 115542"/>
                      <a:gd name="connsiteX26" fmla="*/ 71491 w 113525"/>
                      <a:gd name="connsiteY26" fmla="*/ 52358 h 115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13525" h="115542">
                        <a:moveTo>
                          <a:pt x="73243" y="93649"/>
                        </a:moveTo>
                        <a:cubicBezTo>
                          <a:pt x="74251" y="103707"/>
                          <a:pt x="81057" y="114282"/>
                          <a:pt x="92880" y="114282"/>
                        </a:cubicBezTo>
                        <a:cubicBezTo>
                          <a:pt x="98174" y="114282"/>
                          <a:pt x="113525" y="110765"/>
                          <a:pt x="113525" y="90372"/>
                        </a:cubicBezTo>
                        <a:lnTo>
                          <a:pt x="113525" y="76280"/>
                        </a:lnTo>
                        <a:lnTo>
                          <a:pt x="107236" y="76280"/>
                        </a:lnTo>
                        <a:lnTo>
                          <a:pt x="107236" y="90372"/>
                        </a:lnTo>
                        <a:cubicBezTo>
                          <a:pt x="107236" y="104967"/>
                          <a:pt x="100934" y="106480"/>
                          <a:pt x="98174" y="106480"/>
                        </a:cubicBezTo>
                        <a:cubicBezTo>
                          <a:pt x="89868" y="106480"/>
                          <a:pt x="88859" y="95149"/>
                          <a:pt x="88859" y="93888"/>
                        </a:cubicBezTo>
                        <a:lnTo>
                          <a:pt x="88859" y="43547"/>
                        </a:lnTo>
                        <a:cubicBezTo>
                          <a:pt x="88859" y="32985"/>
                          <a:pt x="88859" y="23166"/>
                          <a:pt x="79797" y="13852"/>
                        </a:cubicBezTo>
                        <a:cubicBezTo>
                          <a:pt x="69978" y="4033"/>
                          <a:pt x="57387" y="0"/>
                          <a:pt x="45312" y="0"/>
                        </a:cubicBezTo>
                        <a:cubicBezTo>
                          <a:pt x="24666" y="0"/>
                          <a:pt x="7298" y="11835"/>
                          <a:pt x="7298" y="28448"/>
                        </a:cubicBezTo>
                        <a:cubicBezTo>
                          <a:pt x="7298" y="35997"/>
                          <a:pt x="12327" y="40283"/>
                          <a:pt x="18881" y="40283"/>
                        </a:cubicBezTo>
                        <a:cubicBezTo>
                          <a:pt x="25927" y="40283"/>
                          <a:pt x="30452" y="35241"/>
                          <a:pt x="30452" y="28700"/>
                        </a:cubicBezTo>
                        <a:cubicBezTo>
                          <a:pt x="30452" y="25675"/>
                          <a:pt x="29204" y="17369"/>
                          <a:pt x="17621" y="17116"/>
                        </a:cubicBezTo>
                        <a:cubicBezTo>
                          <a:pt x="24414" y="8306"/>
                          <a:pt x="36754" y="5546"/>
                          <a:pt x="44808" y="5546"/>
                        </a:cubicBezTo>
                        <a:cubicBezTo>
                          <a:pt x="57135" y="5546"/>
                          <a:pt x="71491" y="15364"/>
                          <a:pt x="71491" y="37762"/>
                        </a:cubicBezTo>
                        <a:lnTo>
                          <a:pt x="71491" y="47076"/>
                        </a:lnTo>
                        <a:cubicBezTo>
                          <a:pt x="58647" y="47833"/>
                          <a:pt x="41027" y="48589"/>
                          <a:pt x="25171" y="56139"/>
                        </a:cubicBezTo>
                        <a:cubicBezTo>
                          <a:pt x="6290" y="64697"/>
                          <a:pt x="0" y="77780"/>
                          <a:pt x="0" y="88859"/>
                        </a:cubicBezTo>
                        <a:cubicBezTo>
                          <a:pt x="0" y="109253"/>
                          <a:pt x="24414" y="115542"/>
                          <a:pt x="40270" y="115542"/>
                        </a:cubicBezTo>
                        <a:cubicBezTo>
                          <a:pt x="56882" y="115542"/>
                          <a:pt x="68466" y="105471"/>
                          <a:pt x="73243" y="93649"/>
                        </a:cubicBezTo>
                        <a:close/>
                        <a:moveTo>
                          <a:pt x="71491" y="52358"/>
                        </a:moveTo>
                        <a:lnTo>
                          <a:pt x="71491" y="77528"/>
                        </a:lnTo>
                        <a:cubicBezTo>
                          <a:pt x="71491" y="101451"/>
                          <a:pt x="53366" y="110009"/>
                          <a:pt x="42035" y="110009"/>
                        </a:cubicBezTo>
                        <a:cubicBezTo>
                          <a:pt x="29695" y="110009"/>
                          <a:pt x="19385" y="101199"/>
                          <a:pt x="19385" y="88607"/>
                        </a:cubicBezTo>
                        <a:cubicBezTo>
                          <a:pt x="19385" y="74768"/>
                          <a:pt x="29948" y="53870"/>
                          <a:pt x="71491" y="52358"/>
                        </a:cubicBez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03" name="フリーフォーム 402">
                    <a:extLst>
                      <a:ext uri="{FF2B5EF4-FFF2-40B4-BE49-F238E27FC236}">
                        <a16:creationId xmlns:a16="http://schemas.microsoft.com/office/drawing/2014/main" id="{CA53288E-1D6C-CA65-E568-94ADEDB8FCE4}"/>
                      </a:ext>
                    </a:extLst>
                  </p:cNvPr>
                  <p:cNvSpPr/>
                  <p:nvPr/>
                </p:nvSpPr>
                <p:spPr>
                  <a:xfrm>
                    <a:off x="8106415" y="5420436"/>
                    <a:ext cx="126608" cy="111256"/>
                  </a:xfrm>
                  <a:custGeom>
                    <a:avLst/>
                    <a:gdLst>
                      <a:gd name="connsiteX0" fmla="*/ 19625 w 126608"/>
                      <a:gd name="connsiteY0" fmla="*/ 24666 h 111256"/>
                      <a:gd name="connsiteX1" fmla="*/ 19625 w 126608"/>
                      <a:gd name="connsiteY1" fmla="*/ 92136 h 111256"/>
                      <a:gd name="connsiteX2" fmla="*/ 0 w 126608"/>
                      <a:gd name="connsiteY2" fmla="*/ 103455 h 111256"/>
                      <a:gd name="connsiteX3" fmla="*/ 0 w 126608"/>
                      <a:gd name="connsiteY3" fmla="*/ 111257 h 111256"/>
                      <a:gd name="connsiteX4" fmla="*/ 28435 w 126608"/>
                      <a:gd name="connsiteY4" fmla="*/ 110501 h 111256"/>
                      <a:gd name="connsiteX5" fmla="*/ 56631 w 126608"/>
                      <a:gd name="connsiteY5" fmla="*/ 111257 h 111256"/>
                      <a:gd name="connsiteX6" fmla="*/ 56631 w 126608"/>
                      <a:gd name="connsiteY6" fmla="*/ 103455 h 111256"/>
                      <a:gd name="connsiteX7" fmla="*/ 36993 w 126608"/>
                      <a:gd name="connsiteY7" fmla="*/ 92136 h 111256"/>
                      <a:gd name="connsiteX8" fmla="*/ 36993 w 126608"/>
                      <a:gd name="connsiteY8" fmla="*/ 45816 h 111256"/>
                      <a:gd name="connsiteX9" fmla="*/ 70974 w 126608"/>
                      <a:gd name="connsiteY9" fmla="*/ 5546 h 111256"/>
                      <a:gd name="connsiteX10" fmla="*/ 89603 w 126608"/>
                      <a:gd name="connsiteY10" fmla="*/ 33477 h 111256"/>
                      <a:gd name="connsiteX11" fmla="*/ 89603 w 126608"/>
                      <a:gd name="connsiteY11" fmla="*/ 92136 h 111256"/>
                      <a:gd name="connsiteX12" fmla="*/ 69978 w 126608"/>
                      <a:gd name="connsiteY12" fmla="*/ 103455 h 111256"/>
                      <a:gd name="connsiteX13" fmla="*/ 69978 w 126608"/>
                      <a:gd name="connsiteY13" fmla="*/ 111257 h 111256"/>
                      <a:gd name="connsiteX14" fmla="*/ 98413 w 126608"/>
                      <a:gd name="connsiteY14" fmla="*/ 110501 h 111256"/>
                      <a:gd name="connsiteX15" fmla="*/ 126609 w 126608"/>
                      <a:gd name="connsiteY15" fmla="*/ 111257 h 111256"/>
                      <a:gd name="connsiteX16" fmla="*/ 126609 w 126608"/>
                      <a:gd name="connsiteY16" fmla="*/ 103455 h 111256"/>
                      <a:gd name="connsiteX17" fmla="*/ 106971 w 126608"/>
                      <a:gd name="connsiteY17" fmla="*/ 95905 h 111256"/>
                      <a:gd name="connsiteX18" fmla="*/ 106971 w 126608"/>
                      <a:gd name="connsiteY18" fmla="*/ 47833 h 111256"/>
                      <a:gd name="connsiteX19" fmla="*/ 99169 w 126608"/>
                      <a:gd name="connsiteY19" fmla="*/ 9315 h 111256"/>
                      <a:gd name="connsiteX20" fmla="*/ 72739 w 126608"/>
                      <a:gd name="connsiteY20" fmla="*/ 0 h 111256"/>
                      <a:gd name="connsiteX21" fmla="*/ 35493 w 126608"/>
                      <a:gd name="connsiteY21" fmla="*/ 26431 h 111256"/>
                      <a:gd name="connsiteX22" fmla="*/ 35493 w 126608"/>
                      <a:gd name="connsiteY22" fmla="*/ 0 h 111256"/>
                      <a:gd name="connsiteX23" fmla="*/ 0 w 126608"/>
                      <a:gd name="connsiteY23" fmla="*/ 2773 h 111256"/>
                      <a:gd name="connsiteX24" fmla="*/ 0 w 126608"/>
                      <a:gd name="connsiteY24" fmla="*/ 10575 h 111256"/>
                      <a:gd name="connsiteX25" fmla="*/ 19625 w 126608"/>
                      <a:gd name="connsiteY25" fmla="*/ 24666 h 111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26608" h="111256">
                        <a:moveTo>
                          <a:pt x="19625" y="24666"/>
                        </a:moveTo>
                        <a:lnTo>
                          <a:pt x="19625" y="92136"/>
                        </a:lnTo>
                        <a:cubicBezTo>
                          <a:pt x="19625" y="103455"/>
                          <a:pt x="16864" y="103455"/>
                          <a:pt x="0" y="103455"/>
                        </a:cubicBezTo>
                        <a:lnTo>
                          <a:pt x="0" y="111257"/>
                        </a:lnTo>
                        <a:cubicBezTo>
                          <a:pt x="8810" y="111005"/>
                          <a:pt x="21641" y="110501"/>
                          <a:pt x="28435" y="110501"/>
                        </a:cubicBezTo>
                        <a:cubicBezTo>
                          <a:pt x="34989" y="110501"/>
                          <a:pt x="48072" y="111005"/>
                          <a:pt x="56631" y="111257"/>
                        </a:cubicBezTo>
                        <a:lnTo>
                          <a:pt x="56631" y="103455"/>
                        </a:lnTo>
                        <a:cubicBezTo>
                          <a:pt x="39766" y="103455"/>
                          <a:pt x="36993" y="103455"/>
                          <a:pt x="36993" y="92136"/>
                        </a:cubicBezTo>
                        <a:lnTo>
                          <a:pt x="36993" y="45816"/>
                        </a:lnTo>
                        <a:cubicBezTo>
                          <a:pt x="36993" y="19637"/>
                          <a:pt x="54866" y="5546"/>
                          <a:pt x="70974" y="5546"/>
                        </a:cubicBezTo>
                        <a:cubicBezTo>
                          <a:pt x="86842" y="5546"/>
                          <a:pt x="89603" y="19133"/>
                          <a:pt x="89603" y="33477"/>
                        </a:cubicBezTo>
                        <a:lnTo>
                          <a:pt x="89603" y="92136"/>
                        </a:lnTo>
                        <a:cubicBezTo>
                          <a:pt x="89603" y="103455"/>
                          <a:pt x="86842" y="103455"/>
                          <a:pt x="69978" y="103455"/>
                        </a:cubicBezTo>
                        <a:lnTo>
                          <a:pt x="69978" y="111257"/>
                        </a:lnTo>
                        <a:cubicBezTo>
                          <a:pt x="78789" y="111005"/>
                          <a:pt x="91620" y="110501"/>
                          <a:pt x="98413" y="110501"/>
                        </a:cubicBezTo>
                        <a:cubicBezTo>
                          <a:pt x="104967" y="110501"/>
                          <a:pt x="118050" y="111005"/>
                          <a:pt x="126609" y="111257"/>
                        </a:cubicBezTo>
                        <a:lnTo>
                          <a:pt x="126609" y="103455"/>
                        </a:lnTo>
                        <a:cubicBezTo>
                          <a:pt x="113525" y="103455"/>
                          <a:pt x="107223" y="103455"/>
                          <a:pt x="106971" y="95905"/>
                        </a:cubicBezTo>
                        <a:lnTo>
                          <a:pt x="106971" y="47833"/>
                        </a:lnTo>
                        <a:cubicBezTo>
                          <a:pt x="106971" y="26179"/>
                          <a:pt x="106971" y="18377"/>
                          <a:pt x="99169" y="9315"/>
                        </a:cubicBezTo>
                        <a:cubicBezTo>
                          <a:pt x="95653" y="5042"/>
                          <a:pt x="87347" y="0"/>
                          <a:pt x="72739" y="0"/>
                        </a:cubicBezTo>
                        <a:cubicBezTo>
                          <a:pt x="54362" y="0"/>
                          <a:pt x="42539" y="10827"/>
                          <a:pt x="35493" y="26431"/>
                        </a:cubicBezTo>
                        <a:lnTo>
                          <a:pt x="35493" y="0"/>
                        </a:lnTo>
                        <a:lnTo>
                          <a:pt x="0" y="2773"/>
                        </a:lnTo>
                        <a:lnTo>
                          <a:pt x="0" y="10575"/>
                        </a:lnTo>
                        <a:cubicBezTo>
                          <a:pt x="17621" y="10575"/>
                          <a:pt x="19625" y="12339"/>
                          <a:pt x="19625" y="24666"/>
                        </a:cubicBez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04" name="フリーフォーム 403">
                    <a:extLst>
                      <a:ext uri="{FF2B5EF4-FFF2-40B4-BE49-F238E27FC236}">
                        <a16:creationId xmlns:a16="http://schemas.microsoft.com/office/drawing/2014/main" id="{029B3D71-523D-6BD6-58CF-20B446F7C1E2}"/>
                      </a:ext>
                    </a:extLst>
                  </p:cNvPr>
                  <p:cNvSpPr/>
                  <p:nvPr/>
                </p:nvSpPr>
                <p:spPr>
                  <a:xfrm>
                    <a:off x="8245250" y="5418923"/>
                    <a:ext cx="97417" cy="115542"/>
                  </a:xfrm>
                  <a:custGeom>
                    <a:avLst/>
                    <a:gdLst>
                      <a:gd name="connsiteX0" fmla="*/ 21137 w 97417"/>
                      <a:gd name="connsiteY0" fmla="*/ 49345 h 115542"/>
                      <a:gd name="connsiteX1" fmla="*/ 52358 w 97417"/>
                      <a:gd name="connsiteY1" fmla="*/ 5546 h 115542"/>
                      <a:gd name="connsiteX2" fmla="*/ 80793 w 97417"/>
                      <a:gd name="connsiteY2" fmla="*/ 49345 h 115542"/>
                      <a:gd name="connsiteX3" fmla="*/ 21137 w 97417"/>
                      <a:gd name="connsiteY3" fmla="*/ 49345 h 115542"/>
                      <a:gd name="connsiteX4" fmla="*/ 20885 w 97417"/>
                      <a:gd name="connsiteY4" fmla="*/ 54626 h 115542"/>
                      <a:gd name="connsiteX5" fmla="*/ 91115 w 97417"/>
                      <a:gd name="connsiteY5" fmla="*/ 54626 h 115542"/>
                      <a:gd name="connsiteX6" fmla="*/ 97417 w 97417"/>
                      <a:gd name="connsiteY6" fmla="*/ 49345 h 115542"/>
                      <a:gd name="connsiteX7" fmla="*/ 52358 w 97417"/>
                      <a:gd name="connsiteY7" fmla="*/ 0 h 115542"/>
                      <a:gd name="connsiteX8" fmla="*/ 0 w 97417"/>
                      <a:gd name="connsiteY8" fmla="*/ 57399 h 115542"/>
                      <a:gd name="connsiteX9" fmla="*/ 55370 w 97417"/>
                      <a:gd name="connsiteY9" fmla="*/ 115542 h 115542"/>
                      <a:gd name="connsiteX10" fmla="*/ 97417 w 97417"/>
                      <a:gd name="connsiteY10" fmla="*/ 82822 h 115542"/>
                      <a:gd name="connsiteX11" fmla="*/ 94140 w 97417"/>
                      <a:gd name="connsiteY11" fmla="*/ 79797 h 115542"/>
                      <a:gd name="connsiteX12" fmla="*/ 90863 w 97417"/>
                      <a:gd name="connsiteY12" fmla="*/ 83326 h 115542"/>
                      <a:gd name="connsiteX13" fmla="*/ 56882 w 97417"/>
                      <a:gd name="connsiteY13" fmla="*/ 109253 h 115542"/>
                      <a:gd name="connsiteX14" fmla="*/ 28448 w 97417"/>
                      <a:gd name="connsiteY14" fmla="*/ 92388 h 115542"/>
                      <a:gd name="connsiteX15" fmla="*/ 20885 w 97417"/>
                      <a:gd name="connsiteY15" fmla="*/ 54626 h 115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7417" h="115542">
                        <a:moveTo>
                          <a:pt x="21137" y="49345"/>
                        </a:moveTo>
                        <a:cubicBezTo>
                          <a:pt x="22650" y="11835"/>
                          <a:pt x="43799" y="5546"/>
                          <a:pt x="52358" y="5546"/>
                        </a:cubicBezTo>
                        <a:cubicBezTo>
                          <a:pt x="78284" y="5546"/>
                          <a:pt x="80793" y="39527"/>
                          <a:pt x="80793" y="49345"/>
                        </a:cubicBezTo>
                        <a:lnTo>
                          <a:pt x="21137" y="49345"/>
                        </a:lnTo>
                        <a:close/>
                        <a:moveTo>
                          <a:pt x="20885" y="54626"/>
                        </a:moveTo>
                        <a:lnTo>
                          <a:pt x="91115" y="54626"/>
                        </a:lnTo>
                        <a:cubicBezTo>
                          <a:pt x="96661" y="54626"/>
                          <a:pt x="97417" y="54626"/>
                          <a:pt x="97417" y="49345"/>
                        </a:cubicBezTo>
                        <a:cubicBezTo>
                          <a:pt x="97417" y="24414"/>
                          <a:pt x="83818" y="0"/>
                          <a:pt x="52358" y="0"/>
                        </a:cubicBezTo>
                        <a:cubicBezTo>
                          <a:pt x="23154" y="0"/>
                          <a:pt x="0" y="25927"/>
                          <a:pt x="0" y="57399"/>
                        </a:cubicBezTo>
                        <a:cubicBezTo>
                          <a:pt x="0" y="91128"/>
                          <a:pt x="26431" y="115542"/>
                          <a:pt x="55370" y="115542"/>
                        </a:cubicBezTo>
                        <a:cubicBezTo>
                          <a:pt x="86086" y="115542"/>
                          <a:pt x="97417" y="87599"/>
                          <a:pt x="97417" y="82822"/>
                        </a:cubicBezTo>
                        <a:cubicBezTo>
                          <a:pt x="97417" y="80301"/>
                          <a:pt x="95401" y="79797"/>
                          <a:pt x="94140" y="79797"/>
                        </a:cubicBezTo>
                        <a:cubicBezTo>
                          <a:pt x="91872" y="79797"/>
                          <a:pt x="91367" y="81309"/>
                          <a:pt x="90863" y="83326"/>
                        </a:cubicBezTo>
                        <a:cubicBezTo>
                          <a:pt x="82053" y="109253"/>
                          <a:pt x="59403" y="109253"/>
                          <a:pt x="56882" y="109253"/>
                        </a:cubicBezTo>
                        <a:cubicBezTo>
                          <a:pt x="44304" y="109253"/>
                          <a:pt x="34233" y="101703"/>
                          <a:pt x="28448" y="92388"/>
                        </a:cubicBezTo>
                        <a:cubicBezTo>
                          <a:pt x="20885" y="80301"/>
                          <a:pt x="20885" y="63689"/>
                          <a:pt x="20885" y="54626"/>
                        </a:cubicBez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384" name="グラフィックス 6">
                <a:extLst>
                  <a:ext uri="{FF2B5EF4-FFF2-40B4-BE49-F238E27FC236}">
                    <a16:creationId xmlns:a16="http://schemas.microsoft.com/office/drawing/2014/main" id="{6ED06137-04BD-DB44-B817-99ACC2943A11}"/>
                  </a:ext>
                </a:extLst>
              </p:cNvPr>
              <p:cNvGrpSpPr/>
              <p:nvPr/>
            </p:nvGrpSpPr>
            <p:grpSpPr>
              <a:xfrm>
                <a:off x="5878351" y="3582858"/>
                <a:ext cx="1856481" cy="1786442"/>
                <a:chOff x="5878351" y="3582858"/>
                <a:chExt cx="1856481" cy="1786442"/>
              </a:xfrm>
            </p:grpSpPr>
            <p:sp>
              <p:nvSpPr>
                <p:cNvPr id="392" name="フリーフォーム 391">
                  <a:extLst>
                    <a:ext uri="{FF2B5EF4-FFF2-40B4-BE49-F238E27FC236}">
                      <a16:creationId xmlns:a16="http://schemas.microsoft.com/office/drawing/2014/main" id="{4FE4AD9A-7063-AB5E-7816-E1498DF37CE0}"/>
                    </a:ext>
                  </a:extLst>
                </p:cNvPr>
                <p:cNvSpPr/>
                <p:nvPr/>
              </p:nvSpPr>
              <p:spPr>
                <a:xfrm>
                  <a:off x="5878351" y="4654735"/>
                  <a:ext cx="618831" cy="714565"/>
                </a:xfrm>
                <a:custGeom>
                  <a:avLst/>
                  <a:gdLst>
                    <a:gd name="connsiteX0" fmla="*/ 309415 w 618831"/>
                    <a:gd name="connsiteY0" fmla="*/ 0 h 714565"/>
                    <a:gd name="connsiteX1" fmla="*/ 0 w 618831"/>
                    <a:gd name="connsiteY1" fmla="*/ 178638 h 714565"/>
                    <a:gd name="connsiteX2" fmla="*/ 0 w 618831"/>
                    <a:gd name="connsiteY2" fmla="*/ 535915 h 714565"/>
                    <a:gd name="connsiteX3" fmla="*/ 309415 w 618831"/>
                    <a:gd name="connsiteY3" fmla="*/ 714566 h 714565"/>
                    <a:gd name="connsiteX4" fmla="*/ 618832 w 618831"/>
                    <a:gd name="connsiteY4" fmla="*/ 535915 h 714565"/>
                    <a:gd name="connsiteX5" fmla="*/ 618832 w 618831"/>
                    <a:gd name="connsiteY5" fmla="*/ 178638 h 714565"/>
                    <a:gd name="connsiteX6" fmla="*/ 309415 w 618831"/>
                    <a:gd name="connsiteY6" fmla="*/ 0 h 714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31" h="714565">
                      <a:moveTo>
                        <a:pt x="309415" y="0"/>
                      </a:moveTo>
                      <a:lnTo>
                        <a:pt x="0" y="178638"/>
                      </a:lnTo>
                      <a:lnTo>
                        <a:pt x="0" y="535915"/>
                      </a:lnTo>
                      <a:lnTo>
                        <a:pt x="309415" y="714566"/>
                      </a:lnTo>
                      <a:lnTo>
                        <a:pt x="618832" y="535915"/>
                      </a:lnTo>
                      <a:lnTo>
                        <a:pt x="618832" y="178638"/>
                      </a:lnTo>
                      <a:lnTo>
                        <a:pt x="309415" y="0"/>
                      </a:lnTo>
                      <a:close/>
                    </a:path>
                  </a:pathLst>
                </a:custGeom>
                <a:solidFill>
                  <a:srgbClr val="FF8AD8"/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93" name="フリーフォーム 392">
                  <a:extLst>
                    <a:ext uri="{FF2B5EF4-FFF2-40B4-BE49-F238E27FC236}">
                      <a16:creationId xmlns:a16="http://schemas.microsoft.com/office/drawing/2014/main" id="{5032B840-EA44-2A4C-2FE6-EF0BD3D6848A}"/>
                    </a:ext>
                  </a:extLst>
                </p:cNvPr>
                <p:cNvSpPr/>
                <p:nvPr/>
              </p:nvSpPr>
              <p:spPr>
                <a:xfrm>
                  <a:off x="6497216" y="4654722"/>
                  <a:ext cx="618828" cy="714565"/>
                </a:xfrm>
                <a:custGeom>
                  <a:avLst/>
                  <a:gdLst>
                    <a:gd name="connsiteX0" fmla="*/ 309416 w 618828"/>
                    <a:gd name="connsiteY0" fmla="*/ 0 h 714565"/>
                    <a:gd name="connsiteX1" fmla="*/ 1 w 618828"/>
                    <a:gd name="connsiteY1" fmla="*/ 178651 h 714565"/>
                    <a:gd name="connsiteX2" fmla="*/ 0 w 618828"/>
                    <a:gd name="connsiteY2" fmla="*/ 535928 h 714565"/>
                    <a:gd name="connsiteX3" fmla="*/ 309416 w 618828"/>
                    <a:gd name="connsiteY3" fmla="*/ 714566 h 714565"/>
                    <a:gd name="connsiteX4" fmla="*/ 618829 w 618828"/>
                    <a:gd name="connsiteY4" fmla="*/ 535928 h 714565"/>
                    <a:gd name="connsiteX5" fmla="*/ 618829 w 618828"/>
                    <a:gd name="connsiteY5" fmla="*/ 178651 h 714565"/>
                    <a:gd name="connsiteX6" fmla="*/ 309416 w 618828"/>
                    <a:gd name="connsiteY6" fmla="*/ 0 h 714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28" h="714565">
                      <a:moveTo>
                        <a:pt x="309416" y="0"/>
                      </a:moveTo>
                      <a:lnTo>
                        <a:pt x="1" y="178651"/>
                      </a:lnTo>
                      <a:lnTo>
                        <a:pt x="0" y="535928"/>
                      </a:lnTo>
                      <a:lnTo>
                        <a:pt x="309416" y="714566"/>
                      </a:lnTo>
                      <a:lnTo>
                        <a:pt x="618829" y="535928"/>
                      </a:lnTo>
                      <a:lnTo>
                        <a:pt x="618829" y="178651"/>
                      </a:lnTo>
                      <a:lnTo>
                        <a:pt x="309416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94" name="フリーフォーム 393">
                  <a:extLst>
                    <a:ext uri="{FF2B5EF4-FFF2-40B4-BE49-F238E27FC236}">
                      <a16:creationId xmlns:a16="http://schemas.microsoft.com/office/drawing/2014/main" id="{2919A440-0AE8-1896-A281-2C1C7CBF60C8}"/>
                    </a:ext>
                  </a:extLst>
                </p:cNvPr>
                <p:cNvSpPr/>
                <p:nvPr/>
              </p:nvSpPr>
              <p:spPr>
                <a:xfrm>
                  <a:off x="6497341" y="4476046"/>
                  <a:ext cx="309416" cy="357289"/>
                </a:xfrm>
                <a:custGeom>
                  <a:avLst/>
                  <a:gdLst>
                    <a:gd name="connsiteX0" fmla="*/ 0 w 309416"/>
                    <a:gd name="connsiteY0" fmla="*/ 0 h 357289"/>
                    <a:gd name="connsiteX1" fmla="*/ 0 w 309416"/>
                    <a:gd name="connsiteY1" fmla="*/ 357289 h 357289"/>
                    <a:gd name="connsiteX2" fmla="*/ 309416 w 309416"/>
                    <a:gd name="connsiteY2" fmla="*/ 178651 h 357289"/>
                    <a:gd name="connsiteX3" fmla="*/ 0 w 309416"/>
                    <a:gd name="connsiteY3" fmla="*/ 0 h 357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16" h="357289">
                      <a:moveTo>
                        <a:pt x="0" y="0"/>
                      </a:moveTo>
                      <a:lnTo>
                        <a:pt x="0" y="357289"/>
                      </a:lnTo>
                      <a:lnTo>
                        <a:pt x="309416" y="1786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95" name="フリーフォーム 394">
                  <a:extLst>
                    <a:ext uri="{FF2B5EF4-FFF2-40B4-BE49-F238E27FC236}">
                      <a16:creationId xmlns:a16="http://schemas.microsoft.com/office/drawing/2014/main" id="{E0919924-05B6-129E-3E0F-237E79D0B96E}"/>
                    </a:ext>
                  </a:extLst>
                </p:cNvPr>
                <p:cNvSpPr/>
                <p:nvPr/>
              </p:nvSpPr>
              <p:spPr>
                <a:xfrm>
                  <a:off x="6497216" y="3940127"/>
                  <a:ext cx="618828" cy="714569"/>
                </a:xfrm>
                <a:custGeom>
                  <a:avLst/>
                  <a:gdLst>
                    <a:gd name="connsiteX0" fmla="*/ 309416 w 618828"/>
                    <a:gd name="connsiteY0" fmla="*/ 0 h 714569"/>
                    <a:gd name="connsiteX1" fmla="*/ 1 w 618828"/>
                    <a:gd name="connsiteY1" fmla="*/ 178642 h 714569"/>
                    <a:gd name="connsiteX2" fmla="*/ 0 w 618828"/>
                    <a:gd name="connsiteY2" fmla="*/ 535919 h 714569"/>
                    <a:gd name="connsiteX3" fmla="*/ 309416 w 618828"/>
                    <a:gd name="connsiteY3" fmla="*/ 714570 h 714569"/>
                    <a:gd name="connsiteX4" fmla="*/ 618829 w 618828"/>
                    <a:gd name="connsiteY4" fmla="*/ 535919 h 714569"/>
                    <a:gd name="connsiteX5" fmla="*/ 618829 w 618828"/>
                    <a:gd name="connsiteY5" fmla="*/ 178642 h 714569"/>
                    <a:gd name="connsiteX6" fmla="*/ 309416 w 618828"/>
                    <a:gd name="connsiteY6" fmla="*/ 0 h 714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28" h="714569">
                      <a:moveTo>
                        <a:pt x="309416" y="0"/>
                      </a:moveTo>
                      <a:lnTo>
                        <a:pt x="1" y="178642"/>
                      </a:lnTo>
                      <a:lnTo>
                        <a:pt x="0" y="535919"/>
                      </a:lnTo>
                      <a:lnTo>
                        <a:pt x="309416" y="714570"/>
                      </a:lnTo>
                      <a:lnTo>
                        <a:pt x="618829" y="535919"/>
                      </a:lnTo>
                      <a:lnTo>
                        <a:pt x="618829" y="178642"/>
                      </a:lnTo>
                      <a:lnTo>
                        <a:pt x="309416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96" name="フリーフォーム 395">
                  <a:extLst>
                    <a:ext uri="{FF2B5EF4-FFF2-40B4-BE49-F238E27FC236}">
                      <a16:creationId xmlns:a16="http://schemas.microsoft.com/office/drawing/2014/main" id="{3D44DCB3-7C39-3EE2-BD74-D1AA094D3305}"/>
                    </a:ext>
                  </a:extLst>
                </p:cNvPr>
                <p:cNvSpPr/>
                <p:nvPr/>
              </p:nvSpPr>
              <p:spPr>
                <a:xfrm>
                  <a:off x="7116058" y="4118782"/>
                  <a:ext cx="309418" cy="357276"/>
                </a:xfrm>
                <a:custGeom>
                  <a:avLst/>
                  <a:gdLst>
                    <a:gd name="connsiteX0" fmla="*/ 0 w 309418"/>
                    <a:gd name="connsiteY0" fmla="*/ 0 h 357276"/>
                    <a:gd name="connsiteX1" fmla="*/ 0 w 309418"/>
                    <a:gd name="connsiteY1" fmla="*/ 357277 h 357276"/>
                    <a:gd name="connsiteX2" fmla="*/ 309419 w 309418"/>
                    <a:gd name="connsiteY2" fmla="*/ 178641 h 357276"/>
                    <a:gd name="connsiteX3" fmla="*/ 0 w 309418"/>
                    <a:gd name="connsiteY3" fmla="*/ 0 h 35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18" h="357276">
                      <a:moveTo>
                        <a:pt x="0" y="0"/>
                      </a:moveTo>
                      <a:lnTo>
                        <a:pt x="0" y="357277"/>
                      </a:lnTo>
                      <a:lnTo>
                        <a:pt x="309419" y="1786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97" name="フリーフォーム 396">
                  <a:extLst>
                    <a:ext uri="{FF2B5EF4-FFF2-40B4-BE49-F238E27FC236}">
                      <a16:creationId xmlns:a16="http://schemas.microsoft.com/office/drawing/2014/main" id="{56D94F78-A889-27FB-C65D-AE16A69EA616}"/>
                    </a:ext>
                  </a:extLst>
                </p:cNvPr>
                <p:cNvSpPr/>
                <p:nvPr/>
              </p:nvSpPr>
              <p:spPr>
                <a:xfrm>
                  <a:off x="7115995" y="3582858"/>
                  <a:ext cx="618837" cy="714564"/>
                </a:xfrm>
                <a:custGeom>
                  <a:avLst/>
                  <a:gdLst>
                    <a:gd name="connsiteX0" fmla="*/ 309419 w 618837"/>
                    <a:gd name="connsiteY0" fmla="*/ 0 h 714564"/>
                    <a:gd name="connsiteX1" fmla="*/ 0 w 618837"/>
                    <a:gd name="connsiteY1" fmla="*/ 178641 h 714564"/>
                    <a:gd name="connsiteX2" fmla="*/ 0 w 618837"/>
                    <a:gd name="connsiteY2" fmla="*/ 535924 h 714564"/>
                    <a:gd name="connsiteX3" fmla="*/ 309419 w 618837"/>
                    <a:gd name="connsiteY3" fmla="*/ 714565 h 714564"/>
                    <a:gd name="connsiteX4" fmla="*/ 618838 w 618837"/>
                    <a:gd name="connsiteY4" fmla="*/ 535924 h 714564"/>
                    <a:gd name="connsiteX5" fmla="*/ 618838 w 618837"/>
                    <a:gd name="connsiteY5" fmla="*/ 178641 h 714564"/>
                    <a:gd name="connsiteX6" fmla="*/ 309419 w 618837"/>
                    <a:gd name="connsiteY6" fmla="*/ 0 h 714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37" h="714564">
                      <a:moveTo>
                        <a:pt x="309419" y="0"/>
                      </a:moveTo>
                      <a:lnTo>
                        <a:pt x="0" y="178641"/>
                      </a:lnTo>
                      <a:lnTo>
                        <a:pt x="0" y="535924"/>
                      </a:lnTo>
                      <a:lnTo>
                        <a:pt x="309419" y="714565"/>
                      </a:lnTo>
                      <a:lnTo>
                        <a:pt x="618838" y="535924"/>
                      </a:lnTo>
                      <a:lnTo>
                        <a:pt x="618838" y="178641"/>
                      </a:lnTo>
                      <a:lnTo>
                        <a:pt x="309419" y="0"/>
                      </a:lnTo>
                      <a:close/>
                    </a:path>
                  </a:pathLst>
                </a:custGeom>
                <a:solidFill>
                  <a:srgbClr val="FF8AD8"/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85" name="グラフィックス 6">
                <a:extLst>
                  <a:ext uri="{FF2B5EF4-FFF2-40B4-BE49-F238E27FC236}">
                    <a16:creationId xmlns:a16="http://schemas.microsoft.com/office/drawing/2014/main" id="{A866D842-E50B-9532-DD66-A9C190D8A5A4}"/>
                  </a:ext>
                </a:extLst>
              </p:cNvPr>
              <p:cNvGrpSpPr/>
              <p:nvPr/>
            </p:nvGrpSpPr>
            <p:grpSpPr>
              <a:xfrm>
                <a:off x="5878351" y="3582858"/>
                <a:ext cx="1856481" cy="1786442"/>
                <a:chOff x="5878351" y="3582858"/>
                <a:chExt cx="1856481" cy="1786442"/>
              </a:xfrm>
              <a:noFill/>
            </p:grpSpPr>
            <p:sp>
              <p:nvSpPr>
                <p:cNvPr id="386" name="フリーフォーム 385">
                  <a:extLst>
                    <a:ext uri="{FF2B5EF4-FFF2-40B4-BE49-F238E27FC236}">
                      <a16:creationId xmlns:a16="http://schemas.microsoft.com/office/drawing/2014/main" id="{B5A7CEF8-BAAF-0995-864E-9AC72204D375}"/>
                    </a:ext>
                  </a:extLst>
                </p:cNvPr>
                <p:cNvSpPr/>
                <p:nvPr/>
              </p:nvSpPr>
              <p:spPr>
                <a:xfrm>
                  <a:off x="5878351" y="4654735"/>
                  <a:ext cx="618831" cy="714565"/>
                </a:xfrm>
                <a:custGeom>
                  <a:avLst/>
                  <a:gdLst>
                    <a:gd name="connsiteX0" fmla="*/ 309415 w 618831"/>
                    <a:gd name="connsiteY0" fmla="*/ 0 h 714565"/>
                    <a:gd name="connsiteX1" fmla="*/ 0 w 618831"/>
                    <a:gd name="connsiteY1" fmla="*/ 178638 h 714565"/>
                    <a:gd name="connsiteX2" fmla="*/ 0 w 618831"/>
                    <a:gd name="connsiteY2" fmla="*/ 535915 h 714565"/>
                    <a:gd name="connsiteX3" fmla="*/ 309415 w 618831"/>
                    <a:gd name="connsiteY3" fmla="*/ 714566 h 714565"/>
                    <a:gd name="connsiteX4" fmla="*/ 618832 w 618831"/>
                    <a:gd name="connsiteY4" fmla="*/ 535915 h 714565"/>
                    <a:gd name="connsiteX5" fmla="*/ 618832 w 618831"/>
                    <a:gd name="connsiteY5" fmla="*/ 178638 h 714565"/>
                    <a:gd name="connsiteX6" fmla="*/ 309415 w 618831"/>
                    <a:gd name="connsiteY6" fmla="*/ 0 h 714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31" h="714565">
                      <a:moveTo>
                        <a:pt x="309415" y="0"/>
                      </a:moveTo>
                      <a:lnTo>
                        <a:pt x="0" y="178638"/>
                      </a:lnTo>
                      <a:lnTo>
                        <a:pt x="0" y="535915"/>
                      </a:lnTo>
                      <a:lnTo>
                        <a:pt x="309415" y="714566"/>
                      </a:lnTo>
                      <a:lnTo>
                        <a:pt x="618832" y="535915"/>
                      </a:lnTo>
                      <a:lnTo>
                        <a:pt x="618832" y="178638"/>
                      </a:lnTo>
                      <a:lnTo>
                        <a:pt x="309415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87" name="フリーフォーム 386">
                  <a:extLst>
                    <a:ext uri="{FF2B5EF4-FFF2-40B4-BE49-F238E27FC236}">
                      <a16:creationId xmlns:a16="http://schemas.microsoft.com/office/drawing/2014/main" id="{613FC294-ABB6-AB48-387D-F35C9A9887AF}"/>
                    </a:ext>
                  </a:extLst>
                </p:cNvPr>
                <p:cNvSpPr/>
                <p:nvPr/>
              </p:nvSpPr>
              <p:spPr>
                <a:xfrm>
                  <a:off x="6497216" y="4654722"/>
                  <a:ext cx="618828" cy="714565"/>
                </a:xfrm>
                <a:custGeom>
                  <a:avLst/>
                  <a:gdLst>
                    <a:gd name="connsiteX0" fmla="*/ 309416 w 618828"/>
                    <a:gd name="connsiteY0" fmla="*/ 0 h 714565"/>
                    <a:gd name="connsiteX1" fmla="*/ 1 w 618828"/>
                    <a:gd name="connsiteY1" fmla="*/ 178651 h 714565"/>
                    <a:gd name="connsiteX2" fmla="*/ 0 w 618828"/>
                    <a:gd name="connsiteY2" fmla="*/ 535928 h 714565"/>
                    <a:gd name="connsiteX3" fmla="*/ 309416 w 618828"/>
                    <a:gd name="connsiteY3" fmla="*/ 714566 h 714565"/>
                    <a:gd name="connsiteX4" fmla="*/ 618829 w 618828"/>
                    <a:gd name="connsiteY4" fmla="*/ 535928 h 714565"/>
                    <a:gd name="connsiteX5" fmla="*/ 618829 w 618828"/>
                    <a:gd name="connsiteY5" fmla="*/ 178651 h 714565"/>
                    <a:gd name="connsiteX6" fmla="*/ 309416 w 618828"/>
                    <a:gd name="connsiteY6" fmla="*/ 0 h 714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28" h="714565">
                      <a:moveTo>
                        <a:pt x="309416" y="0"/>
                      </a:moveTo>
                      <a:lnTo>
                        <a:pt x="1" y="178651"/>
                      </a:lnTo>
                      <a:lnTo>
                        <a:pt x="0" y="535928"/>
                      </a:lnTo>
                      <a:lnTo>
                        <a:pt x="309416" y="714566"/>
                      </a:lnTo>
                      <a:lnTo>
                        <a:pt x="618829" y="535928"/>
                      </a:lnTo>
                      <a:lnTo>
                        <a:pt x="618829" y="178651"/>
                      </a:lnTo>
                      <a:lnTo>
                        <a:pt x="309416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88" name="フリーフォーム 387">
                  <a:extLst>
                    <a:ext uri="{FF2B5EF4-FFF2-40B4-BE49-F238E27FC236}">
                      <a16:creationId xmlns:a16="http://schemas.microsoft.com/office/drawing/2014/main" id="{BE224BDB-461C-13F1-EE43-A01E13DA5BCA}"/>
                    </a:ext>
                  </a:extLst>
                </p:cNvPr>
                <p:cNvSpPr/>
                <p:nvPr/>
              </p:nvSpPr>
              <p:spPr>
                <a:xfrm>
                  <a:off x="6497341" y="4476046"/>
                  <a:ext cx="309416" cy="357289"/>
                </a:xfrm>
                <a:custGeom>
                  <a:avLst/>
                  <a:gdLst>
                    <a:gd name="connsiteX0" fmla="*/ 0 w 309416"/>
                    <a:gd name="connsiteY0" fmla="*/ 0 h 357289"/>
                    <a:gd name="connsiteX1" fmla="*/ 0 w 309416"/>
                    <a:gd name="connsiteY1" fmla="*/ 357289 h 357289"/>
                    <a:gd name="connsiteX2" fmla="*/ 309416 w 309416"/>
                    <a:gd name="connsiteY2" fmla="*/ 178651 h 357289"/>
                    <a:gd name="connsiteX3" fmla="*/ 0 w 309416"/>
                    <a:gd name="connsiteY3" fmla="*/ 0 h 357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16" h="357289">
                      <a:moveTo>
                        <a:pt x="0" y="0"/>
                      </a:moveTo>
                      <a:lnTo>
                        <a:pt x="0" y="357289"/>
                      </a:lnTo>
                      <a:lnTo>
                        <a:pt x="309416" y="1786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89" name="フリーフォーム 388">
                  <a:extLst>
                    <a:ext uri="{FF2B5EF4-FFF2-40B4-BE49-F238E27FC236}">
                      <a16:creationId xmlns:a16="http://schemas.microsoft.com/office/drawing/2014/main" id="{166D0973-70ED-CB57-8243-0656E39DE370}"/>
                    </a:ext>
                  </a:extLst>
                </p:cNvPr>
                <p:cNvSpPr/>
                <p:nvPr/>
              </p:nvSpPr>
              <p:spPr>
                <a:xfrm>
                  <a:off x="6497216" y="3940127"/>
                  <a:ext cx="618828" cy="714569"/>
                </a:xfrm>
                <a:custGeom>
                  <a:avLst/>
                  <a:gdLst>
                    <a:gd name="connsiteX0" fmla="*/ 309416 w 618828"/>
                    <a:gd name="connsiteY0" fmla="*/ 0 h 714569"/>
                    <a:gd name="connsiteX1" fmla="*/ 1 w 618828"/>
                    <a:gd name="connsiteY1" fmla="*/ 178642 h 714569"/>
                    <a:gd name="connsiteX2" fmla="*/ 0 w 618828"/>
                    <a:gd name="connsiteY2" fmla="*/ 535919 h 714569"/>
                    <a:gd name="connsiteX3" fmla="*/ 309416 w 618828"/>
                    <a:gd name="connsiteY3" fmla="*/ 714570 h 714569"/>
                    <a:gd name="connsiteX4" fmla="*/ 618829 w 618828"/>
                    <a:gd name="connsiteY4" fmla="*/ 535919 h 714569"/>
                    <a:gd name="connsiteX5" fmla="*/ 618829 w 618828"/>
                    <a:gd name="connsiteY5" fmla="*/ 178642 h 714569"/>
                    <a:gd name="connsiteX6" fmla="*/ 309416 w 618828"/>
                    <a:gd name="connsiteY6" fmla="*/ 0 h 714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28" h="714569">
                      <a:moveTo>
                        <a:pt x="309416" y="0"/>
                      </a:moveTo>
                      <a:lnTo>
                        <a:pt x="1" y="178642"/>
                      </a:lnTo>
                      <a:lnTo>
                        <a:pt x="0" y="535919"/>
                      </a:lnTo>
                      <a:lnTo>
                        <a:pt x="309416" y="714570"/>
                      </a:lnTo>
                      <a:lnTo>
                        <a:pt x="618829" y="535919"/>
                      </a:lnTo>
                      <a:lnTo>
                        <a:pt x="618829" y="178642"/>
                      </a:lnTo>
                      <a:lnTo>
                        <a:pt x="309416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90" name="フリーフォーム 389">
                  <a:extLst>
                    <a:ext uri="{FF2B5EF4-FFF2-40B4-BE49-F238E27FC236}">
                      <a16:creationId xmlns:a16="http://schemas.microsoft.com/office/drawing/2014/main" id="{8314ADD7-C7AF-3E09-38F3-8C8C5A9F6714}"/>
                    </a:ext>
                  </a:extLst>
                </p:cNvPr>
                <p:cNvSpPr/>
                <p:nvPr/>
              </p:nvSpPr>
              <p:spPr>
                <a:xfrm>
                  <a:off x="7116058" y="4118782"/>
                  <a:ext cx="309418" cy="357276"/>
                </a:xfrm>
                <a:custGeom>
                  <a:avLst/>
                  <a:gdLst>
                    <a:gd name="connsiteX0" fmla="*/ 0 w 309418"/>
                    <a:gd name="connsiteY0" fmla="*/ 0 h 357276"/>
                    <a:gd name="connsiteX1" fmla="*/ 0 w 309418"/>
                    <a:gd name="connsiteY1" fmla="*/ 357277 h 357276"/>
                    <a:gd name="connsiteX2" fmla="*/ 309419 w 309418"/>
                    <a:gd name="connsiteY2" fmla="*/ 178641 h 357276"/>
                    <a:gd name="connsiteX3" fmla="*/ 0 w 309418"/>
                    <a:gd name="connsiteY3" fmla="*/ 0 h 35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18" h="357276">
                      <a:moveTo>
                        <a:pt x="0" y="0"/>
                      </a:moveTo>
                      <a:lnTo>
                        <a:pt x="0" y="357277"/>
                      </a:lnTo>
                      <a:lnTo>
                        <a:pt x="309419" y="1786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91" name="フリーフォーム 390">
                  <a:extLst>
                    <a:ext uri="{FF2B5EF4-FFF2-40B4-BE49-F238E27FC236}">
                      <a16:creationId xmlns:a16="http://schemas.microsoft.com/office/drawing/2014/main" id="{E968DFB0-7134-323C-01A8-87497E2044AF}"/>
                    </a:ext>
                  </a:extLst>
                </p:cNvPr>
                <p:cNvSpPr/>
                <p:nvPr/>
              </p:nvSpPr>
              <p:spPr>
                <a:xfrm>
                  <a:off x="7115995" y="3582858"/>
                  <a:ext cx="618837" cy="714564"/>
                </a:xfrm>
                <a:custGeom>
                  <a:avLst/>
                  <a:gdLst>
                    <a:gd name="connsiteX0" fmla="*/ 309419 w 618837"/>
                    <a:gd name="connsiteY0" fmla="*/ 0 h 714564"/>
                    <a:gd name="connsiteX1" fmla="*/ 0 w 618837"/>
                    <a:gd name="connsiteY1" fmla="*/ 178641 h 714564"/>
                    <a:gd name="connsiteX2" fmla="*/ 0 w 618837"/>
                    <a:gd name="connsiteY2" fmla="*/ 535924 h 714564"/>
                    <a:gd name="connsiteX3" fmla="*/ 309419 w 618837"/>
                    <a:gd name="connsiteY3" fmla="*/ 714565 h 714564"/>
                    <a:gd name="connsiteX4" fmla="*/ 618838 w 618837"/>
                    <a:gd name="connsiteY4" fmla="*/ 535924 h 714564"/>
                    <a:gd name="connsiteX5" fmla="*/ 618838 w 618837"/>
                    <a:gd name="connsiteY5" fmla="*/ 178641 h 714564"/>
                    <a:gd name="connsiteX6" fmla="*/ 309419 w 618837"/>
                    <a:gd name="connsiteY6" fmla="*/ 0 h 714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37" h="714564">
                      <a:moveTo>
                        <a:pt x="309419" y="0"/>
                      </a:moveTo>
                      <a:lnTo>
                        <a:pt x="0" y="178641"/>
                      </a:lnTo>
                      <a:lnTo>
                        <a:pt x="0" y="535924"/>
                      </a:lnTo>
                      <a:lnTo>
                        <a:pt x="309419" y="714565"/>
                      </a:lnTo>
                      <a:lnTo>
                        <a:pt x="618838" y="535924"/>
                      </a:lnTo>
                      <a:lnTo>
                        <a:pt x="618838" y="178641"/>
                      </a:lnTo>
                      <a:lnTo>
                        <a:pt x="309419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405" name="グラフィックス 2">
              <a:extLst>
                <a:ext uri="{FF2B5EF4-FFF2-40B4-BE49-F238E27FC236}">
                  <a16:creationId xmlns:a16="http://schemas.microsoft.com/office/drawing/2014/main" id="{0AC4FB3B-27EA-74D6-86AD-218691AEB599}"/>
                </a:ext>
              </a:extLst>
            </p:cNvPr>
            <p:cNvGrpSpPr/>
            <p:nvPr/>
          </p:nvGrpSpPr>
          <p:grpSpPr>
            <a:xfrm>
              <a:off x="504092" y="2843184"/>
              <a:ext cx="4334754" cy="3148816"/>
              <a:chOff x="504092" y="2843184"/>
              <a:chExt cx="4334754" cy="3148816"/>
            </a:xfrm>
          </p:grpSpPr>
          <p:grpSp>
            <p:nvGrpSpPr>
              <p:cNvPr id="406" name="グラフィックス 2">
                <a:extLst>
                  <a:ext uri="{FF2B5EF4-FFF2-40B4-BE49-F238E27FC236}">
                    <a16:creationId xmlns:a16="http://schemas.microsoft.com/office/drawing/2014/main" id="{F9604C15-5DDB-8D42-A58A-E214A8FDEEE5}"/>
                  </a:ext>
                </a:extLst>
              </p:cNvPr>
              <p:cNvGrpSpPr/>
              <p:nvPr/>
            </p:nvGrpSpPr>
            <p:grpSpPr>
              <a:xfrm>
                <a:off x="504092" y="2843184"/>
                <a:ext cx="4334754" cy="3148816"/>
                <a:chOff x="504092" y="2843184"/>
                <a:chExt cx="4334754" cy="3148816"/>
              </a:xfrm>
            </p:grpSpPr>
            <p:sp>
              <p:nvSpPr>
                <p:cNvPr id="454" name="フリーフォーム 453">
                  <a:extLst>
                    <a:ext uri="{FF2B5EF4-FFF2-40B4-BE49-F238E27FC236}">
                      <a16:creationId xmlns:a16="http://schemas.microsoft.com/office/drawing/2014/main" id="{8B0250BB-ECB9-80E1-5C3A-4525F7D39D8D}"/>
                    </a:ext>
                  </a:extLst>
                </p:cNvPr>
                <p:cNvSpPr/>
                <p:nvPr/>
              </p:nvSpPr>
              <p:spPr>
                <a:xfrm>
                  <a:off x="504092" y="2843184"/>
                  <a:ext cx="4334754" cy="3148816"/>
                </a:xfrm>
                <a:custGeom>
                  <a:avLst/>
                  <a:gdLst>
                    <a:gd name="connsiteX0" fmla="*/ 1686938 w 4334754"/>
                    <a:gd name="connsiteY0" fmla="*/ 0 h 3148816"/>
                    <a:gd name="connsiteX1" fmla="*/ 0 w 4334754"/>
                    <a:gd name="connsiteY1" fmla="*/ 1562194 h 3148816"/>
                    <a:gd name="connsiteX2" fmla="*/ 3634729 w 4334754"/>
                    <a:gd name="connsiteY2" fmla="*/ 3148817 h 3148816"/>
                    <a:gd name="connsiteX3" fmla="*/ 4334755 w 4334754"/>
                    <a:gd name="connsiteY3" fmla="*/ 809648 h 3148816"/>
                    <a:gd name="connsiteX4" fmla="*/ 1686938 w 4334754"/>
                    <a:gd name="connsiteY4" fmla="*/ 0 h 3148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4754" h="3148816">
                      <a:moveTo>
                        <a:pt x="1686938" y="0"/>
                      </a:moveTo>
                      <a:lnTo>
                        <a:pt x="0" y="1562194"/>
                      </a:lnTo>
                      <a:lnTo>
                        <a:pt x="3634729" y="3148817"/>
                      </a:lnTo>
                      <a:lnTo>
                        <a:pt x="4334755" y="809648"/>
                      </a:lnTo>
                      <a:lnTo>
                        <a:pt x="16869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455" name="グラフィックス 2">
                  <a:extLst>
                    <a:ext uri="{FF2B5EF4-FFF2-40B4-BE49-F238E27FC236}">
                      <a16:creationId xmlns:a16="http://schemas.microsoft.com/office/drawing/2014/main" id="{477B951E-B3AD-D6FD-83FA-EEA49B07EA75}"/>
                    </a:ext>
                  </a:extLst>
                </p:cNvPr>
                <p:cNvGrpSpPr/>
                <p:nvPr/>
              </p:nvGrpSpPr>
              <p:grpSpPr>
                <a:xfrm>
                  <a:off x="3364724" y="5390501"/>
                  <a:ext cx="730510" cy="449766"/>
                  <a:chOff x="3364724" y="5390501"/>
                  <a:chExt cx="730510" cy="449766"/>
                </a:xfrm>
                <a:solidFill>
                  <a:srgbClr val="040000"/>
                </a:solidFill>
              </p:grpSpPr>
              <p:sp>
                <p:nvSpPr>
                  <p:cNvPr id="456" name="フリーフォーム 455">
                    <a:extLst>
                      <a:ext uri="{FF2B5EF4-FFF2-40B4-BE49-F238E27FC236}">
                        <a16:creationId xmlns:a16="http://schemas.microsoft.com/office/drawing/2014/main" id="{A11B8583-A9A5-17D7-5819-DFCB815D180D}"/>
                      </a:ext>
                    </a:extLst>
                  </p:cNvPr>
                  <p:cNvSpPr/>
                  <p:nvPr/>
                </p:nvSpPr>
                <p:spPr>
                  <a:xfrm>
                    <a:off x="3364724" y="5390501"/>
                    <a:ext cx="275506" cy="191190"/>
                  </a:xfrm>
                  <a:custGeom>
                    <a:avLst/>
                    <a:gdLst>
                      <a:gd name="connsiteX0" fmla="*/ 132630 w 275506"/>
                      <a:gd name="connsiteY0" fmla="*/ 94657 h 191190"/>
                      <a:gd name="connsiteX1" fmla="*/ 170790 w 275506"/>
                      <a:gd name="connsiteY1" fmla="*/ 109466 h 191190"/>
                      <a:gd name="connsiteX2" fmla="*/ 263611 w 275506"/>
                      <a:gd name="connsiteY2" fmla="*/ 84738 h 191190"/>
                      <a:gd name="connsiteX3" fmla="*/ 249230 w 275506"/>
                      <a:gd name="connsiteY3" fmla="*/ 25242 h 191190"/>
                      <a:gd name="connsiteX4" fmla="*/ 176467 w 275506"/>
                      <a:gd name="connsiteY4" fmla="*/ 0 h 191190"/>
                      <a:gd name="connsiteX5" fmla="*/ 169869 w 275506"/>
                      <a:gd name="connsiteY5" fmla="*/ 6013 h 191190"/>
                      <a:gd name="connsiteX6" fmla="*/ 174724 w 275506"/>
                      <a:gd name="connsiteY6" fmla="*/ 7712 h 191190"/>
                      <a:gd name="connsiteX7" fmla="*/ 180808 w 275506"/>
                      <a:gd name="connsiteY7" fmla="*/ 22829 h 191190"/>
                      <a:gd name="connsiteX8" fmla="*/ 47571 w 275506"/>
                      <a:gd name="connsiteY8" fmla="*/ 148897 h 191190"/>
                      <a:gd name="connsiteX9" fmla="*/ 15202 w 275506"/>
                      <a:gd name="connsiteY9" fmla="*/ 154417 h 191190"/>
                      <a:gd name="connsiteX10" fmla="*/ 9711 w 275506"/>
                      <a:gd name="connsiteY10" fmla="*/ 152060 h 191190"/>
                      <a:gd name="connsiteX11" fmla="*/ 0 w 275506"/>
                      <a:gd name="connsiteY11" fmla="*/ 160915 h 191190"/>
                      <a:gd name="connsiteX12" fmla="*/ 35168 w 275506"/>
                      <a:gd name="connsiteY12" fmla="*/ 174903 h 191190"/>
                      <a:gd name="connsiteX13" fmla="*/ 69657 w 275506"/>
                      <a:gd name="connsiteY13" fmla="*/ 191191 h 191190"/>
                      <a:gd name="connsiteX14" fmla="*/ 78911 w 275506"/>
                      <a:gd name="connsiteY14" fmla="*/ 181787 h 191190"/>
                      <a:gd name="connsiteX15" fmla="*/ 73142 w 275506"/>
                      <a:gd name="connsiteY15" fmla="*/ 179309 h 191190"/>
                      <a:gd name="connsiteX16" fmla="*/ 68243 w 275506"/>
                      <a:gd name="connsiteY16" fmla="*/ 157615 h 191190"/>
                      <a:gd name="connsiteX17" fmla="*/ 132630 w 275506"/>
                      <a:gd name="connsiteY17" fmla="*/ 94657 h 191190"/>
                      <a:gd name="connsiteX18" fmla="*/ 138443 w 275506"/>
                      <a:gd name="connsiteY18" fmla="*/ 88066 h 191190"/>
                      <a:gd name="connsiteX19" fmla="*/ 200209 w 275506"/>
                      <a:gd name="connsiteY19" fmla="*/ 27741 h 191190"/>
                      <a:gd name="connsiteX20" fmla="*/ 218797 w 275506"/>
                      <a:gd name="connsiteY20" fmla="*/ 23143 h 191190"/>
                      <a:gd name="connsiteX21" fmla="*/ 237555 w 275506"/>
                      <a:gd name="connsiteY21" fmla="*/ 29705 h 191190"/>
                      <a:gd name="connsiteX22" fmla="*/ 240269 w 275506"/>
                      <a:gd name="connsiteY22" fmla="*/ 76184 h 191190"/>
                      <a:gd name="connsiteX23" fmla="*/ 169333 w 275506"/>
                      <a:gd name="connsiteY23" fmla="*/ 99955 h 191190"/>
                      <a:gd name="connsiteX24" fmla="*/ 138443 w 275506"/>
                      <a:gd name="connsiteY24" fmla="*/ 88066 h 191190"/>
                      <a:gd name="connsiteX25" fmla="*/ 138443 w 275506"/>
                      <a:gd name="connsiteY25" fmla="*/ 88066 h 191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75506" h="191190">
                        <a:moveTo>
                          <a:pt x="132630" y="94657"/>
                        </a:moveTo>
                        <a:lnTo>
                          <a:pt x="170790" y="109466"/>
                        </a:lnTo>
                        <a:cubicBezTo>
                          <a:pt x="198553" y="120241"/>
                          <a:pt x="242289" y="109195"/>
                          <a:pt x="263611" y="84738"/>
                        </a:cubicBezTo>
                        <a:cubicBezTo>
                          <a:pt x="283327" y="62131"/>
                          <a:pt x="278535" y="35411"/>
                          <a:pt x="249230" y="25242"/>
                        </a:cubicBezTo>
                        <a:lnTo>
                          <a:pt x="176467" y="0"/>
                        </a:lnTo>
                        <a:lnTo>
                          <a:pt x="169869" y="6013"/>
                        </a:lnTo>
                        <a:lnTo>
                          <a:pt x="174724" y="7712"/>
                        </a:lnTo>
                        <a:cubicBezTo>
                          <a:pt x="190420" y="13203"/>
                          <a:pt x="188506" y="15545"/>
                          <a:pt x="180808" y="22829"/>
                        </a:cubicBezTo>
                        <a:lnTo>
                          <a:pt x="47571" y="148897"/>
                        </a:lnTo>
                        <a:cubicBezTo>
                          <a:pt x="36796" y="159094"/>
                          <a:pt x="32983" y="162057"/>
                          <a:pt x="15202" y="154417"/>
                        </a:cubicBezTo>
                        <a:lnTo>
                          <a:pt x="9711" y="152060"/>
                        </a:lnTo>
                        <a:lnTo>
                          <a:pt x="0" y="160915"/>
                        </a:lnTo>
                        <a:cubicBezTo>
                          <a:pt x="9011" y="163549"/>
                          <a:pt x="26235" y="171026"/>
                          <a:pt x="35168" y="174903"/>
                        </a:cubicBezTo>
                        <a:cubicBezTo>
                          <a:pt x="44165" y="178809"/>
                          <a:pt x="62102" y="186599"/>
                          <a:pt x="69657" y="191191"/>
                        </a:cubicBezTo>
                        <a:lnTo>
                          <a:pt x="78911" y="181787"/>
                        </a:lnTo>
                        <a:lnTo>
                          <a:pt x="73142" y="179309"/>
                        </a:lnTo>
                        <a:cubicBezTo>
                          <a:pt x="54797" y="171425"/>
                          <a:pt x="57618" y="167998"/>
                          <a:pt x="68243" y="157615"/>
                        </a:cubicBezTo>
                        <a:lnTo>
                          <a:pt x="132630" y="94657"/>
                        </a:lnTo>
                        <a:close/>
                        <a:moveTo>
                          <a:pt x="138443" y="88066"/>
                        </a:moveTo>
                        <a:lnTo>
                          <a:pt x="200209" y="27741"/>
                        </a:lnTo>
                        <a:cubicBezTo>
                          <a:pt x="207129" y="20979"/>
                          <a:pt x="209000" y="19708"/>
                          <a:pt x="218797" y="23143"/>
                        </a:cubicBezTo>
                        <a:lnTo>
                          <a:pt x="237555" y="29705"/>
                        </a:lnTo>
                        <a:cubicBezTo>
                          <a:pt x="271709" y="41659"/>
                          <a:pt x="250508" y="64930"/>
                          <a:pt x="240269" y="76184"/>
                        </a:cubicBezTo>
                        <a:cubicBezTo>
                          <a:pt x="230157" y="87280"/>
                          <a:pt x="205822" y="114000"/>
                          <a:pt x="169333" y="99955"/>
                        </a:cubicBezTo>
                        <a:lnTo>
                          <a:pt x="138443" y="88066"/>
                        </a:lnTo>
                        <a:lnTo>
                          <a:pt x="138443" y="88066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57" name="フリーフォーム 456">
                    <a:extLst>
                      <a:ext uri="{FF2B5EF4-FFF2-40B4-BE49-F238E27FC236}">
                        <a16:creationId xmlns:a16="http://schemas.microsoft.com/office/drawing/2014/main" id="{A19DDFE8-2AEB-CDA3-18CA-6277B20D8EAE}"/>
                      </a:ext>
                    </a:extLst>
                  </p:cNvPr>
                  <p:cNvSpPr/>
                  <p:nvPr/>
                </p:nvSpPr>
                <p:spPr>
                  <a:xfrm>
                    <a:off x="3530894" y="5440264"/>
                    <a:ext cx="188048" cy="209113"/>
                  </a:xfrm>
                  <a:custGeom>
                    <a:avLst/>
                    <a:gdLst>
                      <a:gd name="connsiteX0" fmla="*/ 188049 w 188048"/>
                      <a:gd name="connsiteY0" fmla="*/ 8804 h 209113"/>
                      <a:gd name="connsiteX1" fmla="*/ 153724 w 188048"/>
                      <a:gd name="connsiteY1" fmla="*/ 0 h 209113"/>
                      <a:gd name="connsiteX2" fmla="*/ 148040 w 188048"/>
                      <a:gd name="connsiteY2" fmla="*/ 6777 h 209113"/>
                      <a:gd name="connsiteX3" fmla="*/ 155330 w 188048"/>
                      <a:gd name="connsiteY3" fmla="*/ 25656 h 209113"/>
                      <a:gd name="connsiteX4" fmla="*/ 40780 w 188048"/>
                      <a:gd name="connsiteY4" fmla="*/ 167248 h 209113"/>
                      <a:gd name="connsiteX5" fmla="*/ 8554 w 188048"/>
                      <a:gd name="connsiteY5" fmla="*/ 173175 h 209113"/>
                      <a:gd name="connsiteX6" fmla="*/ 0 w 188048"/>
                      <a:gd name="connsiteY6" fmla="*/ 183379 h 209113"/>
                      <a:gd name="connsiteX7" fmla="*/ 30098 w 188048"/>
                      <a:gd name="connsiteY7" fmla="*/ 195083 h 209113"/>
                      <a:gd name="connsiteX8" fmla="*/ 59203 w 188048"/>
                      <a:gd name="connsiteY8" fmla="*/ 209114 h 209113"/>
                      <a:gd name="connsiteX9" fmla="*/ 67294 w 188048"/>
                      <a:gd name="connsiteY9" fmla="*/ 198403 h 209113"/>
                      <a:gd name="connsiteX10" fmla="*/ 58039 w 188048"/>
                      <a:gd name="connsiteY10" fmla="*/ 174539 h 209113"/>
                      <a:gd name="connsiteX11" fmla="*/ 188049 w 188048"/>
                      <a:gd name="connsiteY11" fmla="*/ 8804 h 209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8048" h="209113">
                        <a:moveTo>
                          <a:pt x="188049" y="8804"/>
                        </a:moveTo>
                        <a:lnTo>
                          <a:pt x="153724" y="0"/>
                        </a:lnTo>
                        <a:lnTo>
                          <a:pt x="148040" y="6777"/>
                        </a:lnTo>
                        <a:cubicBezTo>
                          <a:pt x="163814" y="12296"/>
                          <a:pt x="164356" y="14496"/>
                          <a:pt x="155330" y="25656"/>
                        </a:cubicBezTo>
                        <a:lnTo>
                          <a:pt x="40780" y="167248"/>
                        </a:lnTo>
                        <a:cubicBezTo>
                          <a:pt x="28905" y="181915"/>
                          <a:pt x="26021" y="180673"/>
                          <a:pt x="8554" y="173175"/>
                        </a:cubicBezTo>
                        <a:lnTo>
                          <a:pt x="0" y="183379"/>
                        </a:lnTo>
                        <a:cubicBezTo>
                          <a:pt x="8919" y="186799"/>
                          <a:pt x="23450" y="192198"/>
                          <a:pt x="30098" y="195083"/>
                        </a:cubicBezTo>
                        <a:cubicBezTo>
                          <a:pt x="36774" y="197982"/>
                          <a:pt x="49428" y="204401"/>
                          <a:pt x="59203" y="209114"/>
                        </a:cubicBezTo>
                        <a:lnTo>
                          <a:pt x="67294" y="198403"/>
                        </a:lnTo>
                        <a:cubicBezTo>
                          <a:pt x="49299" y="190677"/>
                          <a:pt x="46371" y="189413"/>
                          <a:pt x="58039" y="174539"/>
                        </a:cubicBezTo>
                        <a:lnTo>
                          <a:pt x="188049" y="8804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58" name="フリーフォーム 457">
                    <a:extLst>
                      <a:ext uri="{FF2B5EF4-FFF2-40B4-BE49-F238E27FC236}">
                        <a16:creationId xmlns:a16="http://schemas.microsoft.com/office/drawing/2014/main" id="{75A7FB5D-5BC3-9771-7A03-4779BB6BCA1F}"/>
                      </a:ext>
                    </a:extLst>
                  </p:cNvPr>
                  <p:cNvSpPr/>
                  <p:nvPr/>
                </p:nvSpPr>
                <p:spPr>
                  <a:xfrm>
                    <a:off x="3623342" y="5533954"/>
                    <a:ext cx="155780" cy="172943"/>
                  </a:xfrm>
                  <a:custGeom>
                    <a:avLst/>
                    <a:gdLst>
                      <a:gd name="connsiteX0" fmla="*/ 84704 w 155780"/>
                      <a:gd name="connsiteY0" fmla="*/ 131148 h 172943"/>
                      <a:gd name="connsiteX1" fmla="*/ 88888 w 155780"/>
                      <a:gd name="connsiteY1" fmla="*/ 171421 h 172943"/>
                      <a:gd name="connsiteX2" fmla="*/ 133996 w 155780"/>
                      <a:gd name="connsiteY2" fmla="*/ 146022 h 172943"/>
                      <a:gd name="connsiteX3" fmla="*/ 145407 w 155780"/>
                      <a:gd name="connsiteY3" fmla="*/ 125871 h 172943"/>
                      <a:gd name="connsiteX4" fmla="*/ 138180 w 155780"/>
                      <a:gd name="connsiteY4" fmla="*/ 122893 h 172943"/>
                      <a:gd name="connsiteX5" fmla="*/ 126648 w 155780"/>
                      <a:gd name="connsiteY5" fmla="*/ 142930 h 172943"/>
                      <a:gd name="connsiteX6" fmla="*/ 102163 w 155780"/>
                      <a:gd name="connsiteY6" fmla="*/ 162246 h 172943"/>
                      <a:gd name="connsiteX7" fmla="*/ 102356 w 155780"/>
                      <a:gd name="connsiteY7" fmla="*/ 139060 h 172943"/>
                      <a:gd name="connsiteX8" fmla="*/ 143086 w 155780"/>
                      <a:gd name="connsiteY8" fmla="*/ 71381 h 172943"/>
                      <a:gd name="connsiteX9" fmla="*/ 155096 w 155780"/>
                      <a:gd name="connsiteY9" fmla="*/ 31986 h 172943"/>
                      <a:gd name="connsiteX10" fmla="*/ 129497 w 155780"/>
                      <a:gd name="connsiteY10" fmla="*/ 3231 h 172943"/>
                      <a:gd name="connsiteX11" fmla="*/ 69344 w 155780"/>
                      <a:gd name="connsiteY11" fmla="*/ 20083 h 172943"/>
                      <a:gd name="connsiteX12" fmla="*/ 71487 w 155780"/>
                      <a:gd name="connsiteY12" fmla="*/ 38284 h 172943"/>
                      <a:gd name="connsiteX13" fmla="*/ 92752 w 155780"/>
                      <a:gd name="connsiteY13" fmla="*/ 29480 h 172943"/>
                      <a:gd name="connsiteX14" fmla="*/ 88774 w 155780"/>
                      <a:gd name="connsiteY14" fmla="*/ 11435 h 172943"/>
                      <a:gd name="connsiteX15" fmla="*/ 124977 w 155780"/>
                      <a:gd name="connsiteY15" fmla="*/ 9072 h 172943"/>
                      <a:gd name="connsiteX16" fmla="*/ 128733 w 155780"/>
                      <a:gd name="connsiteY16" fmla="*/ 56885 h 172943"/>
                      <a:gd name="connsiteX17" fmla="*/ 121543 w 155780"/>
                      <a:gd name="connsiteY17" fmla="*/ 68360 h 172943"/>
                      <a:gd name="connsiteX18" fmla="*/ 64732 w 155780"/>
                      <a:gd name="connsiteY18" fmla="*/ 59927 h 172943"/>
                      <a:gd name="connsiteX19" fmla="*/ 8328 w 155780"/>
                      <a:gd name="connsiteY19" fmla="*/ 90604 h 172943"/>
                      <a:gd name="connsiteX20" fmla="*/ 26679 w 155780"/>
                      <a:gd name="connsiteY20" fmla="*/ 146708 h 172943"/>
                      <a:gd name="connsiteX21" fmla="*/ 84704 w 155780"/>
                      <a:gd name="connsiteY21" fmla="*/ 131148 h 172943"/>
                      <a:gd name="connsiteX22" fmla="*/ 84704 w 155780"/>
                      <a:gd name="connsiteY22" fmla="*/ 131148 h 172943"/>
                      <a:gd name="connsiteX23" fmla="*/ 117380 w 155780"/>
                      <a:gd name="connsiteY23" fmla="*/ 74994 h 172943"/>
                      <a:gd name="connsiteX24" fmla="*/ 96715 w 155780"/>
                      <a:gd name="connsiteY24" fmla="*/ 107955 h 172943"/>
                      <a:gd name="connsiteX25" fmla="*/ 34105 w 155780"/>
                      <a:gd name="connsiteY25" fmla="*/ 139496 h 172943"/>
                      <a:gd name="connsiteX26" fmla="*/ 29450 w 155780"/>
                      <a:gd name="connsiteY26" fmla="*/ 99022 h 172943"/>
                      <a:gd name="connsiteX27" fmla="*/ 117380 w 155780"/>
                      <a:gd name="connsiteY27" fmla="*/ 74994 h 172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55780" h="172943">
                        <a:moveTo>
                          <a:pt x="84704" y="131148"/>
                        </a:moveTo>
                        <a:cubicBezTo>
                          <a:pt x="76799" y="146165"/>
                          <a:pt x="74950" y="165352"/>
                          <a:pt x="88888" y="171421"/>
                        </a:cubicBezTo>
                        <a:cubicBezTo>
                          <a:pt x="95158" y="174156"/>
                          <a:pt x="116644" y="176670"/>
                          <a:pt x="133996" y="146022"/>
                        </a:cubicBezTo>
                        <a:lnTo>
                          <a:pt x="145407" y="125871"/>
                        </a:lnTo>
                        <a:lnTo>
                          <a:pt x="138180" y="122893"/>
                        </a:lnTo>
                        <a:lnTo>
                          <a:pt x="126648" y="142930"/>
                        </a:lnTo>
                        <a:cubicBezTo>
                          <a:pt x="114202" y="164566"/>
                          <a:pt x="105433" y="163652"/>
                          <a:pt x="102163" y="162246"/>
                        </a:cubicBezTo>
                        <a:cubicBezTo>
                          <a:pt x="92409" y="158047"/>
                          <a:pt x="101263" y="140874"/>
                          <a:pt x="102356" y="139060"/>
                        </a:cubicBezTo>
                        <a:lnTo>
                          <a:pt x="143086" y="71381"/>
                        </a:lnTo>
                        <a:cubicBezTo>
                          <a:pt x="150948" y="58321"/>
                          <a:pt x="158053" y="46517"/>
                          <a:pt x="155096" y="31986"/>
                        </a:cubicBezTo>
                        <a:cubicBezTo>
                          <a:pt x="151798" y="17034"/>
                          <a:pt x="141743" y="7786"/>
                          <a:pt x="129497" y="3231"/>
                        </a:cubicBezTo>
                        <a:cubicBezTo>
                          <a:pt x="108818" y="-4460"/>
                          <a:pt x="82562" y="1745"/>
                          <a:pt x="69344" y="20083"/>
                        </a:cubicBezTo>
                        <a:cubicBezTo>
                          <a:pt x="63154" y="28680"/>
                          <a:pt x="64746" y="35642"/>
                          <a:pt x="71487" y="38284"/>
                        </a:cubicBezTo>
                        <a:cubicBezTo>
                          <a:pt x="78777" y="41140"/>
                          <a:pt x="87546" y="37063"/>
                          <a:pt x="92752" y="29480"/>
                        </a:cubicBezTo>
                        <a:cubicBezTo>
                          <a:pt x="95129" y="26024"/>
                          <a:pt x="100285" y="16162"/>
                          <a:pt x="88774" y="11435"/>
                        </a:cubicBezTo>
                        <a:cubicBezTo>
                          <a:pt x="102356" y="4373"/>
                          <a:pt x="116830" y="6015"/>
                          <a:pt x="124977" y="9072"/>
                        </a:cubicBezTo>
                        <a:cubicBezTo>
                          <a:pt x="137545" y="13777"/>
                          <a:pt x="145328" y="30422"/>
                          <a:pt x="128733" y="56885"/>
                        </a:cubicBezTo>
                        <a:lnTo>
                          <a:pt x="121543" y="68360"/>
                        </a:lnTo>
                        <a:cubicBezTo>
                          <a:pt x="107140" y="63833"/>
                          <a:pt x="87789" y="57342"/>
                          <a:pt x="64732" y="59927"/>
                        </a:cubicBezTo>
                        <a:cubicBezTo>
                          <a:pt x="37412" y="62498"/>
                          <a:pt x="18824" y="76251"/>
                          <a:pt x="8328" y="90604"/>
                        </a:cubicBezTo>
                        <a:cubicBezTo>
                          <a:pt x="-11866" y="118209"/>
                          <a:pt x="8785" y="138896"/>
                          <a:pt x="26679" y="146708"/>
                        </a:cubicBezTo>
                        <a:cubicBezTo>
                          <a:pt x="45680" y="155005"/>
                          <a:pt x="68523" y="145886"/>
                          <a:pt x="84704" y="131148"/>
                        </a:cubicBezTo>
                        <a:lnTo>
                          <a:pt x="84704" y="131148"/>
                        </a:lnTo>
                        <a:close/>
                        <a:moveTo>
                          <a:pt x="117380" y="74994"/>
                        </a:moveTo>
                        <a:lnTo>
                          <a:pt x="96715" y="107955"/>
                        </a:lnTo>
                        <a:cubicBezTo>
                          <a:pt x="75678" y="141502"/>
                          <a:pt x="46966" y="145058"/>
                          <a:pt x="34105" y="139496"/>
                        </a:cubicBezTo>
                        <a:cubicBezTo>
                          <a:pt x="20224" y="133490"/>
                          <a:pt x="17411" y="116153"/>
                          <a:pt x="29450" y="99022"/>
                        </a:cubicBezTo>
                        <a:cubicBezTo>
                          <a:pt x="42217" y="80864"/>
                          <a:pt x="71694" y="59156"/>
                          <a:pt x="117380" y="74994"/>
                        </a:cubicBez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59" name="フリーフォーム 458">
                    <a:extLst>
                      <a:ext uri="{FF2B5EF4-FFF2-40B4-BE49-F238E27FC236}">
                        <a16:creationId xmlns:a16="http://schemas.microsoft.com/office/drawing/2014/main" id="{7F40922A-39CA-07FE-234F-9D8F4FAFD4B1}"/>
                      </a:ext>
                    </a:extLst>
                  </p:cNvPr>
                  <p:cNvSpPr/>
                  <p:nvPr/>
                </p:nvSpPr>
                <p:spPr>
                  <a:xfrm>
                    <a:off x="3750062" y="5572238"/>
                    <a:ext cx="189313" cy="217061"/>
                  </a:xfrm>
                  <a:custGeom>
                    <a:avLst/>
                    <a:gdLst>
                      <a:gd name="connsiteX0" fmla="*/ 88201 w 189313"/>
                      <a:gd name="connsiteY0" fmla="*/ 34532 h 217061"/>
                      <a:gd name="connsiteX1" fmla="*/ 39588 w 189313"/>
                      <a:gd name="connsiteY1" fmla="*/ 127325 h 217061"/>
                      <a:gd name="connsiteX2" fmla="*/ 6698 w 189313"/>
                      <a:gd name="connsiteY2" fmla="*/ 134537 h 217061"/>
                      <a:gd name="connsiteX3" fmla="*/ 0 w 189313"/>
                      <a:gd name="connsiteY3" fmla="*/ 146669 h 217061"/>
                      <a:gd name="connsiteX4" fmla="*/ 35503 w 189313"/>
                      <a:gd name="connsiteY4" fmla="*/ 160615 h 217061"/>
                      <a:gd name="connsiteX5" fmla="*/ 70293 w 189313"/>
                      <a:gd name="connsiteY5" fmla="*/ 177224 h 217061"/>
                      <a:gd name="connsiteX6" fmla="*/ 76312 w 189313"/>
                      <a:gd name="connsiteY6" fmla="*/ 164442 h 217061"/>
                      <a:gd name="connsiteX7" fmla="*/ 60638 w 189313"/>
                      <a:gd name="connsiteY7" fmla="*/ 136215 h 217061"/>
                      <a:gd name="connsiteX8" fmla="*/ 93864 w 189313"/>
                      <a:gd name="connsiteY8" fmla="*/ 69643 h 217061"/>
                      <a:gd name="connsiteX9" fmla="*/ 157408 w 189313"/>
                      <a:gd name="connsiteY9" fmla="*/ 32590 h 217061"/>
                      <a:gd name="connsiteX10" fmla="*/ 163107 w 189313"/>
                      <a:gd name="connsiteY10" fmla="*/ 77105 h 217061"/>
                      <a:gd name="connsiteX11" fmla="*/ 126275 w 189313"/>
                      <a:gd name="connsiteY11" fmla="*/ 163935 h 217061"/>
                      <a:gd name="connsiteX12" fmla="*/ 93193 w 189313"/>
                      <a:gd name="connsiteY12" fmla="*/ 171690 h 217061"/>
                      <a:gd name="connsiteX13" fmla="*/ 87345 w 189313"/>
                      <a:gd name="connsiteY13" fmla="*/ 184636 h 217061"/>
                      <a:gd name="connsiteX14" fmla="*/ 124897 w 189313"/>
                      <a:gd name="connsiteY14" fmla="*/ 199424 h 217061"/>
                      <a:gd name="connsiteX15" fmla="*/ 161957 w 189313"/>
                      <a:gd name="connsiteY15" fmla="*/ 217061 h 217061"/>
                      <a:gd name="connsiteX16" fmla="*/ 167041 w 189313"/>
                      <a:gd name="connsiteY16" fmla="*/ 203409 h 217061"/>
                      <a:gd name="connsiteX17" fmla="*/ 146098 w 189313"/>
                      <a:gd name="connsiteY17" fmla="*/ 179573 h 217061"/>
                      <a:gd name="connsiteX18" fmla="*/ 175753 w 189313"/>
                      <a:gd name="connsiteY18" fmla="*/ 105375 h 217061"/>
                      <a:gd name="connsiteX19" fmla="*/ 187642 w 189313"/>
                      <a:gd name="connsiteY19" fmla="*/ 49499 h 217061"/>
                      <a:gd name="connsiteX20" fmla="*/ 162464 w 189313"/>
                      <a:gd name="connsiteY20" fmla="*/ 26513 h 217061"/>
                      <a:gd name="connsiteX21" fmla="*/ 104825 w 189313"/>
                      <a:gd name="connsiteY21" fmla="*/ 43601 h 217061"/>
                      <a:gd name="connsiteX22" fmla="*/ 121113 w 189313"/>
                      <a:gd name="connsiteY22" fmla="*/ 11097 h 217061"/>
                      <a:gd name="connsiteX23" fmla="*/ 80975 w 189313"/>
                      <a:gd name="connsiteY23" fmla="*/ 0 h 217061"/>
                      <a:gd name="connsiteX24" fmla="*/ 75912 w 189313"/>
                      <a:gd name="connsiteY24" fmla="*/ 9162 h 217061"/>
                      <a:gd name="connsiteX25" fmla="*/ 88201 w 189313"/>
                      <a:gd name="connsiteY25" fmla="*/ 34532 h 217061"/>
                      <a:gd name="connsiteX26" fmla="*/ 88201 w 189313"/>
                      <a:gd name="connsiteY26" fmla="*/ 34532 h 217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89313" h="217061">
                        <a:moveTo>
                          <a:pt x="88201" y="34532"/>
                        </a:moveTo>
                        <a:lnTo>
                          <a:pt x="39588" y="127325"/>
                        </a:lnTo>
                        <a:cubicBezTo>
                          <a:pt x="30462" y="144748"/>
                          <a:pt x="27084" y="143299"/>
                          <a:pt x="6698" y="134537"/>
                        </a:cubicBezTo>
                        <a:lnTo>
                          <a:pt x="0" y="146669"/>
                        </a:lnTo>
                        <a:cubicBezTo>
                          <a:pt x="10932" y="150925"/>
                          <a:pt x="27106" y="156966"/>
                          <a:pt x="35503" y="160615"/>
                        </a:cubicBezTo>
                        <a:cubicBezTo>
                          <a:pt x="43644" y="164142"/>
                          <a:pt x="59653" y="172097"/>
                          <a:pt x="70293" y="177224"/>
                        </a:cubicBezTo>
                        <a:lnTo>
                          <a:pt x="76312" y="164442"/>
                        </a:lnTo>
                        <a:cubicBezTo>
                          <a:pt x="55240" y="155388"/>
                          <a:pt x="51805" y="153917"/>
                          <a:pt x="60638" y="136215"/>
                        </a:cubicBezTo>
                        <a:lnTo>
                          <a:pt x="93864" y="69643"/>
                        </a:lnTo>
                        <a:cubicBezTo>
                          <a:pt x="110816" y="35668"/>
                          <a:pt x="139300" y="25792"/>
                          <a:pt x="157408" y="32590"/>
                        </a:cubicBezTo>
                        <a:cubicBezTo>
                          <a:pt x="175446" y="39359"/>
                          <a:pt x="171218" y="57982"/>
                          <a:pt x="163107" y="77105"/>
                        </a:cubicBezTo>
                        <a:lnTo>
                          <a:pt x="126275" y="163935"/>
                        </a:lnTo>
                        <a:cubicBezTo>
                          <a:pt x="118392" y="182515"/>
                          <a:pt x="114815" y="180973"/>
                          <a:pt x="93193" y="171690"/>
                        </a:cubicBezTo>
                        <a:lnTo>
                          <a:pt x="87345" y="184636"/>
                        </a:lnTo>
                        <a:cubicBezTo>
                          <a:pt x="98898" y="189149"/>
                          <a:pt x="115978" y="195547"/>
                          <a:pt x="124897" y="199424"/>
                        </a:cubicBezTo>
                        <a:cubicBezTo>
                          <a:pt x="133530" y="203173"/>
                          <a:pt x="150618" y="211620"/>
                          <a:pt x="161957" y="217061"/>
                        </a:cubicBezTo>
                        <a:lnTo>
                          <a:pt x="167041" y="203409"/>
                        </a:lnTo>
                        <a:cubicBezTo>
                          <a:pt x="149654" y="195939"/>
                          <a:pt x="141363" y="192383"/>
                          <a:pt x="146098" y="179573"/>
                        </a:cubicBezTo>
                        <a:lnTo>
                          <a:pt x="175753" y="105375"/>
                        </a:lnTo>
                        <a:cubicBezTo>
                          <a:pt x="187813" y="75198"/>
                          <a:pt x="191984" y="64759"/>
                          <a:pt x="187642" y="49499"/>
                        </a:cubicBezTo>
                        <a:cubicBezTo>
                          <a:pt x="185821" y="42515"/>
                          <a:pt x="178973" y="32669"/>
                          <a:pt x="162464" y="26513"/>
                        </a:cubicBezTo>
                        <a:cubicBezTo>
                          <a:pt x="141928" y="18859"/>
                          <a:pt x="122412" y="27092"/>
                          <a:pt x="104825" y="43601"/>
                        </a:cubicBezTo>
                        <a:lnTo>
                          <a:pt x="121113" y="11097"/>
                        </a:lnTo>
                        <a:lnTo>
                          <a:pt x="80975" y="0"/>
                        </a:lnTo>
                        <a:lnTo>
                          <a:pt x="75912" y="9162"/>
                        </a:lnTo>
                        <a:cubicBezTo>
                          <a:pt x="95064" y="16395"/>
                          <a:pt x="96149" y="19359"/>
                          <a:pt x="88201" y="34532"/>
                        </a:cubicBezTo>
                        <a:lnTo>
                          <a:pt x="88201" y="34532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60" name="フリーフォーム 459">
                    <a:extLst>
                      <a:ext uri="{FF2B5EF4-FFF2-40B4-BE49-F238E27FC236}">
                        <a16:creationId xmlns:a16="http://schemas.microsoft.com/office/drawing/2014/main" id="{C273439A-4327-E09B-66B4-0C10A6B0971B}"/>
                      </a:ext>
                    </a:extLst>
                  </p:cNvPr>
                  <p:cNvSpPr/>
                  <p:nvPr/>
                </p:nvSpPr>
                <p:spPr>
                  <a:xfrm>
                    <a:off x="3953975" y="5645058"/>
                    <a:ext cx="141259" cy="195209"/>
                  </a:xfrm>
                  <a:custGeom>
                    <a:avLst/>
                    <a:gdLst>
                      <a:gd name="connsiteX0" fmla="*/ 38019 w 141259"/>
                      <a:gd name="connsiteY0" fmla="*/ 58804 h 195209"/>
                      <a:gd name="connsiteX1" fmla="*/ 96279 w 141259"/>
                      <a:gd name="connsiteY1" fmla="*/ 11076 h 195209"/>
                      <a:gd name="connsiteX2" fmla="*/ 115973 w 141259"/>
                      <a:gd name="connsiteY2" fmla="*/ 89723 h 195209"/>
                      <a:gd name="connsiteX3" fmla="*/ 38019 w 141259"/>
                      <a:gd name="connsiteY3" fmla="*/ 58804 h 195209"/>
                      <a:gd name="connsiteX4" fmla="*/ 35084 w 141259"/>
                      <a:gd name="connsiteY4" fmla="*/ 66694 h 195209"/>
                      <a:gd name="connsiteX5" fmla="*/ 127905 w 141259"/>
                      <a:gd name="connsiteY5" fmla="*/ 103776 h 195209"/>
                      <a:gd name="connsiteX6" fmla="*/ 138373 w 141259"/>
                      <a:gd name="connsiteY6" fmla="*/ 98606 h 195209"/>
                      <a:gd name="connsiteX7" fmla="*/ 98400 w 141259"/>
                      <a:gd name="connsiteY7" fmla="*/ 3564 h 195209"/>
                      <a:gd name="connsiteX8" fmla="*/ 7007 w 141259"/>
                      <a:gd name="connsiteY8" fmla="*/ 60246 h 195209"/>
                      <a:gd name="connsiteX9" fmla="*/ 50644 w 141259"/>
                      <a:gd name="connsiteY9" fmla="*/ 190392 h 195209"/>
                      <a:gd name="connsiteX10" fmla="*/ 125892 w 141259"/>
                      <a:gd name="connsiteY10" fmla="*/ 155517 h 195209"/>
                      <a:gd name="connsiteX11" fmla="*/ 122443 w 141259"/>
                      <a:gd name="connsiteY11" fmla="*/ 148219 h 195209"/>
                      <a:gd name="connsiteX12" fmla="*/ 116395 w 141259"/>
                      <a:gd name="connsiteY12" fmla="*/ 152553 h 195209"/>
                      <a:gd name="connsiteX13" fmla="*/ 56099 w 141259"/>
                      <a:gd name="connsiteY13" fmla="*/ 179431 h 195209"/>
                      <a:gd name="connsiteX14" fmla="*/ 25409 w 141259"/>
                      <a:gd name="connsiteY14" fmla="*/ 132160 h 195209"/>
                      <a:gd name="connsiteX15" fmla="*/ 35084 w 141259"/>
                      <a:gd name="connsiteY15" fmla="*/ 66694 h 195209"/>
                      <a:gd name="connsiteX16" fmla="*/ 35084 w 141259"/>
                      <a:gd name="connsiteY16" fmla="*/ 66694 h 195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41259" h="195209">
                        <a:moveTo>
                          <a:pt x="38019" y="58804"/>
                        </a:moveTo>
                        <a:cubicBezTo>
                          <a:pt x="57270" y="5942"/>
                          <a:pt x="85747" y="7127"/>
                          <a:pt x="96279" y="11076"/>
                        </a:cubicBezTo>
                        <a:cubicBezTo>
                          <a:pt x="128634" y="23193"/>
                          <a:pt x="119701" y="74342"/>
                          <a:pt x="115973" y="89723"/>
                        </a:cubicBezTo>
                        <a:lnTo>
                          <a:pt x="38019" y="58804"/>
                        </a:lnTo>
                        <a:close/>
                        <a:moveTo>
                          <a:pt x="35084" y="66694"/>
                        </a:moveTo>
                        <a:lnTo>
                          <a:pt x="127905" y="103776"/>
                        </a:lnTo>
                        <a:cubicBezTo>
                          <a:pt x="135460" y="106796"/>
                          <a:pt x="136488" y="107210"/>
                          <a:pt x="138373" y="98606"/>
                        </a:cubicBezTo>
                        <a:cubicBezTo>
                          <a:pt x="146878" y="59839"/>
                          <a:pt x="137459" y="18102"/>
                          <a:pt x="98400" y="3564"/>
                        </a:cubicBezTo>
                        <a:cubicBezTo>
                          <a:pt x="62975" y="-9611"/>
                          <a:pt x="23152" y="14732"/>
                          <a:pt x="7007" y="60246"/>
                        </a:cubicBezTo>
                        <a:cubicBezTo>
                          <a:pt x="-12051" y="113944"/>
                          <a:pt x="9506" y="172433"/>
                          <a:pt x="50644" y="190392"/>
                        </a:cubicBezTo>
                        <a:cubicBezTo>
                          <a:pt x="95480" y="209964"/>
                          <a:pt x="123999" y="164150"/>
                          <a:pt x="125892" y="155517"/>
                        </a:cubicBezTo>
                        <a:cubicBezTo>
                          <a:pt x="126877" y="151032"/>
                          <a:pt x="124221" y="148954"/>
                          <a:pt x="122443" y="148219"/>
                        </a:cubicBezTo>
                        <a:cubicBezTo>
                          <a:pt x="119237" y="146898"/>
                          <a:pt x="117923" y="149269"/>
                          <a:pt x="116395" y="152553"/>
                        </a:cubicBezTo>
                        <a:cubicBezTo>
                          <a:pt x="92466" y="195147"/>
                          <a:pt x="59698" y="180980"/>
                          <a:pt x="56099" y="179431"/>
                        </a:cubicBezTo>
                        <a:cubicBezTo>
                          <a:pt x="38219" y="171697"/>
                          <a:pt x="28265" y="151903"/>
                          <a:pt x="25409" y="132160"/>
                        </a:cubicBezTo>
                        <a:cubicBezTo>
                          <a:pt x="21795" y="107510"/>
                          <a:pt x="30507" y="80747"/>
                          <a:pt x="35084" y="66694"/>
                        </a:cubicBezTo>
                        <a:lnTo>
                          <a:pt x="35084" y="66694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407" name="グラフィックス 2">
                <a:extLst>
                  <a:ext uri="{FF2B5EF4-FFF2-40B4-BE49-F238E27FC236}">
                    <a16:creationId xmlns:a16="http://schemas.microsoft.com/office/drawing/2014/main" id="{0EB993B8-7B7C-D090-A17D-FD0807AC7322}"/>
                  </a:ext>
                </a:extLst>
              </p:cNvPr>
              <p:cNvGrpSpPr/>
              <p:nvPr/>
            </p:nvGrpSpPr>
            <p:grpSpPr>
              <a:xfrm>
                <a:off x="1476966" y="3493938"/>
                <a:ext cx="2643367" cy="1396232"/>
                <a:chOff x="1476966" y="3493938"/>
                <a:chExt cx="2643367" cy="1396232"/>
              </a:xfrm>
            </p:grpSpPr>
            <p:sp>
              <p:nvSpPr>
                <p:cNvPr id="446" name="フリーフォーム 445">
                  <a:extLst>
                    <a:ext uri="{FF2B5EF4-FFF2-40B4-BE49-F238E27FC236}">
                      <a16:creationId xmlns:a16="http://schemas.microsoft.com/office/drawing/2014/main" id="{5DE97781-75A9-4AE0-E5A5-03F9E49E0811}"/>
                    </a:ext>
                  </a:extLst>
                </p:cNvPr>
                <p:cNvSpPr/>
                <p:nvPr/>
              </p:nvSpPr>
              <p:spPr>
                <a:xfrm>
                  <a:off x="2035857" y="4268156"/>
                  <a:ext cx="827086" cy="622014"/>
                </a:xfrm>
                <a:custGeom>
                  <a:avLst/>
                  <a:gdLst>
                    <a:gd name="connsiteX0" fmla="*/ 625971 w 827086"/>
                    <a:gd name="connsiteY0" fmla="*/ 0 h 622014"/>
                    <a:gd name="connsiteX1" fmla="*/ 236305 w 827086"/>
                    <a:gd name="connsiteY1" fmla="*/ 1671 h 622014"/>
                    <a:gd name="connsiteX2" fmla="*/ 0 w 827086"/>
                    <a:gd name="connsiteY2" fmla="*/ 287911 h 622014"/>
                    <a:gd name="connsiteX3" fmla="*/ 174717 w 827086"/>
                    <a:gd name="connsiteY3" fmla="*/ 618744 h 622014"/>
                    <a:gd name="connsiteX4" fmla="*/ 614103 w 827086"/>
                    <a:gd name="connsiteY4" fmla="*/ 622015 h 622014"/>
                    <a:gd name="connsiteX5" fmla="*/ 827087 w 827086"/>
                    <a:gd name="connsiteY5" fmla="*/ 293659 h 622014"/>
                    <a:gd name="connsiteX6" fmla="*/ 625971 w 827086"/>
                    <a:gd name="connsiteY6" fmla="*/ 0 h 622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7086" h="622014">
                      <a:moveTo>
                        <a:pt x="625971" y="0"/>
                      </a:moveTo>
                      <a:lnTo>
                        <a:pt x="236305" y="1671"/>
                      </a:lnTo>
                      <a:lnTo>
                        <a:pt x="0" y="287911"/>
                      </a:lnTo>
                      <a:lnTo>
                        <a:pt x="174717" y="618744"/>
                      </a:lnTo>
                      <a:lnTo>
                        <a:pt x="614103" y="622015"/>
                      </a:lnTo>
                      <a:lnTo>
                        <a:pt x="827087" y="293659"/>
                      </a:lnTo>
                      <a:lnTo>
                        <a:pt x="625971" y="0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47" name="フリーフォーム 446">
                  <a:extLst>
                    <a:ext uri="{FF2B5EF4-FFF2-40B4-BE49-F238E27FC236}">
                      <a16:creationId xmlns:a16="http://schemas.microsoft.com/office/drawing/2014/main" id="{C82F3EAE-C296-E947-8F40-A05EF9123F08}"/>
                    </a:ext>
                  </a:extLst>
                </p:cNvPr>
                <p:cNvSpPr/>
                <p:nvPr/>
              </p:nvSpPr>
              <p:spPr>
                <a:xfrm>
                  <a:off x="1476966" y="4002067"/>
                  <a:ext cx="795196" cy="553999"/>
                </a:xfrm>
                <a:custGeom>
                  <a:avLst/>
                  <a:gdLst>
                    <a:gd name="connsiteX0" fmla="*/ 632954 w 795196"/>
                    <a:gd name="connsiteY0" fmla="*/ 7555 h 553999"/>
                    <a:gd name="connsiteX1" fmla="*/ 260719 w 795196"/>
                    <a:gd name="connsiteY1" fmla="*/ 0 h 553999"/>
                    <a:gd name="connsiteX2" fmla="*/ 0 w 795196"/>
                    <a:gd name="connsiteY2" fmla="*/ 252622 h 553999"/>
                    <a:gd name="connsiteX3" fmla="*/ 131809 w 795196"/>
                    <a:gd name="connsiteY3" fmla="*/ 554000 h 553999"/>
                    <a:gd name="connsiteX4" fmla="*/ 558891 w 795196"/>
                    <a:gd name="connsiteY4" fmla="*/ 554000 h 553999"/>
                    <a:gd name="connsiteX5" fmla="*/ 795197 w 795196"/>
                    <a:gd name="connsiteY5" fmla="*/ 267760 h 553999"/>
                    <a:gd name="connsiteX6" fmla="*/ 632954 w 795196"/>
                    <a:gd name="connsiteY6" fmla="*/ 7555 h 553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5196" h="553999">
                      <a:moveTo>
                        <a:pt x="632954" y="7555"/>
                      </a:moveTo>
                      <a:lnTo>
                        <a:pt x="260719" y="0"/>
                      </a:lnTo>
                      <a:lnTo>
                        <a:pt x="0" y="252622"/>
                      </a:lnTo>
                      <a:lnTo>
                        <a:pt x="131809" y="554000"/>
                      </a:lnTo>
                      <a:lnTo>
                        <a:pt x="558891" y="554000"/>
                      </a:lnTo>
                      <a:lnTo>
                        <a:pt x="795197" y="267760"/>
                      </a:lnTo>
                      <a:lnTo>
                        <a:pt x="632954" y="7555"/>
                      </a:lnTo>
                      <a:close/>
                    </a:path>
                  </a:pathLst>
                </a:custGeom>
                <a:solidFill>
                  <a:srgbClr val="FF8AD8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48" name="フリーフォーム 447">
                  <a:extLst>
                    <a:ext uri="{FF2B5EF4-FFF2-40B4-BE49-F238E27FC236}">
                      <a16:creationId xmlns:a16="http://schemas.microsoft.com/office/drawing/2014/main" id="{6F2351B7-AA27-FC58-AD4A-DE51CA64EF4E}"/>
                    </a:ext>
                  </a:extLst>
                </p:cNvPr>
                <p:cNvSpPr/>
                <p:nvPr/>
              </p:nvSpPr>
              <p:spPr>
                <a:xfrm>
                  <a:off x="2272162" y="4007208"/>
                  <a:ext cx="389665" cy="262618"/>
                </a:xfrm>
                <a:custGeom>
                  <a:avLst/>
                  <a:gdLst>
                    <a:gd name="connsiteX0" fmla="*/ 209642 w 389665"/>
                    <a:gd name="connsiteY0" fmla="*/ 0 h 262618"/>
                    <a:gd name="connsiteX1" fmla="*/ 0 w 389665"/>
                    <a:gd name="connsiteY1" fmla="*/ 262619 h 262618"/>
                    <a:gd name="connsiteX2" fmla="*/ 389665 w 389665"/>
                    <a:gd name="connsiteY2" fmla="*/ 260948 h 262618"/>
                    <a:gd name="connsiteX3" fmla="*/ 209642 w 389665"/>
                    <a:gd name="connsiteY3" fmla="*/ 0 h 262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9665" h="262618">
                      <a:moveTo>
                        <a:pt x="209642" y="0"/>
                      </a:moveTo>
                      <a:lnTo>
                        <a:pt x="0" y="262619"/>
                      </a:lnTo>
                      <a:lnTo>
                        <a:pt x="389665" y="260948"/>
                      </a:lnTo>
                      <a:lnTo>
                        <a:pt x="209642" y="0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49" name="フリーフォーム 448">
                  <a:extLst>
                    <a:ext uri="{FF2B5EF4-FFF2-40B4-BE49-F238E27FC236}">
                      <a16:creationId xmlns:a16="http://schemas.microsoft.com/office/drawing/2014/main" id="{388299EC-6256-CFB1-674D-F7788505DA0A}"/>
                    </a:ext>
                  </a:extLst>
                </p:cNvPr>
                <p:cNvSpPr/>
                <p:nvPr/>
              </p:nvSpPr>
              <p:spPr>
                <a:xfrm>
                  <a:off x="2481804" y="3778115"/>
                  <a:ext cx="732901" cy="494825"/>
                </a:xfrm>
                <a:custGeom>
                  <a:avLst/>
                  <a:gdLst>
                    <a:gd name="connsiteX0" fmla="*/ 535963 w 732901"/>
                    <a:gd name="connsiteY0" fmla="*/ 4856 h 494825"/>
                    <a:gd name="connsiteX1" fmla="*/ 193976 w 732901"/>
                    <a:gd name="connsiteY1" fmla="*/ 0 h 494825"/>
                    <a:gd name="connsiteX2" fmla="*/ 0 w 732901"/>
                    <a:gd name="connsiteY2" fmla="*/ 229093 h 494825"/>
                    <a:gd name="connsiteX3" fmla="*/ 180023 w 732901"/>
                    <a:gd name="connsiteY3" fmla="*/ 490041 h 494825"/>
                    <a:gd name="connsiteX4" fmla="*/ 562055 w 732901"/>
                    <a:gd name="connsiteY4" fmla="*/ 494825 h 494825"/>
                    <a:gd name="connsiteX5" fmla="*/ 732902 w 732901"/>
                    <a:gd name="connsiteY5" fmla="*/ 234606 h 494825"/>
                    <a:gd name="connsiteX6" fmla="*/ 535963 w 732901"/>
                    <a:gd name="connsiteY6" fmla="*/ 4856 h 49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2901" h="494825">
                      <a:moveTo>
                        <a:pt x="535963" y="4856"/>
                      </a:moveTo>
                      <a:lnTo>
                        <a:pt x="193976" y="0"/>
                      </a:lnTo>
                      <a:lnTo>
                        <a:pt x="0" y="229093"/>
                      </a:lnTo>
                      <a:lnTo>
                        <a:pt x="180023" y="490041"/>
                      </a:lnTo>
                      <a:lnTo>
                        <a:pt x="562055" y="494825"/>
                      </a:lnTo>
                      <a:lnTo>
                        <a:pt x="732902" y="234606"/>
                      </a:lnTo>
                      <a:lnTo>
                        <a:pt x="535963" y="4856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50" name="フリーフォーム 449">
                  <a:extLst>
                    <a:ext uri="{FF2B5EF4-FFF2-40B4-BE49-F238E27FC236}">
                      <a16:creationId xmlns:a16="http://schemas.microsoft.com/office/drawing/2014/main" id="{0EFF1B48-BE6A-21D8-CFB4-478BC6AA8379}"/>
                    </a:ext>
                  </a:extLst>
                </p:cNvPr>
                <p:cNvSpPr/>
                <p:nvPr/>
              </p:nvSpPr>
              <p:spPr>
                <a:xfrm>
                  <a:off x="3043859" y="4012721"/>
                  <a:ext cx="395548" cy="260219"/>
                </a:xfrm>
                <a:custGeom>
                  <a:avLst/>
                  <a:gdLst>
                    <a:gd name="connsiteX0" fmla="*/ 170847 w 395548"/>
                    <a:gd name="connsiteY0" fmla="*/ 0 h 260219"/>
                    <a:gd name="connsiteX1" fmla="*/ 0 w 395548"/>
                    <a:gd name="connsiteY1" fmla="*/ 260219 h 260219"/>
                    <a:gd name="connsiteX2" fmla="*/ 395549 w 395548"/>
                    <a:gd name="connsiteY2" fmla="*/ 253636 h 260219"/>
                    <a:gd name="connsiteX3" fmla="*/ 170847 w 395548"/>
                    <a:gd name="connsiteY3" fmla="*/ 0 h 260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5548" h="260219">
                      <a:moveTo>
                        <a:pt x="170847" y="0"/>
                      </a:moveTo>
                      <a:lnTo>
                        <a:pt x="0" y="260219"/>
                      </a:lnTo>
                      <a:lnTo>
                        <a:pt x="395549" y="253636"/>
                      </a:lnTo>
                      <a:lnTo>
                        <a:pt x="170847" y="0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51" name="フリーフォーム 450">
                  <a:extLst>
                    <a:ext uri="{FF2B5EF4-FFF2-40B4-BE49-F238E27FC236}">
                      <a16:creationId xmlns:a16="http://schemas.microsoft.com/office/drawing/2014/main" id="{263D65FF-DEB1-E56F-9B71-E410048FB541}"/>
                    </a:ext>
                  </a:extLst>
                </p:cNvPr>
                <p:cNvSpPr/>
                <p:nvPr/>
              </p:nvSpPr>
              <p:spPr>
                <a:xfrm>
                  <a:off x="3214706" y="3773423"/>
                  <a:ext cx="736786" cy="499516"/>
                </a:xfrm>
                <a:custGeom>
                  <a:avLst/>
                  <a:gdLst>
                    <a:gd name="connsiteX0" fmla="*/ 496754 w 736786"/>
                    <a:gd name="connsiteY0" fmla="*/ 0 h 499516"/>
                    <a:gd name="connsiteX1" fmla="*/ 152967 w 736786"/>
                    <a:gd name="connsiteY1" fmla="*/ 4691 h 499516"/>
                    <a:gd name="connsiteX2" fmla="*/ 0 w 736786"/>
                    <a:gd name="connsiteY2" fmla="*/ 239297 h 499516"/>
                    <a:gd name="connsiteX3" fmla="*/ 224702 w 736786"/>
                    <a:gd name="connsiteY3" fmla="*/ 492933 h 499516"/>
                    <a:gd name="connsiteX4" fmla="*/ 614731 w 736786"/>
                    <a:gd name="connsiteY4" fmla="*/ 499517 h 499516"/>
                    <a:gd name="connsiteX5" fmla="*/ 736786 w 736786"/>
                    <a:gd name="connsiteY5" fmla="*/ 230886 h 499516"/>
                    <a:gd name="connsiteX6" fmla="*/ 496754 w 736786"/>
                    <a:gd name="connsiteY6" fmla="*/ 0 h 499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6786" h="499516">
                      <a:moveTo>
                        <a:pt x="496754" y="0"/>
                      </a:moveTo>
                      <a:lnTo>
                        <a:pt x="152967" y="4691"/>
                      </a:lnTo>
                      <a:lnTo>
                        <a:pt x="0" y="239297"/>
                      </a:lnTo>
                      <a:lnTo>
                        <a:pt x="224702" y="492933"/>
                      </a:lnTo>
                      <a:lnTo>
                        <a:pt x="614731" y="499517"/>
                      </a:lnTo>
                      <a:lnTo>
                        <a:pt x="736786" y="230886"/>
                      </a:lnTo>
                      <a:lnTo>
                        <a:pt x="496754" y="0"/>
                      </a:lnTo>
                      <a:close/>
                    </a:path>
                  </a:pathLst>
                </a:custGeom>
                <a:solidFill>
                  <a:srgbClr val="FF8AD8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52" name="フリーフォーム 451">
                  <a:extLst>
                    <a:ext uri="{FF2B5EF4-FFF2-40B4-BE49-F238E27FC236}">
                      <a16:creationId xmlns:a16="http://schemas.microsoft.com/office/drawing/2014/main" id="{F7D1AC8A-2126-75BA-EF5F-3F03C8FE5A59}"/>
                    </a:ext>
                  </a:extLst>
                </p:cNvPr>
                <p:cNvSpPr/>
                <p:nvPr/>
              </p:nvSpPr>
              <p:spPr>
                <a:xfrm>
                  <a:off x="3829437" y="3955788"/>
                  <a:ext cx="290895" cy="317151"/>
                </a:xfrm>
                <a:custGeom>
                  <a:avLst/>
                  <a:gdLst>
                    <a:gd name="connsiteX0" fmla="*/ 122055 w 290895"/>
                    <a:gd name="connsiteY0" fmla="*/ 48521 h 317151"/>
                    <a:gd name="connsiteX1" fmla="*/ 0 w 290895"/>
                    <a:gd name="connsiteY1" fmla="*/ 317152 h 317151"/>
                    <a:gd name="connsiteX2" fmla="*/ 290896 w 290895"/>
                    <a:gd name="connsiteY2" fmla="*/ 0 h 317151"/>
                    <a:gd name="connsiteX3" fmla="*/ 122055 w 290895"/>
                    <a:gd name="connsiteY3" fmla="*/ 48521 h 317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0895" h="317151">
                      <a:moveTo>
                        <a:pt x="122055" y="48521"/>
                      </a:moveTo>
                      <a:lnTo>
                        <a:pt x="0" y="317152"/>
                      </a:lnTo>
                      <a:lnTo>
                        <a:pt x="290896" y="0"/>
                      </a:lnTo>
                      <a:lnTo>
                        <a:pt x="122055" y="48521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53" name="フリーフォーム 452">
                  <a:extLst>
                    <a:ext uri="{FF2B5EF4-FFF2-40B4-BE49-F238E27FC236}">
                      <a16:creationId xmlns:a16="http://schemas.microsoft.com/office/drawing/2014/main" id="{44B11C8B-9702-83BD-7531-75B866FD1F67}"/>
                    </a:ext>
                  </a:extLst>
                </p:cNvPr>
                <p:cNvSpPr/>
                <p:nvPr/>
              </p:nvSpPr>
              <p:spPr>
                <a:xfrm>
                  <a:off x="3367673" y="3493938"/>
                  <a:ext cx="343786" cy="284176"/>
                </a:xfrm>
                <a:custGeom>
                  <a:avLst/>
                  <a:gdLst>
                    <a:gd name="connsiteX0" fmla="*/ 220339 w 343786"/>
                    <a:gd name="connsiteY0" fmla="*/ 0 h 284176"/>
                    <a:gd name="connsiteX1" fmla="*/ 0 w 343786"/>
                    <a:gd name="connsiteY1" fmla="*/ 284176 h 284176"/>
                    <a:gd name="connsiteX2" fmla="*/ 343787 w 343786"/>
                    <a:gd name="connsiteY2" fmla="*/ 279485 h 284176"/>
                    <a:gd name="connsiteX3" fmla="*/ 220339 w 343786"/>
                    <a:gd name="connsiteY3" fmla="*/ 0 h 284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3786" h="284176">
                      <a:moveTo>
                        <a:pt x="220339" y="0"/>
                      </a:moveTo>
                      <a:lnTo>
                        <a:pt x="0" y="284176"/>
                      </a:lnTo>
                      <a:lnTo>
                        <a:pt x="343787" y="279485"/>
                      </a:lnTo>
                      <a:lnTo>
                        <a:pt x="220339" y="0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08" name="グラフィックス 2">
                <a:extLst>
                  <a:ext uri="{FF2B5EF4-FFF2-40B4-BE49-F238E27FC236}">
                    <a16:creationId xmlns:a16="http://schemas.microsoft.com/office/drawing/2014/main" id="{70EBFFAD-C5E3-1920-726B-B1742C96F63C}"/>
                  </a:ext>
                </a:extLst>
              </p:cNvPr>
              <p:cNvGrpSpPr/>
              <p:nvPr/>
            </p:nvGrpSpPr>
            <p:grpSpPr>
              <a:xfrm>
                <a:off x="1476966" y="3364436"/>
                <a:ext cx="2643367" cy="1525734"/>
                <a:chOff x="1476966" y="3364436"/>
                <a:chExt cx="2643367" cy="1525734"/>
              </a:xfrm>
            </p:grpSpPr>
            <p:sp>
              <p:nvSpPr>
                <p:cNvPr id="409" name="フリーフォーム 408">
                  <a:extLst>
                    <a:ext uri="{FF2B5EF4-FFF2-40B4-BE49-F238E27FC236}">
                      <a16:creationId xmlns:a16="http://schemas.microsoft.com/office/drawing/2014/main" id="{4656C475-6A17-B9E6-FC28-EEE7135EFBE0}"/>
                    </a:ext>
                  </a:extLst>
                </p:cNvPr>
                <p:cNvSpPr/>
                <p:nvPr/>
              </p:nvSpPr>
              <p:spPr>
                <a:xfrm>
                  <a:off x="3367673" y="3493938"/>
                  <a:ext cx="220338" cy="284176"/>
                </a:xfrm>
                <a:custGeom>
                  <a:avLst/>
                  <a:gdLst>
                    <a:gd name="connsiteX0" fmla="*/ 0 w 220338"/>
                    <a:gd name="connsiteY0" fmla="*/ 284176 h 284176"/>
                    <a:gd name="connsiteX1" fmla="*/ 220339 w 220338"/>
                    <a:gd name="connsiteY1" fmla="*/ 0 h 284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0338" h="284176">
                      <a:moveTo>
                        <a:pt x="0" y="284176"/>
                      </a:moveTo>
                      <a:lnTo>
                        <a:pt x="220339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10" name="フリーフォーム 409">
                  <a:extLst>
                    <a:ext uri="{FF2B5EF4-FFF2-40B4-BE49-F238E27FC236}">
                      <a16:creationId xmlns:a16="http://schemas.microsoft.com/office/drawing/2014/main" id="{82D50CE0-FCCB-B209-3B47-A7D7B72B6986}"/>
                    </a:ext>
                  </a:extLst>
                </p:cNvPr>
                <p:cNvSpPr/>
                <p:nvPr/>
              </p:nvSpPr>
              <p:spPr>
                <a:xfrm>
                  <a:off x="3588012" y="3493938"/>
                  <a:ext cx="123447" cy="279484"/>
                </a:xfrm>
                <a:custGeom>
                  <a:avLst/>
                  <a:gdLst>
                    <a:gd name="connsiteX0" fmla="*/ 123448 w 123447"/>
                    <a:gd name="connsiteY0" fmla="*/ 279485 h 279484"/>
                    <a:gd name="connsiteX1" fmla="*/ 0 w 123447"/>
                    <a:gd name="connsiteY1" fmla="*/ 0 h 279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447" h="279484">
                      <a:moveTo>
                        <a:pt x="123448" y="279485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11" name="フリーフォーム 410">
                  <a:extLst>
                    <a:ext uri="{FF2B5EF4-FFF2-40B4-BE49-F238E27FC236}">
                      <a16:creationId xmlns:a16="http://schemas.microsoft.com/office/drawing/2014/main" id="{298CE7A8-EF3D-E472-BAAE-98CD82CE1955}"/>
                    </a:ext>
                  </a:extLst>
                </p:cNvPr>
                <p:cNvSpPr/>
                <p:nvPr/>
              </p:nvSpPr>
              <p:spPr>
                <a:xfrm>
                  <a:off x="3367673" y="3773423"/>
                  <a:ext cx="343786" cy="4691"/>
                </a:xfrm>
                <a:custGeom>
                  <a:avLst/>
                  <a:gdLst>
                    <a:gd name="connsiteX0" fmla="*/ 0 w 343786"/>
                    <a:gd name="connsiteY0" fmla="*/ 4691 h 4691"/>
                    <a:gd name="connsiteX1" fmla="*/ 343787 w 343786"/>
                    <a:gd name="connsiteY1" fmla="*/ 0 h 4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3786" h="4691">
                      <a:moveTo>
                        <a:pt x="0" y="4691"/>
                      </a:moveTo>
                      <a:lnTo>
                        <a:pt x="343787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12" name="フリーフォーム 411">
                  <a:extLst>
                    <a:ext uri="{FF2B5EF4-FFF2-40B4-BE49-F238E27FC236}">
                      <a16:creationId xmlns:a16="http://schemas.microsoft.com/office/drawing/2014/main" id="{933DC071-1CF9-9456-D7E8-33B79E89471B}"/>
                    </a:ext>
                  </a:extLst>
                </p:cNvPr>
                <p:cNvSpPr/>
                <p:nvPr/>
              </p:nvSpPr>
              <p:spPr>
                <a:xfrm>
                  <a:off x="3214706" y="3778115"/>
                  <a:ext cx="152966" cy="234605"/>
                </a:xfrm>
                <a:custGeom>
                  <a:avLst/>
                  <a:gdLst>
                    <a:gd name="connsiteX0" fmla="*/ 0 w 152966"/>
                    <a:gd name="connsiteY0" fmla="*/ 234606 h 234605"/>
                    <a:gd name="connsiteX1" fmla="*/ 152967 w 152966"/>
                    <a:gd name="connsiteY1" fmla="*/ 0 h 23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2966" h="234605">
                      <a:moveTo>
                        <a:pt x="0" y="234606"/>
                      </a:moveTo>
                      <a:lnTo>
                        <a:pt x="152967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13" name="フリーフォーム 412">
                  <a:extLst>
                    <a:ext uri="{FF2B5EF4-FFF2-40B4-BE49-F238E27FC236}">
                      <a16:creationId xmlns:a16="http://schemas.microsoft.com/office/drawing/2014/main" id="{43D08FB4-89E3-BA71-6086-2FAC87E57D81}"/>
                    </a:ext>
                  </a:extLst>
                </p:cNvPr>
                <p:cNvSpPr/>
                <p:nvPr/>
              </p:nvSpPr>
              <p:spPr>
                <a:xfrm>
                  <a:off x="3214706" y="4012721"/>
                  <a:ext cx="224701" cy="253635"/>
                </a:xfrm>
                <a:custGeom>
                  <a:avLst/>
                  <a:gdLst>
                    <a:gd name="connsiteX0" fmla="*/ 224702 w 224701"/>
                    <a:gd name="connsiteY0" fmla="*/ 253636 h 253635"/>
                    <a:gd name="connsiteX1" fmla="*/ 0 w 224701"/>
                    <a:gd name="connsiteY1" fmla="*/ 0 h 253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4701" h="253635">
                      <a:moveTo>
                        <a:pt x="224702" y="253636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14" name="フリーフォーム 413">
                  <a:extLst>
                    <a:ext uri="{FF2B5EF4-FFF2-40B4-BE49-F238E27FC236}">
                      <a16:creationId xmlns:a16="http://schemas.microsoft.com/office/drawing/2014/main" id="{0563C9D0-1095-52A1-6BF7-D37A383297A4}"/>
                    </a:ext>
                  </a:extLst>
                </p:cNvPr>
                <p:cNvSpPr/>
                <p:nvPr/>
              </p:nvSpPr>
              <p:spPr>
                <a:xfrm>
                  <a:off x="3711460" y="3773423"/>
                  <a:ext cx="240032" cy="230885"/>
                </a:xfrm>
                <a:custGeom>
                  <a:avLst/>
                  <a:gdLst>
                    <a:gd name="connsiteX0" fmla="*/ 240033 w 240032"/>
                    <a:gd name="connsiteY0" fmla="*/ 230886 h 230885"/>
                    <a:gd name="connsiteX1" fmla="*/ 0 w 240032"/>
                    <a:gd name="connsiteY1" fmla="*/ 0 h 230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0032" h="230885">
                      <a:moveTo>
                        <a:pt x="240033" y="230886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15" name="フリーフォーム 414">
                  <a:extLst>
                    <a:ext uri="{FF2B5EF4-FFF2-40B4-BE49-F238E27FC236}">
                      <a16:creationId xmlns:a16="http://schemas.microsoft.com/office/drawing/2014/main" id="{0482DC6E-F4DD-E47E-2341-3A3C94D46D95}"/>
                    </a:ext>
                  </a:extLst>
                </p:cNvPr>
                <p:cNvSpPr/>
                <p:nvPr/>
              </p:nvSpPr>
              <p:spPr>
                <a:xfrm>
                  <a:off x="3829437" y="4004309"/>
                  <a:ext cx="122055" cy="268631"/>
                </a:xfrm>
                <a:custGeom>
                  <a:avLst/>
                  <a:gdLst>
                    <a:gd name="connsiteX0" fmla="*/ 0 w 122055"/>
                    <a:gd name="connsiteY0" fmla="*/ 268631 h 268631"/>
                    <a:gd name="connsiteX1" fmla="*/ 122055 w 122055"/>
                    <a:gd name="connsiteY1" fmla="*/ 0 h 268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2055" h="268631">
                      <a:moveTo>
                        <a:pt x="0" y="268631"/>
                      </a:moveTo>
                      <a:lnTo>
                        <a:pt x="122055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16" name="フリーフォーム 415">
                  <a:extLst>
                    <a:ext uri="{FF2B5EF4-FFF2-40B4-BE49-F238E27FC236}">
                      <a16:creationId xmlns:a16="http://schemas.microsoft.com/office/drawing/2014/main" id="{658A011F-329F-33D2-0BD6-1A98B6276548}"/>
                    </a:ext>
                  </a:extLst>
                </p:cNvPr>
                <p:cNvSpPr/>
                <p:nvPr/>
              </p:nvSpPr>
              <p:spPr>
                <a:xfrm>
                  <a:off x="3439408" y="4266356"/>
                  <a:ext cx="390029" cy="6583"/>
                </a:xfrm>
                <a:custGeom>
                  <a:avLst/>
                  <a:gdLst>
                    <a:gd name="connsiteX0" fmla="*/ 0 w 390029"/>
                    <a:gd name="connsiteY0" fmla="*/ 0 h 6583"/>
                    <a:gd name="connsiteX1" fmla="*/ 390029 w 390029"/>
                    <a:gd name="connsiteY1" fmla="*/ 6584 h 6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029" h="6583">
                      <a:moveTo>
                        <a:pt x="0" y="0"/>
                      </a:moveTo>
                      <a:lnTo>
                        <a:pt x="390029" y="6584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17" name="フリーフォーム 416">
                  <a:extLst>
                    <a:ext uri="{FF2B5EF4-FFF2-40B4-BE49-F238E27FC236}">
                      <a16:creationId xmlns:a16="http://schemas.microsoft.com/office/drawing/2014/main" id="{D00EE3F1-FD78-007C-8913-4C1F251C7D22}"/>
                    </a:ext>
                  </a:extLst>
                </p:cNvPr>
                <p:cNvSpPr/>
                <p:nvPr/>
              </p:nvSpPr>
              <p:spPr>
                <a:xfrm>
                  <a:off x="3951492" y="3955788"/>
                  <a:ext cx="168840" cy="48520"/>
                </a:xfrm>
                <a:custGeom>
                  <a:avLst/>
                  <a:gdLst>
                    <a:gd name="connsiteX0" fmla="*/ 168841 w 168840"/>
                    <a:gd name="connsiteY0" fmla="*/ 0 h 48520"/>
                    <a:gd name="connsiteX1" fmla="*/ 0 w 168840"/>
                    <a:gd name="connsiteY1" fmla="*/ 48521 h 48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8840" h="48520">
                      <a:moveTo>
                        <a:pt x="168841" y="0"/>
                      </a:moveTo>
                      <a:lnTo>
                        <a:pt x="0" y="48521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18" name="フリーフォーム 417">
                  <a:extLst>
                    <a:ext uri="{FF2B5EF4-FFF2-40B4-BE49-F238E27FC236}">
                      <a16:creationId xmlns:a16="http://schemas.microsoft.com/office/drawing/2014/main" id="{D2B80CD6-5E8C-4441-F742-3C3632299050}"/>
                    </a:ext>
                  </a:extLst>
                </p:cNvPr>
                <p:cNvSpPr/>
                <p:nvPr/>
              </p:nvSpPr>
              <p:spPr>
                <a:xfrm>
                  <a:off x="3829437" y="3955788"/>
                  <a:ext cx="290895" cy="317151"/>
                </a:xfrm>
                <a:custGeom>
                  <a:avLst/>
                  <a:gdLst>
                    <a:gd name="connsiteX0" fmla="*/ 0 w 290895"/>
                    <a:gd name="connsiteY0" fmla="*/ 317152 h 317151"/>
                    <a:gd name="connsiteX1" fmla="*/ 290896 w 290895"/>
                    <a:gd name="connsiteY1" fmla="*/ 0 h 317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0895" h="317151">
                      <a:moveTo>
                        <a:pt x="0" y="317152"/>
                      </a:moveTo>
                      <a:lnTo>
                        <a:pt x="290896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19" name="フリーフォーム 418">
                  <a:extLst>
                    <a:ext uri="{FF2B5EF4-FFF2-40B4-BE49-F238E27FC236}">
                      <a16:creationId xmlns:a16="http://schemas.microsoft.com/office/drawing/2014/main" id="{DDEDEAA7-A17F-1EFC-2DEE-7732F15BE3AB}"/>
                    </a:ext>
                  </a:extLst>
                </p:cNvPr>
                <p:cNvSpPr/>
                <p:nvPr/>
              </p:nvSpPr>
              <p:spPr>
                <a:xfrm>
                  <a:off x="3043859" y="4012721"/>
                  <a:ext cx="170847" cy="260219"/>
                </a:xfrm>
                <a:custGeom>
                  <a:avLst/>
                  <a:gdLst>
                    <a:gd name="connsiteX0" fmla="*/ 0 w 170847"/>
                    <a:gd name="connsiteY0" fmla="*/ 260219 h 260219"/>
                    <a:gd name="connsiteX1" fmla="*/ 170847 w 170847"/>
                    <a:gd name="connsiteY1" fmla="*/ 0 h 260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0847" h="260219">
                      <a:moveTo>
                        <a:pt x="0" y="260219"/>
                      </a:moveTo>
                      <a:lnTo>
                        <a:pt x="170847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20" name="フリーフォーム 419">
                  <a:extLst>
                    <a:ext uri="{FF2B5EF4-FFF2-40B4-BE49-F238E27FC236}">
                      <a16:creationId xmlns:a16="http://schemas.microsoft.com/office/drawing/2014/main" id="{F2D76649-B324-3FA4-4E11-C2825AB64733}"/>
                    </a:ext>
                  </a:extLst>
                </p:cNvPr>
                <p:cNvSpPr/>
                <p:nvPr/>
              </p:nvSpPr>
              <p:spPr>
                <a:xfrm>
                  <a:off x="3043859" y="4266356"/>
                  <a:ext cx="395548" cy="6583"/>
                </a:xfrm>
                <a:custGeom>
                  <a:avLst/>
                  <a:gdLst>
                    <a:gd name="connsiteX0" fmla="*/ 395549 w 395548"/>
                    <a:gd name="connsiteY0" fmla="*/ 0 h 6583"/>
                    <a:gd name="connsiteX1" fmla="*/ 0 w 395548"/>
                    <a:gd name="connsiteY1" fmla="*/ 6584 h 6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5548" h="6583">
                      <a:moveTo>
                        <a:pt x="395549" y="0"/>
                      </a:moveTo>
                      <a:lnTo>
                        <a:pt x="0" y="6584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21" name="フリーフォーム 420">
                  <a:extLst>
                    <a:ext uri="{FF2B5EF4-FFF2-40B4-BE49-F238E27FC236}">
                      <a16:creationId xmlns:a16="http://schemas.microsoft.com/office/drawing/2014/main" id="{1FF2C2FF-D6EA-9C89-1A59-88BB0F8B5348}"/>
                    </a:ext>
                  </a:extLst>
                </p:cNvPr>
                <p:cNvSpPr/>
                <p:nvPr/>
              </p:nvSpPr>
              <p:spPr>
                <a:xfrm>
                  <a:off x="2661827" y="4268156"/>
                  <a:ext cx="382031" cy="4784"/>
                </a:xfrm>
                <a:custGeom>
                  <a:avLst/>
                  <a:gdLst>
                    <a:gd name="connsiteX0" fmla="*/ 0 w 382031"/>
                    <a:gd name="connsiteY0" fmla="*/ 0 h 4784"/>
                    <a:gd name="connsiteX1" fmla="*/ 382032 w 382031"/>
                    <a:gd name="connsiteY1" fmla="*/ 4784 h 4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2031" h="4784">
                      <a:moveTo>
                        <a:pt x="0" y="0"/>
                      </a:moveTo>
                      <a:lnTo>
                        <a:pt x="382032" y="4784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22" name="フリーフォーム 421">
                  <a:extLst>
                    <a:ext uri="{FF2B5EF4-FFF2-40B4-BE49-F238E27FC236}">
                      <a16:creationId xmlns:a16="http://schemas.microsoft.com/office/drawing/2014/main" id="{BDDD1C6C-867B-105A-6AC2-2F3F0F9E44CE}"/>
                    </a:ext>
                  </a:extLst>
                </p:cNvPr>
                <p:cNvSpPr/>
                <p:nvPr/>
              </p:nvSpPr>
              <p:spPr>
                <a:xfrm>
                  <a:off x="3017774" y="3782970"/>
                  <a:ext cx="196931" cy="229750"/>
                </a:xfrm>
                <a:custGeom>
                  <a:avLst/>
                  <a:gdLst>
                    <a:gd name="connsiteX0" fmla="*/ 0 w 196931"/>
                    <a:gd name="connsiteY0" fmla="*/ 0 h 229750"/>
                    <a:gd name="connsiteX1" fmla="*/ 196932 w 196931"/>
                    <a:gd name="connsiteY1" fmla="*/ 229750 h 22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6931" h="229750">
                      <a:moveTo>
                        <a:pt x="0" y="0"/>
                      </a:moveTo>
                      <a:lnTo>
                        <a:pt x="196932" y="22975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23" name="フリーフォーム 422">
                  <a:extLst>
                    <a:ext uri="{FF2B5EF4-FFF2-40B4-BE49-F238E27FC236}">
                      <a16:creationId xmlns:a16="http://schemas.microsoft.com/office/drawing/2014/main" id="{EE4DFD3E-EBAD-24AA-1563-8B90F324E265}"/>
                    </a:ext>
                  </a:extLst>
                </p:cNvPr>
                <p:cNvSpPr/>
                <p:nvPr/>
              </p:nvSpPr>
              <p:spPr>
                <a:xfrm>
                  <a:off x="2675780" y="3778115"/>
                  <a:ext cx="341994" cy="4855"/>
                </a:xfrm>
                <a:custGeom>
                  <a:avLst/>
                  <a:gdLst>
                    <a:gd name="connsiteX0" fmla="*/ 0 w 341994"/>
                    <a:gd name="connsiteY0" fmla="*/ 0 h 4855"/>
                    <a:gd name="connsiteX1" fmla="*/ 341994 w 341994"/>
                    <a:gd name="connsiteY1" fmla="*/ 4856 h 4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1994" h="4855">
                      <a:moveTo>
                        <a:pt x="0" y="0"/>
                      </a:moveTo>
                      <a:lnTo>
                        <a:pt x="341994" y="4856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24" name="フリーフォーム 423">
                  <a:extLst>
                    <a:ext uri="{FF2B5EF4-FFF2-40B4-BE49-F238E27FC236}">
                      <a16:creationId xmlns:a16="http://schemas.microsoft.com/office/drawing/2014/main" id="{2ABE6864-73DD-3825-9346-F179254F246C}"/>
                    </a:ext>
                  </a:extLst>
                </p:cNvPr>
                <p:cNvSpPr/>
                <p:nvPr/>
              </p:nvSpPr>
              <p:spPr>
                <a:xfrm>
                  <a:off x="2481805" y="3778115"/>
                  <a:ext cx="193975" cy="229093"/>
                </a:xfrm>
                <a:custGeom>
                  <a:avLst/>
                  <a:gdLst>
                    <a:gd name="connsiteX0" fmla="*/ 0 w 193975"/>
                    <a:gd name="connsiteY0" fmla="*/ 229093 h 229093"/>
                    <a:gd name="connsiteX1" fmla="*/ 193976 w 193975"/>
                    <a:gd name="connsiteY1" fmla="*/ 0 h 229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3975" h="229093">
                      <a:moveTo>
                        <a:pt x="0" y="229093"/>
                      </a:moveTo>
                      <a:lnTo>
                        <a:pt x="193976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25" name="フリーフォーム 424">
                  <a:extLst>
                    <a:ext uri="{FF2B5EF4-FFF2-40B4-BE49-F238E27FC236}">
                      <a16:creationId xmlns:a16="http://schemas.microsoft.com/office/drawing/2014/main" id="{DE57DD03-7FB0-0878-AA34-4B8358B8E443}"/>
                    </a:ext>
                  </a:extLst>
                </p:cNvPr>
                <p:cNvSpPr/>
                <p:nvPr/>
              </p:nvSpPr>
              <p:spPr>
                <a:xfrm>
                  <a:off x="2481805" y="4007208"/>
                  <a:ext cx="180022" cy="260947"/>
                </a:xfrm>
                <a:custGeom>
                  <a:avLst/>
                  <a:gdLst>
                    <a:gd name="connsiteX0" fmla="*/ 180023 w 180022"/>
                    <a:gd name="connsiteY0" fmla="*/ 260948 h 260947"/>
                    <a:gd name="connsiteX1" fmla="*/ 0 w 180022"/>
                    <a:gd name="connsiteY1" fmla="*/ 0 h 260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0022" h="260947">
                      <a:moveTo>
                        <a:pt x="180023" y="260948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26" name="フリーフォーム 425">
                  <a:extLst>
                    <a:ext uri="{FF2B5EF4-FFF2-40B4-BE49-F238E27FC236}">
                      <a16:creationId xmlns:a16="http://schemas.microsoft.com/office/drawing/2014/main" id="{790EA0F4-3D88-06E1-997E-C661CB849F82}"/>
                    </a:ext>
                  </a:extLst>
                </p:cNvPr>
                <p:cNvSpPr/>
                <p:nvPr/>
              </p:nvSpPr>
              <p:spPr>
                <a:xfrm>
                  <a:off x="2272162" y="4007208"/>
                  <a:ext cx="209642" cy="262618"/>
                </a:xfrm>
                <a:custGeom>
                  <a:avLst/>
                  <a:gdLst>
                    <a:gd name="connsiteX0" fmla="*/ 0 w 209642"/>
                    <a:gd name="connsiteY0" fmla="*/ 262619 h 262618"/>
                    <a:gd name="connsiteX1" fmla="*/ 209642 w 209642"/>
                    <a:gd name="connsiteY1" fmla="*/ 0 h 262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9642" h="262618">
                      <a:moveTo>
                        <a:pt x="0" y="262619"/>
                      </a:moveTo>
                      <a:lnTo>
                        <a:pt x="209642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27" name="フリーフォーム 426">
                  <a:extLst>
                    <a:ext uri="{FF2B5EF4-FFF2-40B4-BE49-F238E27FC236}">
                      <a16:creationId xmlns:a16="http://schemas.microsoft.com/office/drawing/2014/main" id="{1DA62E58-7741-2763-9F18-21DB854DE080}"/>
                    </a:ext>
                  </a:extLst>
                </p:cNvPr>
                <p:cNvSpPr/>
                <p:nvPr/>
              </p:nvSpPr>
              <p:spPr>
                <a:xfrm>
                  <a:off x="2272162" y="4268156"/>
                  <a:ext cx="389665" cy="1670"/>
                </a:xfrm>
                <a:custGeom>
                  <a:avLst/>
                  <a:gdLst>
                    <a:gd name="connsiteX0" fmla="*/ 389665 w 389665"/>
                    <a:gd name="connsiteY0" fmla="*/ 0 h 1670"/>
                    <a:gd name="connsiteX1" fmla="*/ 0 w 389665"/>
                    <a:gd name="connsiteY1" fmla="*/ 1671 h 1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9665" h="1670">
                      <a:moveTo>
                        <a:pt x="389665" y="0"/>
                      </a:moveTo>
                      <a:lnTo>
                        <a:pt x="0" y="1671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28" name="フリーフォーム 427">
                  <a:extLst>
                    <a:ext uri="{FF2B5EF4-FFF2-40B4-BE49-F238E27FC236}">
                      <a16:creationId xmlns:a16="http://schemas.microsoft.com/office/drawing/2014/main" id="{3D7EE9DF-C974-C8AD-1924-BE361CDE42B7}"/>
                    </a:ext>
                  </a:extLst>
                </p:cNvPr>
                <p:cNvSpPr/>
                <p:nvPr/>
              </p:nvSpPr>
              <p:spPr>
                <a:xfrm>
                  <a:off x="2661827" y="4268156"/>
                  <a:ext cx="201116" cy="293659"/>
                </a:xfrm>
                <a:custGeom>
                  <a:avLst/>
                  <a:gdLst>
                    <a:gd name="connsiteX0" fmla="*/ 201116 w 201116"/>
                    <a:gd name="connsiteY0" fmla="*/ 293659 h 293659"/>
                    <a:gd name="connsiteX1" fmla="*/ 0 w 201116"/>
                    <a:gd name="connsiteY1" fmla="*/ 0 h 293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1116" h="293659">
                      <a:moveTo>
                        <a:pt x="201116" y="293659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29" name="フリーフォーム 428">
                  <a:extLst>
                    <a:ext uri="{FF2B5EF4-FFF2-40B4-BE49-F238E27FC236}">
                      <a16:creationId xmlns:a16="http://schemas.microsoft.com/office/drawing/2014/main" id="{C1A04209-D1DE-0A29-2CE2-1EE5E7FC6502}"/>
                    </a:ext>
                  </a:extLst>
                </p:cNvPr>
                <p:cNvSpPr/>
                <p:nvPr/>
              </p:nvSpPr>
              <p:spPr>
                <a:xfrm>
                  <a:off x="2649960" y="4561815"/>
                  <a:ext cx="212984" cy="328355"/>
                </a:xfrm>
                <a:custGeom>
                  <a:avLst/>
                  <a:gdLst>
                    <a:gd name="connsiteX0" fmla="*/ 0 w 212984"/>
                    <a:gd name="connsiteY0" fmla="*/ 328356 h 328355"/>
                    <a:gd name="connsiteX1" fmla="*/ 212984 w 212984"/>
                    <a:gd name="connsiteY1" fmla="*/ 0 h 328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2984" h="328355">
                      <a:moveTo>
                        <a:pt x="0" y="328356"/>
                      </a:moveTo>
                      <a:lnTo>
                        <a:pt x="212984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30" name="フリーフォーム 429">
                  <a:extLst>
                    <a:ext uri="{FF2B5EF4-FFF2-40B4-BE49-F238E27FC236}">
                      <a16:creationId xmlns:a16="http://schemas.microsoft.com/office/drawing/2014/main" id="{0F445321-D0AF-F4A2-CD44-4FDDD5F174D8}"/>
                    </a:ext>
                  </a:extLst>
                </p:cNvPr>
                <p:cNvSpPr/>
                <p:nvPr/>
              </p:nvSpPr>
              <p:spPr>
                <a:xfrm>
                  <a:off x="2210574" y="4886900"/>
                  <a:ext cx="439385" cy="3270"/>
                </a:xfrm>
                <a:custGeom>
                  <a:avLst/>
                  <a:gdLst>
                    <a:gd name="connsiteX0" fmla="*/ 0 w 439385"/>
                    <a:gd name="connsiteY0" fmla="*/ 0 h 3270"/>
                    <a:gd name="connsiteX1" fmla="*/ 439386 w 439385"/>
                    <a:gd name="connsiteY1" fmla="*/ 3270 h 3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9385" h="3270">
                      <a:moveTo>
                        <a:pt x="0" y="0"/>
                      </a:moveTo>
                      <a:lnTo>
                        <a:pt x="439386" y="327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31" name="フリーフォーム 430">
                  <a:extLst>
                    <a:ext uri="{FF2B5EF4-FFF2-40B4-BE49-F238E27FC236}">
                      <a16:creationId xmlns:a16="http://schemas.microsoft.com/office/drawing/2014/main" id="{EA2CA590-5996-DDC1-C155-23AF43973934}"/>
                    </a:ext>
                  </a:extLst>
                </p:cNvPr>
                <p:cNvSpPr/>
                <p:nvPr/>
              </p:nvSpPr>
              <p:spPr>
                <a:xfrm>
                  <a:off x="2035857" y="4556067"/>
                  <a:ext cx="174717" cy="330833"/>
                </a:xfrm>
                <a:custGeom>
                  <a:avLst/>
                  <a:gdLst>
                    <a:gd name="connsiteX0" fmla="*/ 0 w 174717"/>
                    <a:gd name="connsiteY0" fmla="*/ 0 h 330833"/>
                    <a:gd name="connsiteX1" fmla="*/ 174717 w 174717"/>
                    <a:gd name="connsiteY1" fmla="*/ 330833 h 330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4717" h="330833">
                      <a:moveTo>
                        <a:pt x="0" y="0"/>
                      </a:moveTo>
                      <a:lnTo>
                        <a:pt x="174717" y="330833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32" name="フリーフォーム 431">
                  <a:extLst>
                    <a:ext uri="{FF2B5EF4-FFF2-40B4-BE49-F238E27FC236}">
                      <a16:creationId xmlns:a16="http://schemas.microsoft.com/office/drawing/2014/main" id="{66412948-2AA1-1754-9C61-22D1E543B042}"/>
                    </a:ext>
                  </a:extLst>
                </p:cNvPr>
                <p:cNvSpPr/>
                <p:nvPr/>
              </p:nvSpPr>
              <p:spPr>
                <a:xfrm>
                  <a:off x="2035857" y="4269827"/>
                  <a:ext cx="236305" cy="286239"/>
                </a:xfrm>
                <a:custGeom>
                  <a:avLst/>
                  <a:gdLst>
                    <a:gd name="connsiteX0" fmla="*/ 236305 w 236305"/>
                    <a:gd name="connsiteY0" fmla="*/ 0 h 286239"/>
                    <a:gd name="connsiteX1" fmla="*/ 0 w 236305"/>
                    <a:gd name="connsiteY1" fmla="*/ 286240 h 286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6305" h="286239">
                      <a:moveTo>
                        <a:pt x="236305" y="0"/>
                      </a:moveTo>
                      <a:lnTo>
                        <a:pt x="0" y="28624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33" name="フリーフォーム 432">
                  <a:extLst>
                    <a:ext uri="{FF2B5EF4-FFF2-40B4-BE49-F238E27FC236}">
                      <a16:creationId xmlns:a16="http://schemas.microsoft.com/office/drawing/2014/main" id="{8C02E777-A814-2566-9933-E861624262FD}"/>
                    </a:ext>
                  </a:extLst>
                </p:cNvPr>
                <p:cNvSpPr/>
                <p:nvPr/>
              </p:nvSpPr>
              <p:spPr>
                <a:xfrm>
                  <a:off x="2109920" y="4009622"/>
                  <a:ext cx="162242" cy="260205"/>
                </a:xfrm>
                <a:custGeom>
                  <a:avLst/>
                  <a:gdLst>
                    <a:gd name="connsiteX0" fmla="*/ 0 w 162242"/>
                    <a:gd name="connsiteY0" fmla="*/ 0 h 260205"/>
                    <a:gd name="connsiteX1" fmla="*/ 162243 w 162242"/>
                    <a:gd name="connsiteY1" fmla="*/ 260205 h 260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2242" h="260205">
                      <a:moveTo>
                        <a:pt x="0" y="0"/>
                      </a:moveTo>
                      <a:lnTo>
                        <a:pt x="162243" y="260205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34" name="フリーフォーム 433">
                  <a:extLst>
                    <a:ext uri="{FF2B5EF4-FFF2-40B4-BE49-F238E27FC236}">
                      <a16:creationId xmlns:a16="http://schemas.microsoft.com/office/drawing/2014/main" id="{5751362C-FAB0-DB7F-D1FA-D3832096ED56}"/>
                    </a:ext>
                  </a:extLst>
                </p:cNvPr>
                <p:cNvSpPr/>
                <p:nvPr/>
              </p:nvSpPr>
              <p:spPr>
                <a:xfrm>
                  <a:off x="1737685" y="4002067"/>
                  <a:ext cx="372234" cy="7554"/>
                </a:xfrm>
                <a:custGeom>
                  <a:avLst/>
                  <a:gdLst>
                    <a:gd name="connsiteX0" fmla="*/ 0 w 372234"/>
                    <a:gd name="connsiteY0" fmla="*/ 0 h 7554"/>
                    <a:gd name="connsiteX1" fmla="*/ 372235 w 372234"/>
                    <a:gd name="connsiteY1" fmla="*/ 7555 h 7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2234" h="7554">
                      <a:moveTo>
                        <a:pt x="0" y="0"/>
                      </a:moveTo>
                      <a:lnTo>
                        <a:pt x="372235" y="7555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35" name="フリーフォーム 434">
                  <a:extLst>
                    <a:ext uri="{FF2B5EF4-FFF2-40B4-BE49-F238E27FC236}">
                      <a16:creationId xmlns:a16="http://schemas.microsoft.com/office/drawing/2014/main" id="{8992A6AA-C87F-48B1-1799-D79FA639692A}"/>
                    </a:ext>
                  </a:extLst>
                </p:cNvPr>
                <p:cNvSpPr/>
                <p:nvPr/>
              </p:nvSpPr>
              <p:spPr>
                <a:xfrm>
                  <a:off x="1476966" y="4002067"/>
                  <a:ext cx="260719" cy="252621"/>
                </a:xfrm>
                <a:custGeom>
                  <a:avLst/>
                  <a:gdLst>
                    <a:gd name="connsiteX0" fmla="*/ 0 w 260719"/>
                    <a:gd name="connsiteY0" fmla="*/ 252622 h 252621"/>
                    <a:gd name="connsiteX1" fmla="*/ 260719 w 260719"/>
                    <a:gd name="connsiteY1" fmla="*/ 0 h 252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0719" h="252621">
                      <a:moveTo>
                        <a:pt x="0" y="252622"/>
                      </a:moveTo>
                      <a:lnTo>
                        <a:pt x="260719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36" name="フリーフォーム 435">
                  <a:extLst>
                    <a:ext uri="{FF2B5EF4-FFF2-40B4-BE49-F238E27FC236}">
                      <a16:creationId xmlns:a16="http://schemas.microsoft.com/office/drawing/2014/main" id="{AE2DA8DC-8424-F185-BFAF-1D7462F68116}"/>
                    </a:ext>
                  </a:extLst>
                </p:cNvPr>
                <p:cNvSpPr/>
                <p:nvPr/>
              </p:nvSpPr>
              <p:spPr>
                <a:xfrm>
                  <a:off x="1476966" y="4254689"/>
                  <a:ext cx="131809" cy="301378"/>
                </a:xfrm>
                <a:custGeom>
                  <a:avLst/>
                  <a:gdLst>
                    <a:gd name="connsiteX0" fmla="*/ 131809 w 131809"/>
                    <a:gd name="connsiteY0" fmla="*/ 301378 h 301378"/>
                    <a:gd name="connsiteX1" fmla="*/ 0 w 131809"/>
                    <a:gd name="connsiteY1" fmla="*/ 0 h 301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1809" h="301378">
                      <a:moveTo>
                        <a:pt x="131809" y="301378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37" name="フリーフォーム 436">
                  <a:extLst>
                    <a:ext uri="{FF2B5EF4-FFF2-40B4-BE49-F238E27FC236}">
                      <a16:creationId xmlns:a16="http://schemas.microsoft.com/office/drawing/2014/main" id="{A027F2D0-ED08-1E8A-8CAA-4B98409447B6}"/>
                    </a:ext>
                  </a:extLst>
                </p:cNvPr>
                <p:cNvSpPr/>
                <p:nvPr/>
              </p:nvSpPr>
              <p:spPr>
                <a:xfrm>
                  <a:off x="1608775" y="4556067"/>
                  <a:ext cx="427082" cy="7140"/>
                </a:xfrm>
                <a:custGeom>
                  <a:avLst/>
                  <a:gdLst>
                    <a:gd name="connsiteX0" fmla="*/ 427082 w 427082"/>
                    <a:gd name="connsiteY0" fmla="*/ 0 h 7140"/>
                    <a:gd name="connsiteX1" fmla="*/ 0 w 427082"/>
                    <a:gd name="connsiteY1" fmla="*/ 0 h 7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7082" h="7140">
                      <a:moveTo>
                        <a:pt x="427082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38" name="フリーフォーム 437">
                  <a:extLst>
                    <a:ext uri="{FF2B5EF4-FFF2-40B4-BE49-F238E27FC236}">
                      <a16:creationId xmlns:a16="http://schemas.microsoft.com/office/drawing/2014/main" id="{79590C95-8985-9DAA-696C-5489F216744F}"/>
                    </a:ext>
                  </a:extLst>
                </p:cNvPr>
                <p:cNvSpPr/>
                <p:nvPr/>
              </p:nvSpPr>
              <p:spPr>
                <a:xfrm>
                  <a:off x="3553509" y="3621527"/>
                  <a:ext cx="447568" cy="1178"/>
                </a:xfrm>
                <a:custGeom>
                  <a:avLst/>
                  <a:gdLst>
                    <a:gd name="connsiteX0" fmla="*/ 0 w 447568"/>
                    <a:gd name="connsiteY0" fmla="*/ 0 h 1178"/>
                    <a:gd name="connsiteX1" fmla="*/ 447569 w 447568"/>
                    <a:gd name="connsiteY1" fmla="*/ 1178 h 1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7568" h="1178">
                      <a:moveTo>
                        <a:pt x="0" y="0"/>
                      </a:moveTo>
                      <a:lnTo>
                        <a:pt x="447569" y="1178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39" name="フリーフォーム 438">
                  <a:extLst>
                    <a:ext uri="{FF2B5EF4-FFF2-40B4-BE49-F238E27FC236}">
                      <a16:creationId xmlns:a16="http://schemas.microsoft.com/office/drawing/2014/main" id="{42FCA2AC-A9E2-457D-2FBC-B404E4D84475}"/>
                    </a:ext>
                  </a:extLst>
                </p:cNvPr>
                <p:cNvSpPr/>
                <p:nvPr/>
              </p:nvSpPr>
              <p:spPr>
                <a:xfrm>
                  <a:off x="3705026" y="3364436"/>
                  <a:ext cx="296051" cy="258269"/>
                </a:xfrm>
                <a:custGeom>
                  <a:avLst/>
                  <a:gdLst>
                    <a:gd name="connsiteX0" fmla="*/ 0 w 296051"/>
                    <a:gd name="connsiteY0" fmla="*/ 0 h 258269"/>
                    <a:gd name="connsiteX1" fmla="*/ 296051 w 296051"/>
                    <a:gd name="connsiteY1" fmla="*/ 258269 h 258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6051" h="258269">
                      <a:moveTo>
                        <a:pt x="0" y="0"/>
                      </a:moveTo>
                      <a:lnTo>
                        <a:pt x="296051" y="258269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40" name="フリーフォーム 439">
                  <a:extLst>
                    <a:ext uri="{FF2B5EF4-FFF2-40B4-BE49-F238E27FC236}">
                      <a16:creationId xmlns:a16="http://schemas.microsoft.com/office/drawing/2014/main" id="{ECCFEE56-292A-2550-D748-46B63DDA03D6}"/>
                    </a:ext>
                  </a:extLst>
                </p:cNvPr>
                <p:cNvSpPr/>
                <p:nvPr/>
              </p:nvSpPr>
              <p:spPr>
                <a:xfrm>
                  <a:off x="3553509" y="3364436"/>
                  <a:ext cx="151517" cy="257091"/>
                </a:xfrm>
                <a:custGeom>
                  <a:avLst/>
                  <a:gdLst>
                    <a:gd name="connsiteX0" fmla="*/ 0 w 151517"/>
                    <a:gd name="connsiteY0" fmla="*/ 257091 h 257091"/>
                    <a:gd name="connsiteX1" fmla="*/ 151517 w 151517"/>
                    <a:gd name="connsiteY1" fmla="*/ 0 h 257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1517" h="257091">
                      <a:moveTo>
                        <a:pt x="0" y="257091"/>
                      </a:moveTo>
                      <a:lnTo>
                        <a:pt x="151517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41" name="フリーフォーム 440">
                  <a:extLst>
                    <a:ext uri="{FF2B5EF4-FFF2-40B4-BE49-F238E27FC236}">
                      <a16:creationId xmlns:a16="http://schemas.microsoft.com/office/drawing/2014/main" id="{6CC0811D-7692-7F33-85BE-E79F6B60521F}"/>
                    </a:ext>
                  </a:extLst>
                </p:cNvPr>
                <p:cNvSpPr/>
                <p:nvPr/>
              </p:nvSpPr>
              <p:spPr>
                <a:xfrm>
                  <a:off x="3280864" y="3621527"/>
                  <a:ext cx="272644" cy="358517"/>
                </a:xfrm>
                <a:custGeom>
                  <a:avLst/>
                  <a:gdLst>
                    <a:gd name="connsiteX0" fmla="*/ 0 w 272644"/>
                    <a:gd name="connsiteY0" fmla="*/ 358518 h 358517"/>
                    <a:gd name="connsiteX1" fmla="*/ 272644 w 272644"/>
                    <a:gd name="connsiteY1" fmla="*/ 0 h 358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72644" h="358517">
                      <a:moveTo>
                        <a:pt x="0" y="358518"/>
                      </a:moveTo>
                      <a:lnTo>
                        <a:pt x="272644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42" name="フリーフォーム 441">
                  <a:extLst>
                    <a:ext uri="{FF2B5EF4-FFF2-40B4-BE49-F238E27FC236}">
                      <a16:creationId xmlns:a16="http://schemas.microsoft.com/office/drawing/2014/main" id="{BC42DB5F-18BB-98C3-BA63-D4CCA81280F6}"/>
                    </a:ext>
                  </a:extLst>
                </p:cNvPr>
                <p:cNvSpPr/>
                <p:nvPr/>
              </p:nvSpPr>
              <p:spPr>
                <a:xfrm>
                  <a:off x="3272238" y="3986757"/>
                  <a:ext cx="167169" cy="279599"/>
                </a:xfrm>
                <a:custGeom>
                  <a:avLst/>
                  <a:gdLst>
                    <a:gd name="connsiteX0" fmla="*/ 0 w 167169"/>
                    <a:gd name="connsiteY0" fmla="*/ 0 h 279599"/>
                    <a:gd name="connsiteX1" fmla="*/ 167170 w 167169"/>
                    <a:gd name="connsiteY1" fmla="*/ 279599 h 279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7169" h="279599">
                      <a:moveTo>
                        <a:pt x="0" y="0"/>
                      </a:moveTo>
                      <a:lnTo>
                        <a:pt x="167170" y="279599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43" name="フリーフォーム 442">
                  <a:extLst>
                    <a:ext uri="{FF2B5EF4-FFF2-40B4-BE49-F238E27FC236}">
                      <a16:creationId xmlns:a16="http://schemas.microsoft.com/office/drawing/2014/main" id="{371D125F-4EDC-794A-D0A3-833E5F744FE3}"/>
                    </a:ext>
                  </a:extLst>
                </p:cNvPr>
                <p:cNvSpPr/>
                <p:nvPr/>
              </p:nvSpPr>
              <p:spPr>
                <a:xfrm>
                  <a:off x="3214706" y="3986757"/>
                  <a:ext cx="57532" cy="25963"/>
                </a:xfrm>
                <a:custGeom>
                  <a:avLst/>
                  <a:gdLst>
                    <a:gd name="connsiteX0" fmla="*/ 0 w 57532"/>
                    <a:gd name="connsiteY0" fmla="*/ 25963 h 25963"/>
                    <a:gd name="connsiteX1" fmla="*/ 57532 w 57532"/>
                    <a:gd name="connsiteY1" fmla="*/ 0 h 25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532" h="25963">
                      <a:moveTo>
                        <a:pt x="0" y="25963"/>
                      </a:moveTo>
                      <a:lnTo>
                        <a:pt x="57532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44" name="フリーフォーム 443">
                  <a:extLst>
                    <a:ext uri="{FF2B5EF4-FFF2-40B4-BE49-F238E27FC236}">
                      <a16:creationId xmlns:a16="http://schemas.microsoft.com/office/drawing/2014/main" id="{5C0FB6AF-78D8-CED0-B535-A4AE077D0E49}"/>
                    </a:ext>
                  </a:extLst>
                </p:cNvPr>
                <p:cNvSpPr/>
                <p:nvPr/>
              </p:nvSpPr>
              <p:spPr>
                <a:xfrm>
                  <a:off x="4001077" y="3622706"/>
                  <a:ext cx="119255" cy="333082"/>
                </a:xfrm>
                <a:custGeom>
                  <a:avLst/>
                  <a:gdLst>
                    <a:gd name="connsiteX0" fmla="*/ 119256 w 119255"/>
                    <a:gd name="connsiteY0" fmla="*/ 333083 h 333082"/>
                    <a:gd name="connsiteX1" fmla="*/ 0 w 119255"/>
                    <a:gd name="connsiteY1" fmla="*/ 0 h 333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9255" h="333082">
                      <a:moveTo>
                        <a:pt x="119256" y="333083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45" name="フリーフォーム 444">
                  <a:extLst>
                    <a:ext uri="{FF2B5EF4-FFF2-40B4-BE49-F238E27FC236}">
                      <a16:creationId xmlns:a16="http://schemas.microsoft.com/office/drawing/2014/main" id="{EA81982D-518E-37EB-BC12-515D961DE8CC}"/>
                    </a:ext>
                  </a:extLst>
                </p:cNvPr>
                <p:cNvSpPr/>
                <p:nvPr/>
              </p:nvSpPr>
              <p:spPr>
                <a:xfrm>
                  <a:off x="3588012" y="3364436"/>
                  <a:ext cx="117013" cy="129502"/>
                </a:xfrm>
                <a:custGeom>
                  <a:avLst/>
                  <a:gdLst>
                    <a:gd name="connsiteX0" fmla="*/ 0 w 117013"/>
                    <a:gd name="connsiteY0" fmla="*/ 129502 h 129502"/>
                    <a:gd name="connsiteX1" fmla="*/ 117014 w 117013"/>
                    <a:gd name="connsiteY1" fmla="*/ 0 h 129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7013" h="129502">
                      <a:moveTo>
                        <a:pt x="0" y="129502"/>
                      </a:moveTo>
                      <a:lnTo>
                        <a:pt x="117014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</p:grpSp>
      <p:grpSp>
        <p:nvGrpSpPr>
          <p:cNvPr id="548" name="グループ化 547">
            <a:extLst>
              <a:ext uri="{FF2B5EF4-FFF2-40B4-BE49-F238E27FC236}">
                <a16:creationId xmlns:a16="http://schemas.microsoft.com/office/drawing/2014/main" id="{0C0A73B4-8FB7-1561-0059-B09A6FDD195D}"/>
              </a:ext>
            </a:extLst>
          </p:cNvPr>
          <p:cNvGrpSpPr/>
          <p:nvPr/>
        </p:nvGrpSpPr>
        <p:grpSpPr>
          <a:xfrm>
            <a:off x="580291" y="2806372"/>
            <a:ext cx="7983849" cy="3148815"/>
            <a:chOff x="504092" y="2843184"/>
            <a:chExt cx="7983849" cy="3148815"/>
          </a:xfrm>
        </p:grpSpPr>
        <p:grpSp>
          <p:nvGrpSpPr>
            <p:cNvPr id="462" name="グラフィックス 2">
              <a:extLst>
                <a:ext uri="{FF2B5EF4-FFF2-40B4-BE49-F238E27FC236}">
                  <a16:creationId xmlns:a16="http://schemas.microsoft.com/office/drawing/2014/main" id="{8DEEA741-7293-0D93-CA22-FD10EC0809D0}"/>
                </a:ext>
              </a:extLst>
            </p:cNvPr>
            <p:cNvGrpSpPr/>
            <p:nvPr/>
          </p:nvGrpSpPr>
          <p:grpSpPr>
            <a:xfrm>
              <a:off x="504092" y="2843184"/>
              <a:ext cx="4334754" cy="3148815"/>
              <a:chOff x="504092" y="2843184"/>
              <a:chExt cx="4334754" cy="3148815"/>
            </a:xfrm>
          </p:grpSpPr>
          <p:grpSp>
            <p:nvGrpSpPr>
              <p:cNvPr id="463" name="グラフィックス 2">
                <a:extLst>
                  <a:ext uri="{FF2B5EF4-FFF2-40B4-BE49-F238E27FC236}">
                    <a16:creationId xmlns:a16="http://schemas.microsoft.com/office/drawing/2014/main" id="{6F6E5534-52B3-D0A6-E6E8-BE68A4B0D228}"/>
                  </a:ext>
                </a:extLst>
              </p:cNvPr>
              <p:cNvGrpSpPr/>
              <p:nvPr/>
            </p:nvGrpSpPr>
            <p:grpSpPr>
              <a:xfrm>
                <a:off x="504092" y="2843184"/>
                <a:ext cx="4334754" cy="3148815"/>
                <a:chOff x="504092" y="2843184"/>
                <a:chExt cx="4334754" cy="3148815"/>
              </a:xfrm>
            </p:grpSpPr>
            <p:sp>
              <p:nvSpPr>
                <p:cNvPr id="516" name="フリーフォーム 515">
                  <a:extLst>
                    <a:ext uri="{FF2B5EF4-FFF2-40B4-BE49-F238E27FC236}">
                      <a16:creationId xmlns:a16="http://schemas.microsoft.com/office/drawing/2014/main" id="{E1C00BE7-681C-AECF-CE2A-EF33BED3D669}"/>
                    </a:ext>
                  </a:extLst>
                </p:cNvPr>
                <p:cNvSpPr/>
                <p:nvPr/>
              </p:nvSpPr>
              <p:spPr>
                <a:xfrm>
                  <a:off x="504092" y="2843184"/>
                  <a:ext cx="4334754" cy="3148815"/>
                </a:xfrm>
                <a:custGeom>
                  <a:avLst/>
                  <a:gdLst>
                    <a:gd name="connsiteX0" fmla="*/ 1686938 w 4334754"/>
                    <a:gd name="connsiteY0" fmla="*/ 0 h 3148815"/>
                    <a:gd name="connsiteX1" fmla="*/ 0 w 4334754"/>
                    <a:gd name="connsiteY1" fmla="*/ 1562193 h 3148815"/>
                    <a:gd name="connsiteX2" fmla="*/ 3634729 w 4334754"/>
                    <a:gd name="connsiteY2" fmla="*/ 3148816 h 3148815"/>
                    <a:gd name="connsiteX3" fmla="*/ 4334755 w 4334754"/>
                    <a:gd name="connsiteY3" fmla="*/ 809648 h 3148815"/>
                    <a:gd name="connsiteX4" fmla="*/ 1686938 w 4334754"/>
                    <a:gd name="connsiteY4" fmla="*/ 0 h 3148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4754" h="3148815">
                      <a:moveTo>
                        <a:pt x="1686938" y="0"/>
                      </a:moveTo>
                      <a:lnTo>
                        <a:pt x="0" y="1562193"/>
                      </a:lnTo>
                      <a:lnTo>
                        <a:pt x="3634729" y="3148816"/>
                      </a:lnTo>
                      <a:lnTo>
                        <a:pt x="4334755" y="809648"/>
                      </a:lnTo>
                      <a:lnTo>
                        <a:pt x="16869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517" name="グラフィックス 2">
                  <a:extLst>
                    <a:ext uri="{FF2B5EF4-FFF2-40B4-BE49-F238E27FC236}">
                      <a16:creationId xmlns:a16="http://schemas.microsoft.com/office/drawing/2014/main" id="{3FB46DD5-B0E6-5BD1-94F7-1C6560005143}"/>
                    </a:ext>
                  </a:extLst>
                </p:cNvPr>
                <p:cNvGrpSpPr/>
                <p:nvPr/>
              </p:nvGrpSpPr>
              <p:grpSpPr>
                <a:xfrm>
                  <a:off x="3364724" y="5390500"/>
                  <a:ext cx="730510" cy="449766"/>
                  <a:chOff x="3364724" y="5390500"/>
                  <a:chExt cx="730510" cy="449766"/>
                </a:xfrm>
                <a:solidFill>
                  <a:srgbClr val="040000"/>
                </a:solidFill>
              </p:grpSpPr>
              <p:sp>
                <p:nvSpPr>
                  <p:cNvPr id="518" name="フリーフォーム 517">
                    <a:extLst>
                      <a:ext uri="{FF2B5EF4-FFF2-40B4-BE49-F238E27FC236}">
                        <a16:creationId xmlns:a16="http://schemas.microsoft.com/office/drawing/2014/main" id="{9A6CFB0C-7604-CD74-63E3-E85E93EEB93C}"/>
                      </a:ext>
                    </a:extLst>
                  </p:cNvPr>
                  <p:cNvSpPr/>
                  <p:nvPr/>
                </p:nvSpPr>
                <p:spPr>
                  <a:xfrm>
                    <a:off x="3364724" y="5390500"/>
                    <a:ext cx="275506" cy="191190"/>
                  </a:xfrm>
                  <a:custGeom>
                    <a:avLst/>
                    <a:gdLst>
                      <a:gd name="connsiteX0" fmla="*/ 132630 w 275506"/>
                      <a:gd name="connsiteY0" fmla="*/ 94656 h 191190"/>
                      <a:gd name="connsiteX1" fmla="*/ 170790 w 275506"/>
                      <a:gd name="connsiteY1" fmla="*/ 109466 h 191190"/>
                      <a:gd name="connsiteX2" fmla="*/ 263611 w 275506"/>
                      <a:gd name="connsiteY2" fmla="*/ 84738 h 191190"/>
                      <a:gd name="connsiteX3" fmla="*/ 249230 w 275506"/>
                      <a:gd name="connsiteY3" fmla="*/ 25242 h 191190"/>
                      <a:gd name="connsiteX4" fmla="*/ 176467 w 275506"/>
                      <a:gd name="connsiteY4" fmla="*/ 0 h 191190"/>
                      <a:gd name="connsiteX5" fmla="*/ 169869 w 275506"/>
                      <a:gd name="connsiteY5" fmla="*/ 6012 h 191190"/>
                      <a:gd name="connsiteX6" fmla="*/ 174724 w 275506"/>
                      <a:gd name="connsiteY6" fmla="*/ 7712 h 191190"/>
                      <a:gd name="connsiteX7" fmla="*/ 180808 w 275506"/>
                      <a:gd name="connsiteY7" fmla="*/ 22829 h 191190"/>
                      <a:gd name="connsiteX8" fmla="*/ 47571 w 275506"/>
                      <a:gd name="connsiteY8" fmla="*/ 148897 h 191190"/>
                      <a:gd name="connsiteX9" fmla="*/ 15202 w 275506"/>
                      <a:gd name="connsiteY9" fmla="*/ 154416 h 191190"/>
                      <a:gd name="connsiteX10" fmla="*/ 9711 w 275506"/>
                      <a:gd name="connsiteY10" fmla="*/ 152060 h 191190"/>
                      <a:gd name="connsiteX11" fmla="*/ 0 w 275506"/>
                      <a:gd name="connsiteY11" fmla="*/ 160914 h 191190"/>
                      <a:gd name="connsiteX12" fmla="*/ 35168 w 275506"/>
                      <a:gd name="connsiteY12" fmla="*/ 174903 h 191190"/>
                      <a:gd name="connsiteX13" fmla="*/ 69657 w 275506"/>
                      <a:gd name="connsiteY13" fmla="*/ 191191 h 191190"/>
                      <a:gd name="connsiteX14" fmla="*/ 78911 w 275506"/>
                      <a:gd name="connsiteY14" fmla="*/ 181787 h 191190"/>
                      <a:gd name="connsiteX15" fmla="*/ 73142 w 275506"/>
                      <a:gd name="connsiteY15" fmla="*/ 179302 h 191190"/>
                      <a:gd name="connsiteX16" fmla="*/ 68243 w 275506"/>
                      <a:gd name="connsiteY16" fmla="*/ 157615 h 191190"/>
                      <a:gd name="connsiteX17" fmla="*/ 132630 w 275506"/>
                      <a:gd name="connsiteY17" fmla="*/ 94656 h 191190"/>
                      <a:gd name="connsiteX18" fmla="*/ 138443 w 275506"/>
                      <a:gd name="connsiteY18" fmla="*/ 88066 h 191190"/>
                      <a:gd name="connsiteX19" fmla="*/ 200209 w 275506"/>
                      <a:gd name="connsiteY19" fmla="*/ 27741 h 191190"/>
                      <a:gd name="connsiteX20" fmla="*/ 218797 w 275506"/>
                      <a:gd name="connsiteY20" fmla="*/ 23143 h 191190"/>
                      <a:gd name="connsiteX21" fmla="*/ 237555 w 275506"/>
                      <a:gd name="connsiteY21" fmla="*/ 29705 h 191190"/>
                      <a:gd name="connsiteX22" fmla="*/ 240269 w 275506"/>
                      <a:gd name="connsiteY22" fmla="*/ 76184 h 191190"/>
                      <a:gd name="connsiteX23" fmla="*/ 169333 w 275506"/>
                      <a:gd name="connsiteY23" fmla="*/ 99955 h 191190"/>
                      <a:gd name="connsiteX24" fmla="*/ 138443 w 275506"/>
                      <a:gd name="connsiteY24" fmla="*/ 88066 h 191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275506" h="191190">
                        <a:moveTo>
                          <a:pt x="132630" y="94656"/>
                        </a:moveTo>
                        <a:lnTo>
                          <a:pt x="170790" y="109466"/>
                        </a:lnTo>
                        <a:cubicBezTo>
                          <a:pt x="198553" y="120241"/>
                          <a:pt x="242289" y="109195"/>
                          <a:pt x="263611" y="84738"/>
                        </a:cubicBezTo>
                        <a:cubicBezTo>
                          <a:pt x="283327" y="62131"/>
                          <a:pt x="278535" y="35411"/>
                          <a:pt x="249230" y="25242"/>
                        </a:cubicBezTo>
                        <a:lnTo>
                          <a:pt x="176467" y="0"/>
                        </a:lnTo>
                        <a:lnTo>
                          <a:pt x="169869" y="6012"/>
                        </a:lnTo>
                        <a:lnTo>
                          <a:pt x="174724" y="7712"/>
                        </a:lnTo>
                        <a:cubicBezTo>
                          <a:pt x="190420" y="13203"/>
                          <a:pt x="188506" y="15545"/>
                          <a:pt x="180808" y="22829"/>
                        </a:cubicBezTo>
                        <a:lnTo>
                          <a:pt x="47571" y="148897"/>
                        </a:lnTo>
                        <a:cubicBezTo>
                          <a:pt x="36796" y="159094"/>
                          <a:pt x="32983" y="162057"/>
                          <a:pt x="15202" y="154416"/>
                        </a:cubicBezTo>
                        <a:lnTo>
                          <a:pt x="9711" y="152060"/>
                        </a:lnTo>
                        <a:lnTo>
                          <a:pt x="0" y="160914"/>
                        </a:lnTo>
                        <a:cubicBezTo>
                          <a:pt x="9011" y="163549"/>
                          <a:pt x="26235" y="171026"/>
                          <a:pt x="35168" y="174903"/>
                        </a:cubicBezTo>
                        <a:cubicBezTo>
                          <a:pt x="44165" y="178809"/>
                          <a:pt x="62102" y="186599"/>
                          <a:pt x="69657" y="191191"/>
                        </a:cubicBezTo>
                        <a:lnTo>
                          <a:pt x="78911" y="181787"/>
                        </a:lnTo>
                        <a:lnTo>
                          <a:pt x="73142" y="179302"/>
                        </a:lnTo>
                        <a:cubicBezTo>
                          <a:pt x="54797" y="171425"/>
                          <a:pt x="57618" y="167998"/>
                          <a:pt x="68243" y="157615"/>
                        </a:cubicBezTo>
                        <a:lnTo>
                          <a:pt x="132630" y="94656"/>
                        </a:lnTo>
                        <a:close/>
                        <a:moveTo>
                          <a:pt x="138443" y="88066"/>
                        </a:moveTo>
                        <a:lnTo>
                          <a:pt x="200209" y="27741"/>
                        </a:lnTo>
                        <a:cubicBezTo>
                          <a:pt x="207129" y="20979"/>
                          <a:pt x="209000" y="19708"/>
                          <a:pt x="218797" y="23143"/>
                        </a:cubicBezTo>
                        <a:lnTo>
                          <a:pt x="237555" y="29705"/>
                        </a:lnTo>
                        <a:cubicBezTo>
                          <a:pt x="271709" y="41659"/>
                          <a:pt x="250508" y="64930"/>
                          <a:pt x="240269" y="76184"/>
                        </a:cubicBezTo>
                        <a:cubicBezTo>
                          <a:pt x="230157" y="87280"/>
                          <a:pt x="205822" y="113993"/>
                          <a:pt x="169333" y="99955"/>
                        </a:cubicBezTo>
                        <a:lnTo>
                          <a:pt x="138443" y="88066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19" name="フリーフォーム 518">
                    <a:extLst>
                      <a:ext uri="{FF2B5EF4-FFF2-40B4-BE49-F238E27FC236}">
                        <a16:creationId xmlns:a16="http://schemas.microsoft.com/office/drawing/2014/main" id="{BBFADACD-DBBB-B434-1CFD-A96ED9B31B54}"/>
                      </a:ext>
                    </a:extLst>
                  </p:cNvPr>
                  <p:cNvSpPr/>
                  <p:nvPr/>
                </p:nvSpPr>
                <p:spPr>
                  <a:xfrm>
                    <a:off x="3530894" y="5440264"/>
                    <a:ext cx="188048" cy="209113"/>
                  </a:xfrm>
                  <a:custGeom>
                    <a:avLst/>
                    <a:gdLst>
                      <a:gd name="connsiteX0" fmla="*/ 188049 w 188048"/>
                      <a:gd name="connsiteY0" fmla="*/ 8804 h 209113"/>
                      <a:gd name="connsiteX1" fmla="*/ 153724 w 188048"/>
                      <a:gd name="connsiteY1" fmla="*/ 0 h 209113"/>
                      <a:gd name="connsiteX2" fmla="*/ 148040 w 188048"/>
                      <a:gd name="connsiteY2" fmla="*/ 6777 h 209113"/>
                      <a:gd name="connsiteX3" fmla="*/ 155330 w 188048"/>
                      <a:gd name="connsiteY3" fmla="*/ 25656 h 209113"/>
                      <a:gd name="connsiteX4" fmla="*/ 40780 w 188048"/>
                      <a:gd name="connsiteY4" fmla="*/ 167248 h 209113"/>
                      <a:gd name="connsiteX5" fmla="*/ 8554 w 188048"/>
                      <a:gd name="connsiteY5" fmla="*/ 173175 h 209113"/>
                      <a:gd name="connsiteX6" fmla="*/ 0 w 188048"/>
                      <a:gd name="connsiteY6" fmla="*/ 183379 h 209113"/>
                      <a:gd name="connsiteX7" fmla="*/ 30098 w 188048"/>
                      <a:gd name="connsiteY7" fmla="*/ 195082 h 209113"/>
                      <a:gd name="connsiteX8" fmla="*/ 59203 w 188048"/>
                      <a:gd name="connsiteY8" fmla="*/ 209114 h 209113"/>
                      <a:gd name="connsiteX9" fmla="*/ 67294 w 188048"/>
                      <a:gd name="connsiteY9" fmla="*/ 198403 h 209113"/>
                      <a:gd name="connsiteX10" fmla="*/ 58039 w 188048"/>
                      <a:gd name="connsiteY10" fmla="*/ 174539 h 209113"/>
                      <a:gd name="connsiteX11" fmla="*/ 188049 w 188048"/>
                      <a:gd name="connsiteY11" fmla="*/ 8804 h 209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8048" h="209113">
                        <a:moveTo>
                          <a:pt x="188049" y="8804"/>
                        </a:moveTo>
                        <a:lnTo>
                          <a:pt x="153724" y="0"/>
                        </a:lnTo>
                        <a:lnTo>
                          <a:pt x="148040" y="6777"/>
                        </a:lnTo>
                        <a:cubicBezTo>
                          <a:pt x="163814" y="12296"/>
                          <a:pt x="164356" y="14496"/>
                          <a:pt x="155330" y="25656"/>
                        </a:cubicBezTo>
                        <a:lnTo>
                          <a:pt x="40780" y="167248"/>
                        </a:lnTo>
                        <a:cubicBezTo>
                          <a:pt x="28905" y="181915"/>
                          <a:pt x="26021" y="180673"/>
                          <a:pt x="8554" y="173175"/>
                        </a:cubicBezTo>
                        <a:lnTo>
                          <a:pt x="0" y="183379"/>
                        </a:lnTo>
                        <a:cubicBezTo>
                          <a:pt x="8919" y="186799"/>
                          <a:pt x="23450" y="192198"/>
                          <a:pt x="30098" y="195082"/>
                        </a:cubicBezTo>
                        <a:cubicBezTo>
                          <a:pt x="36774" y="197982"/>
                          <a:pt x="49428" y="204401"/>
                          <a:pt x="59203" y="209114"/>
                        </a:cubicBezTo>
                        <a:lnTo>
                          <a:pt x="67294" y="198403"/>
                        </a:lnTo>
                        <a:cubicBezTo>
                          <a:pt x="49299" y="190677"/>
                          <a:pt x="46371" y="189413"/>
                          <a:pt x="58039" y="174539"/>
                        </a:cubicBezTo>
                        <a:lnTo>
                          <a:pt x="188049" y="8804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20" name="フリーフォーム 519">
                    <a:extLst>
                      <a:ext uri="{FF2B5EF4-FFF2-40B4-BE49-F238E27FC236}">
                        <a16:creationId xmlns:a16="http://schemas.microsoft.com/office/drawing/2014/main" id="{E533A755-34C2-5230-8C9D-2553CDAFFAA5}"/>
                      </a:ext>
                    </a:extLst>
                  </p:cNvPr>
                  <p:cNvSpPr/>
                  <p:nvPr/>
                </p:nvSpPr>
                <p:spPr>
                  <a:xfrm>
                    <a:off x="3623342" y="5533953"/>
                    <a:ext cx="155780" cy="172943"/>
                  </a:xfrm>
                  <a:custGeom>
                    <a:avLst/>
                    <a:gdLst>
                      <a:gd name="connsiteX0" fmla="*/ 84704 w 155780"/>
                      <a:gd name="connsiteY0" fmla="*/ 131148 h 172943"/>
                      <a:gd name="connsiteX1" fmla="*/ 88888 w 155780"/>
                      <a:gd name="connsiteY1" fmla="*/ 171421 h 172943"/>
                      <a:gd name="connsiteX2" fmla="*/ 133996 w 155780"/>
                      <a:gd name="connsiteY2" fmla="*/ 146022 h 172943"/>
                      <a:gd name="connsiteX3" fmla="*/ 145407 w 155780"/>
                      <a:gd name="connsiteY3" fmla="*/ 125871 h 172943"/>
                      <a:gd name="connsiteX4" fmla="*/ 138180 w 155780"/>
                      <a:gd name="connsiteY4" fmla="*/ 122893 h 172943"/>
                      <a:gd name="connsiteX5" fmla="*/ 126648 w 155780"/>
                      <a:gd name="connsiteY5" fmla="*/ 142930 h 172943"/>
                      <a:gd name="connsiteX6" fmla="*/ 102163 w 155780"/>
                      <a:gd name="connsiteY6" fmla="*/ 162246 h 172943"/>
                      <a:gd name="connsiteX7" fmla="*/ 102356 w 155780"/>
                      <a:gd name="connsiteY7" fmla="*/ 139060 h 172943"/>
                      <a:gd name="connsiteX8" fmla="*/ 143086 w 155780"/>
                      <a:gd name="connsiteY8" fmla="*/ 71381 h 172943"/>
                      <a:gd name="connsiteX9" fmla="*/ 155096 w 155780"/>
                      <a:gd name="connsiteY9" fmla="*/ 31986 h 172943"/>
                      <a:gd name="connsiteX10" fmla="*/ 129497 w 155780"/>
                      <a:gd name="connsiteY10" fmla="*/ 3231 h 172943"/>
                      <a:gd name="connsiteX11" fmla="*/ 69344 w 155780"/>
                      <a:gd name="connsiteY11" fmla="*/ 20083 h 172943"/>
                      <a:gd name="connsiteX12" fmla="*/ 71487 w 155780"/>
                      <a:gd name="connsiteY12" fmla="*/ 38284 h 172943"/>
                      <a:gd name="connsiteX13" fmla="*/ 92759 w 155780"/>
                      <a:gd name="connsiteY13" fmla="*/ 29480 h 172943"/>
                      <a:gd name="connsiteX14" fmla="*/ 88774 w 155780"/>
                      <a:gd name="connsiteY14" fmla="*/ 11435 h 172943"/>
                      <a:gd name="connsiteX15" fmla="*/ 124977 w 155780"/>
                      <a:gd name="connsiteY15" fmla="*/ 9072 h 172943"/>
                      <a:gd name="connsiteX16" fmla="*/ 128733 w 155780"/>
                      <a:gd name="connsiteY16" fmla="*/ 56885 h 172943"/>
                      <a:gd name="connsiteX17" fmla="*/ 121543 w 155780"/>
                      <a:gd name="connsiteY17" fmla="*/ 68360 h 172943"/>
                      <a:gd name="connsiteX18" fmla="*/ 64732 w 155780"/>
                      <a:gd name="connsiteY18" fmla="*/ 59927 h 172943"/>
                      <a:gd name="connsiteX19" fmla="*/ 8328 w 155780"/>
                      <a:gd name="connsiteY19" fmla="*/ 90604 h 172943"/>
                      <a:gd name="connsiteX20" fmla="*/ 26679 w 155780"/>
                      <a:gd name="connsiteY20" fmla="*/ 146708 h 172943"/>
                      <a:gd name="connsiteX21" fmla="*/ 84704 w 155780"/>
                      <a:gd name="connsiteY21" fmla="*/ 131148 h 172943"/>
                      <a:gd name="connsiteX22" fmla="*/ 117380 w 155780"/>
                      <a:gd name="connsiteY22" fmla="*/ 74994 h 172943"/>
                      <a:gd name="connsiteX23" fmla="*/ 96715 w 155780"/>
                      <a:gd name="connsiteY23" fmla="*/ 107955 h 172943"/>
                      <a:gd name="connsiteX24" fmla="*/ 34105 w 155780"/>
                      <a:gd name="connsiteY24" fmla="*/ 139496 h 172943"/>
                      <a:gd name="connsiteX25" fmla="*/ 29450 w 155780"/>
                      <a:gd name="connsiteY25" fmla="*/ 99022 h 172943"/>
                      <a:gd name="connsiteX26" fmla="*/ 117380 w 155780"/>
                      <a:gd name="connsiteY26" fmla="*/ 74994 h 172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55780" h="172943">
                        <a:moveTo>
                          <a:pt x="84704" y="131148"/>
                        </a:moveTo>
                        <a:cubicBezTo>
                          <a:pt x="76799" y="146165"/>
                          <a:pt x="74950" y="165352"/>
                          <a:pt x="88888" y="171421"/>
                        </a:cubicBezTo>
                        <a:cubicBezTo>
                          <a:pt x="95158" y="174156"/>
                          <a:pt x="116644" y="176670"/>
                          <a:pt x="133996" y="146022"/>
                        </a:cubicBezTo>
                        <a:lnTo>
                          <a:pt x="145407" y="125871"/>
                        </a:lnTo>
                        <a:lnTo>
                          <a:pt x="138180" y="122893"/>
                        </a:lnTo>
                        <a:lnTo>
                          <a:pt x="126648" y="142930"/>
                        </a:lnTo>
                        <a:cubicBezTo>
                          <a:pt x="114202" y="164566"/>
                          <a:pt x="105433" y="163652"/>
                          <a:pt x="102163" y="162246"/>
                        </a:cubicBezTo>
                        <a:cubicBezTo>
                          <a:pt x="92409" y="158047"/>
                          <a:pt x="101263" y="140874"/>
                          <a:pt x="102356" y="139060"/>
                        </a:cubicBezTo>
                        <a:lnTo>
                          <a:pt x="143086" y="71381"/>
                        </a:lnTo>
                        <a:cubicBezTo>
                          <a:pt x="150948" y="58321"/>
                          <a:pt x="158053" y="46517"/>
                          <a:pt x="155096" y="31986"/>
                        </a:cubicBezTo>
                        <a:cubicBezTo>
                          <a:pt x="151798" y="17033"/>
                          <a:pt x="141743" y="7786"/>
                          <a:pt x="129497" y="3231"/>
                        </a:cubicBezTo>
                        <a:cubicBezTo>
                          <a:pt x="108818" y="-4460"/>
                          <a:pt x="82562" y="1745"/>
                          <a:pt x="69344" y="20083"/>
                        </a:cubicBezTo>
                        <a:cubicBezTo>
                          <a:pt x="63154" y="28680"/>
                          <a:pt x="64746" y="35642"/>
                          <a:pt x="71487" y="38284"/>
                        </a:cubicBezTo>
                        <a:cubicBezTo>
                          <a:pt x="78777" y="41140"/>
                          <a:pt x="87546" y="37063"/>
                          <a:pt x="92759" y="29480"/>
                        </a:cubicBezTo>
                        <a:cubicBezTo>
                          <a:pt x="95129" y="26024"/>
                          <a:pt x="100285" y="16162"/>
                          <a:pt x="88774" y="11435"/>
                        </a:cubicBezTo>
                        <a:cubicBezTo>
                          <a:pt x="102356" y="4373"/>
                          <a:pt x="116830" y="6015"/>
                          <a:pt x="124977" y="9072"/>
                        </a:cubicBezTo>
                        <a:cubicBezTo>
                          <a:pt x="137545" y="13777"/>
                          <a:pt x="145328" y="30422"/>
                          <a:pt x="128733" y="56885"/>
                        </a:cubicBezTo>
                        <a:lnTo>
                          <a:pt x="121543" y="68360"/>
                        </a:lnTo>
                        <a:cubicBezTo>
                          <a:pt x="107147" y="63833"/>
                          <a:pt x="87789" y="57342"/>
                          <a:pt x="64732" y="59927"/>
                        </a:cubicBezTo>
                        <a:cubicBezTo>
                          <a:pt x="37412" y="62498"/>
                          <a:pt x="18824" y="76251"/>
                          <a:pt x="8328" y="90604"/>
                        </a:cubicBezTo>
                        <a:cubicBezTo>
                          <a:pt x="-11866" y="118209"/>
                          <a:pt x="8785" y="138896"/>
                          <a:pt x="26679" y="146708"/>
                        </a:cubicBezTo>
                        <a:cubicBezTo>
                          <a:pt x="45680" y="155005"/>
                          <a:pt x="68523" y="145886"/>
                          <a:pt x="84704" y="131148"/>
                        </a:cubicBezTo>
                        <a:close/>
                        <a:moveTo>
                          <a:pt x="117380" y="74994"/>
                        </a:moveTo>
                        <a:lnTo>
                          <a:pt x="96715" y="107955"/>
                        </a:lnTo>
                        <a:cubicBezTo>
                          <a:pt x="75678" y="141502"/>
                          <a:pt x="46966" y="145058"/>
                          <a:pt x="34105" y="139496"/>
                        </a:cubicBezTo>
                        <a:cubicBezTo>
                          <a:pt x="20224" y="133490"/>
                          <a:pt x="17411" y="116153"/>
                          <a:pt x="29450" y="99022"/>
                        </a:cubicBezTo>
                        <a:cubicBezTo>
                          <a:pt x="42217" y="80864"/>
                          <a:pt x="71694" y="59156"/>
                          <a:pt x="117380" y="74994"/>
                        </a:cubicBez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21" name="フリーフォーム 520">
                    <a:extLst>
                      <a:ext uri="{FF2B5EF4-FFF2-40B4-BE49-F238E27FC236}">
                        <a16:creationId xmlns:a16="http://schemas.microsoft.com/office/drawing/2014/main" id="{3BC11F49-D781-99F6-41B5-CE2418EED9E8}"/>
                      </a:ext>
                    </a:extLst>
                  </p:cNvPr>
                  <p:cNvSpPr/>
                  <p:nvPr/>
                </p:nvSpPr>
                <p:spPr>
                  <a:xfrm>
                    <a:off x="3750062" y="5572237"/>
                    <a:ext cx="189313" cy="217061"/>
                  </a:xfrm>
                  <a:custGeom>
                    <a:avLst/>
                    <a:gdLst>
                      <a:gd name="connsiteX0" fmla="*/ 88201 w 189313"/>
                      <a:gd name="connsiteY0" fmla="*/ 34532 h 217061"/>
                      <a:gd name="connsiteX1" fmla="*/ 39588 w 189313"/>
                      <a:gd name="connsiteY1" fmla="*/ 127325 h 217061"/>
                      <a:gd name="connsiteX2" fmla="*/ 6698 w 189313"/>
                      <a:gd name="connsiteY2" fmla="*/ 134537 h 217061"/>
                      <a:gd name="connsiteX3" fmla="*/ 0 w 189313"/>
                      <a:gd name="connsiteY3" fmla="*/ 146669 h 217061"/>
                      <a:gd name="connsiteX4" fmla="*/ 35503 w 189313"/>
                      <a:gd name="connsiteY4" fmla="*/ 160615 h 217061"/>
                      <a:gd name="connsiteX5" fmla="*/ 70293 w 189313"/>
                      <a:gd name="connsiteY5" fmla="*/ 177217 h 217061"/>
                      <a:gd name="connsiteX6" fmla="*/ 76312 w 189313"/>
                      <a:gd name="connsiteY6" fmla="*/ 164442 h 217061"/>
                      <a:gd name="connsiteX7" fmla="*/ 60638 w 189313"/>
                      <a:gd name="connsiteY7" fmla="*/ 136215 h 217061"/>
                      <a:gd name="connsiteX8" fmla="*/ 93864 w 189313"/>
                      <a:gd name="connsiteY8" fmla="*/ 69643 h 217061"/>
                      <a:gd name="connsiteX9" fmla="*/ 157408 w 189313"/>
                      <a:gd name="connsiteY9" fmla="*/ 32590 h 217061"/>
                      <a:gd name="connsiteX10" fmla="*/ 163107 w 189313"/>
                      <a:gd name="connsiteY10" fmla="*/ 77105 h 217061"/>
                      <a:gd name="connsiteX11" fmla="*/ 126275 w 189313"/>
                      <a:gd name="connsiteY11" fmla="*/ 163935 h 217061"/>
                      <a:gd name="connsiteX12" fmla="*/ 93193 w 189313"/>
                      <a:gd name="connsiteY12" fmla="*/ 171690 h 217061"/>
                      <a:gd name="connsiteX13" fmla="*/ 87345 w 189313"/>
                      <a:gd name="connsiteY13" fmla="*/ 184636 h 217061"/>
                      <a:gd name="connsiteX14" fmla="*/ 124897 w 189313"/>
                      <a:gd name="connsiteY14" fmla="*/ 199424 h 217061"/>
                      <a:gd name="connsiteX15" fmla="*/ 161957 w 189313"/>
                      <a:gd name="connsiteY15" fmla="*/ 217061 h 217061"/>
                      <a:gd name="connsiteX16" fmla="*/ 167041 w 189313"/>
                      <a:gd name="connsiteY16" fmla="*/ 203409 h 217061"/>
                      <a:gd name="connsiteX17" fmla="*/ 146091 w 189313"/>
                      <a:gd name="connsiteY17" fmla="*/ 179573 h 217061"/>
                      <a:gd name="connsiteX18" fmla="*/ 175753 w 189313"/>
                      <a:gd name="connsiteY18" fmla="*/ 105375 h 217061"/>
                      <a:gd name="connsiteX19" fmla="*/ 187642 w 189313"/>
                      <a:gd name="connsiteY19" fmla="*/ 49499 h 217061"/>
                      <a:gd name="connsiteX20" fmla="*/ 162464 w 189313"/>
                      <a:gd name="connsiteY20" fmla="*/ 26513 h 217061"/>
                      <a:gd name="connsiteX21" fmla="*/ 104825 w 189313"/>
                      <a:gd name="connsiteY21" fmla="*/ 43601 h 217061"/>
                      <a:gd name="connsiteX22" fmla="*/ 121113 w 189313"/>
                      <a:gd name="connsiteY22" fmla="*/ 11097 h 217061"/>
                      <a:gd name="connsiteX23" fmla="*/ 80975 w 189313"/>
                      <a:gd name="connsiteY23" fmla="*/ 0 h 217061"/>
                      <a:gd name="connsiteX24" fmla="*/ 75912 w 189313"/>
                      <a:gd name="connsiteY24" fmla="*/ 9162 h 217061"/>
                      <a:gd name="connsiteX25" fmla="*/ 88201 w 189313"/>
                      <a:gd name="connsiteY25" fmla="*/ 34532 h 217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89313" h="217061">
                        <a:moveTo>
                          <a:pt x="88201" y="34532"/>
                        </a:moveTo>
                        <a:lnTo>
                          <a:pt x="39588" y="127325"/>
                        </a:lnTo>
                        <a:cubicBezTo>
                          <a:pt x="30462" y="144748"/>
                          <a:pt x="27084" y="143299"/>
                          <a:pt x="6698" y="134537"/>
                        </a:cubicBezTo>
                        <a:lnTo>
                          <a:pt x="0" y="146669"/>
                        </a:lnTo>
                        <a:cubicBezTo>
                          <a:pt x="10932" y="150925"/>
                          <a:pt x="27106" y="156966"/>
                          <a:pt x="35503" y="160615"/>
                        </a:cubicBezTo>
                        <a:cubicBezTo>
                          <a:pt x="43644" y="164142"/>
                          <a:pt x="59653" y="172097"/>
                          <a:pt x="70293" y="177217"/>
                        </a:cubicBezTo>
                        <a:lnTo>
                          <a:pt x="76312" y="164442"/>
                        </a:lnTo>
                        <a:cubicBezTo>
                          <a:pt x="55240" y="155388"/>
                          <a:pt x="51805" y="153917"/>
                          <a:pt x="60638" y="136215"/>
                        </a:cubicBezTo>
                        <a:lnTo>
                          <a:pt x="93864" y="69643"/>
                        </a:lnTo>
                        <a:cubicBezTo>
                          <a:pt x="110816" y="35668"/>
                          <a:pt x="139300" y="25792"/>
                          <a:pt x="157408" y="32590"/>
                        </a:cubicBezTo>
                        <a:cubicBezTo>
                          <a:pt x="175446" y="39359"/>
                          <a:pt x="171218" y="57982"/>
                          <a:pt x="163107" y="77105"/>
                        </a:cubicBezTo>
                        <a:lnTo>
                          <a:pt x="126275" y="163935"/>
                        </a:lnTo>
                        <a:cubicBezTo>
                          <a:pt x="118392" y="182515"/>
                          <a:pt x="114815" y="180973"/>
                          <a:pt x="93193" y="171690"/>
                        </a:cubicBezTo>
                        <a:lnTo>
                          <a:pt x="87345" y="184636"/>
                        </a:lnTo>
                        <a:cubicBezTo>
                          <a:pt x="98898" y="189149"/>
                          <a:pt x="115978" y="195547"/>
                          <a:pt x="124897" y="199424"/>
                        </a:cubicBezTo>
                        <a:cubicBezTo>
                          <a:pt x="133530" y="203173"/>
                          <a:pt x="150618" y="211620"/>
                          <a:pt x="161957" y="217061"/>
                        </a:cubicBezTo>
                        <a:lnTo>
                          <a:pt x="167041" y="203409"/>
                        </a:lnTo>
                        <a:cubicBezTo>
                          <a:pt x="149654" y="195939"/>
                          <a:pt x="141363" y="192383"/>
                          <a:pt x="146091" y="179573"/>
                        </a:cubicBezTo>
                        <a:lnTo>
                          <a:pt x="175753" y="105375"/>
                        </a:lnTo>
                        <a:cubicBezTo>
                          <a:pt x="187813" y="75198"/>
                          <a:pt x="191984" y="64759"/>
                          <a:pt x="187642" y="49499"/>
                        </a:cubicBezTo>
                        <a:cubicBezTo>
                          <a:pt x="185821" y="42515"/>
                          <a:pt x="178973" y="32669"/>
                          <a:pt x="162464" y="26513"/>
                        </a:cubicBezTo>
                        <a:cubicBezTo>
                          <a:pt x="141928" y="18859"/>
                          <a:pt x="122412" y="27092"/>
                          <a:pt x="104825" y="43601"/>
                        </a:cubicBezTo>
                        <a:lnTo>
                          <a:pt x="121113" y="11097"/>
                        </a:lnTo>
                        <a:lnTo>
                          <a:pt x="80975" y="0"/>
                        </a:lnTo>
                        <a:lnTo>
                          <a:pt x="75912" y="9162"/>
                        </a:lnTo>
                        <a:cubicBezTo>
                          <a:pt x="95064" y="16395"/>
                          <a:pt x="96149" y="19358"/>
                          <a:pt x="88201" y="34532"/>
                        </a:cubicBez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22" name="フリーフォーム 521">
                    <a:extLst>
                      <a:ext uri="{FF2B5EF4-FFF2-40B4-BE49-F238E27FC236}">
                        <a16:creationId xmlns:a16="http://schemas.microsoft.com/office/drawing/2014/main" id="{B6B12ACF-6D9C-FAC1-5465-DA4A1FE80F4C}"/>
                      </a:ext>
                    </a:extLst>
                  </p:cNvPr>
                  <p:cNvSpPr/>
                  <p:nvPr/>
                </p:nvSpPr>
                <p:spPr>
                  <a:xfrm>
                    <a:off x="3953975" y="5645057"/>
                    <a:ext cx="141259" cy="195209"/>
                  </a:xfrm>
                  <a:custGeom>
                    <a:avLst/>
                    <a:gdLst>
                      <a:gd name="connsiteX0" fmla="*/ 38019 w 141259"/>
                      <a:gd name="connsiteY0" fmla="*/ 58804 h 195209"/>
                      <a:gd name="connsiteX1" fmla="*/ 96279 w 141259"/>
                      <a:gd name="connsiteY1" fmla="*/ 11076 h 195209"/>
                      <a:gd name="connsiteX2" fmla="*/ 115973 w 141259"/>
                      <a:gd name="connsiteY2" fmla="*/ 89723 h 195209"/>
                      <a:gd name="connsiteX3" fmla="*/ 38019 w 141259"/>
                      <a:gd name="connsiteY3" fmla="*/ 58804 h 195209"/>
                      <a:gd name="connsiteX4" fmla="*/ 35084 w 141259"/>
                      <a:gd name="connsiteY4" fmla="*/ 66694 h 195209"/>
                      <a:gd name="connsiteX5" fmla="*/ 127905 w 141259"/>
                      <a:gd name="connsiteY5" fmla="*/ 103776 h 195209"/>
                      <a:gd name="connsiteX6" fmla="*/ 138373 w 141259"/>
                      <a:gd name="connsiteY6" fmla="*/ 98606 h 195209"/>
                      <a:gd name="connsiteX7" fmla="*/ 98400 w 141259"/>
                      <a:gd name="connsiteY7" fmla="*/ 3564 h 195209"/>
                      <a:gd name="connsiteX8" fmla="*/ 7007 w 141259"/>
                      <a:gd name="connsiteY8" fmla="*/ 60246 h 195209"/>
                      <a:gd name="connsiteX9" fmla="*/ 50644 w 141259"/>
                      <a:gd name="connsiteY9" fmla="*/ 190392 h 195209"/>
                      <a:gd name="connsiteX10" fmla="*/ 125892 w 141259"/>
                      <a:gd name="connsiteY10" fmla="*/ 155517 h 195209"/>
                      <a:gd name="connsiteX11" fmla="*/ 122443 w 141259"/>
                      <a:gd name="connsiteY11" fmla="*/ 148219 h 195209"/>
                      <a:gd name="connsiteX12" fmla="*/ 116395 w 141259"/>
                      <a:gd name="connsiteY12" fmla="*/ 152553 h 195209"/>
                      <a:gd name="connsiteX13" fmla="*/ 56099 w 141259"/>
                      <a:gd name="connsiteY13" fmla="*/ 179431 h 195209"/>
                      <a:gd name="connsiteX14" fmla="*/ 25409 w 141259"/>
                      <a:gd name="connsiteY14" fmla="*/ 132160 h 195209"/>
                      <a:gd name="connsiteX15" fmla="*/ 35084 w 141259"/>
                      <a:gd name="connsiteY15" fmla="*/ 66694 h 195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41259" h="195209">
                        <a:moveTo>
                          <a:pt x="38019" y="58804"/>
                        </a:moveTo>
                        <a:cubicBezTo>
                          <a:pt x="57270" y="5942"/>
                          <a:pt x="85747" y="7127"/>
                          <a:pt x="96279" y="11076"/>
                        </a:cubicBezTo>
                        <a:cubicBezTo>
                          <a:pt x="128634" y="23193"/>
                          <a:pt x="119701" y="74342"/>
                          <a:pt x="115973" y="89723"/>
                        </a:cubicBezTo>
                        <a:lnTo>
                          <a:pt x="38019" y="58804"/>
                        </a:lnTo>
                        <a:close/>
                        <a:moveTo>
                          <a:pt x="35084" y="66694"/>
                        </a:moveTo>
                        <a:lnTo>
                          <a:pt x="127905" y="103776"/>
                        </a:lnTo>
                        <a:cubicBezTo>
                          <a:pt x="135460" y="106796"/>
                          <a:pt x="136488" y="107210"/>
                          <a:pt x="138373" y="98606"/>
                        </a:cubicBezTo>
                        <a:cubicBezTo>
                          <a:pt x="146878" y="59839"/>
                          <a:pt x="137459" y="18102"/>
                          <a:pt x="98400" y="3564"/>
                        </a:cubicBezTo>
                        <a:cubicBezTo>
                          <a:pt x="62975" y="-9611"/>
                          <a:pt x="23152" y="14732"/>
                          <a:pt x="7007" y="60246"/>
                        </a:cubicBezTo>
                        <a:cubicBezTo>
                          <a:pt x="-12051" y="113944"/>
                          <a:pt x="9506" y="172433"/>
                          <a:pt x="50644" y="190392"/>
                        </a:cubicBezTo>
                        <a:cubicBezTo>
                          <a:pt x="95480" y="209964"/>
                          <a:pt x="123999" y="164150"/>
                          <a:pt x="125892" y="155517"/>
                        </a:cubicBezTo>
                        <a:cubicBezTo>
                          <a:pt x="126877" y="151032"/>
                          <a:pt x="124221" y="148954"/>
                          <a:pt x="122443" y="148219"/>
                        </a:cubicBezTo>
                        <a:cubicBezTo>
                          <a:pt x="119237" y="146898"/>
                          <a:pt x="117923" y="149269"/>
                          <a:pt x="116395" y="152553"/>
                        </a:cubicBezTo>
                        <a:cubicBezTo>
                          <a:pt x="92466" y="195147"/>
                          <a:pt x="59698" y="180980"/>
                          <a:pt x="56099" y="179431"/>
                        </a:cubicBezTo>
                        <a:cubicBezTo>
                          <a:pt x="38219" y="171697"/>
                          <a:pt x="28265" y="151903"/>
                          <a:pt x="25409" y="132160"/>
                        </a:cubicBezTo>
                        <a:cubicBezTo>
                          <a:pt x="21795" y="107510"/>
                          <a:pt x="30507" y="80747"/>
                          <a:pt x="35084" y="66694"/>
                        </a:cubicBez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464" name="グラフィックス 2">
                <a:extLst>
                  <a:ext uri="{FF2B5EF4-FFF2-40B4-BE49-F238E27FC236}">
                    <a16:creationId xmlns:a16="http://schemas.microsoft.com/office/drawing/2014/main" id="{12EAFB8F-7633-B6B9-B536-2BE7D7A9B781}"/>
                  </a:ext>
                </a:extLst>
              </p:cNvPr>
              <p:cNvGrpSpPr/>
              <p:nvPr/>
            </p:nvGrpSpPr>
            <p:grpSpPr>
              <a:xfrm>
                <a:off x="1476951" y="3190374"/>
                <a:ext cx="2576680" cy="1699795"/>
                <a:chOff x="1476951" y="3190374"/>
                <a:chExt cx="2576680" cy="1699795"/>
              </a:xfrm>
            </p:grpSpPr>
            <p:sp>
              <p:nvSpPr>
                <p:cNvPr id="508" name="フリーフォーム 507">
                  <a:extLst>
                    <a:ext uri="{FF2B5EF4-FFF2-40B4-BE49-F238E27FC236}">
                      <a16:creationId xmlns:a16="http://schemas.microsoft.com/office/drawing/2014/main" id="{5C56DEA8-BF3E-69C3-1066-233E3C276AE0}"/>
                    </a:ext>
                  </a:extLst>
                </p:cNvPr>
                <p:cNvSpPr/>
                <p:nvPr/>
              </p:nvSpPr>
              <p:spPr>
                <a:xfrm>
                  <a:off x="2035843" y="4268155"/>
                  <a:ext cx="827086" cy="622014"/>
                </a:xfrm>
                <a:custGeom>
                  <a:avLst/>
                  <a:gdLst>
                    <a:gd name="connsiteX0" fmla="*/ 625971 w 827086"/>
                    <a:gd name="connsiteY0" fmla="*/ 0 h 622014"/>
                    <a:gd name="connsiteX1" fmla="*/ 236313 w 827086"/>
                    <a:gd name="connsiteY1" fmla="*/ 1671 h 622014"/>
                    <a:gd name="connsiteX2" fmla="*/ 0 w 827086"/>
                    <a:gd name="connsiteY2" fmla="*/ 287911 h 622014"/>
                    <a:gd name="connsiteX3" fmla="*/ 174717 w 827086"/>
                    <a:gd name="connsiteY3" fmla="*/ 618744 h 622014"/>
                    <a:gd name="connsiteX4" fmla="*/ 614103 w 827086"/>
                    <a:gd name="connsiteY4" fmla="*/ 622015 h 622014"/>
                    <a:gd name="connsiteX5" fmla="*/ 827087 w 827086"/>
                    <a:gd name="connsiteY5" fmla="*/ 293659 h 622014"/>
                    <a:gd name="connsiteX6" fmla="*/ 625971 w 827086"/>
                    <a:gd name="connsiteY6" fmla="*/ 0 h 622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7086" h="622014">
                      <a:moveTo>
                        <a:pt x="625971" y="0"/>
                      </a:moveTo>
                      <a:lnTo>
                        <a:pt x="236313" y="1671"/>
                      </a:lnTo>
                      <a:lnTo>
                        <a:pt x="0" y="287911"/>
                      </a:lnTo>
                      <a:lnTo>
                        <a:pt x="174717" y="618744"/>
                      </a:lnTo>
                      <a:lnTo>
                        <a:pt x="614103" y="622015"/>
                      </a:lnTo>
                      <a:lnTo>
                        <a:pt x="827087" y="293659"/>
                      </a:lnTo>
                      <a:lnTo>
                        <a:pt x="625971" y="0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09" name="フリーフォーム 508">
                  <a:extLst>
                    <a:ext uri="{FF2B5EF4-FFF2-40B4-BE49-F238E27FC236}">
                      <a16:creationId xmlns:a16="http://schemas.microsoft.com/office/drawing/2014/main" id="{6E0965F3-23D9-F7FD-2CD4-4B7804AA7819}"/>
                    </a:ext>
                  </a:extLst>
                </p:cNvPr>
                <p:cNvSpPr/>
                <p:nvPr/>
              </p:nvSpPr>
              <p:spPr>
                <a:xfrm>
                  <a:off x="1476951" y="4002066"/>
                  <a:ext cx="795203" cy="553999"/>
                </a:xfrm>
                <a:custGeom>
                  <a:avLst/>
                  <a:gdLst>
                    <a:gd name="connsiteX0" fmla="*/ 632954 w 795203"/>
                    <a:gd name="connsiteY0" fmla="*/ 7555 h 553999"/>
                    <a:gd name="connsiteX1" fmla="*/ 260719 w 795203"/>
                    <a:gd name="connsiteY1" fmla="*/ 0 h 553999"/>
                    <a:gd name="connsiteX2" fmla="*/ 0 w 795203"/>
                    <a:gd name="connsiteY2" fmla="*/ 252622 h 553999"/>
                    <a:gd name="connsiteX3" fmla="*/ 131809 w 795203"/>
                    <a:gd name="connsiteY3" fmla="*/ 554000 h 553999"/>
                    <a:gd name="connsiteX4" fmla="*/ 558891 w 795203"/>
                    <a:gd name="connsiteY4" fmla="*/ 554000 h 553999"/>
                    <a:gd name="connsiteX5" fmla="*/ 795204 w 795203"/>
                    <a:gd name="connsiteY5" fmla="*/ 267760 h 553999"/>
                    <a:gd name="connsiteX6" fmla="*/ 632954 w 795203"/>
                    <a:gd name="connsiteY6" fmla="*/ 7555 h 553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5203" h="553999">
                      <a:moveTo>
                        <a:pt x="632954" y="7555"/>
                      </a:moveTo>
                      <a:lnTo>
                        <a:pt x="260719" y="0"/>
                      </a:lnTo>
                      <a:lnTo>
                        <a:pt x="0" y="252622"/>
                      </a:lnTo>
                      <a:lnTo>
                        <a:pt x="131809" y="554000"/>
                      </a:lnTo>
                      <a:lnTo>
                        <a:pt x="558891" y="554000"/>
                      </a:lnTo>
                      <a:lnTo>
                        <a:pt x="795204" y="267760"/>
                      </a:lnTo>
                      <a:lnTo>
                        <a:pt x="632954" y="7555"/>
                      </a:lnTo>
                      <a:close/>
                    </a:path>
                  </a:pathLst>
                </a:custGeom>
                <a:solidFill>
                  <a:srgbClr val="FF8AD8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10" name="フリーフォーム 509">
                  <a:extLst>
                    <a:ext uri="{FF2B5EF4-FFF2-40B4-BE49-F238E27FC236}">
                      <a16:creationId xmlns:a16="http://schemas.microsoft.com/office/drawing/2014/main" id="{85CD8D09-1483-A5F6-11D1-58B16977084E}"/>
                    </a:ext>
                  </a:extLst>
                </p:cNvPr>
                <p:cNvSpPr/>
                <p:nvPr/>
              </p:nvSpPr>
              <p:spPr>
                <a:xfrm>
                  <a:off x="2272155" y="4007208"/>
                  <a:ext cx="389658" cy="262618"/>
                </a:xfrm>
                <a:custGeom>
                  <a:avLst/>
                  <a:gdLst>
                    <a:gd name="connsiteX0" fmla="*/ 209642 w 389658"/>
                    <a:gd name="connsiteY0" fmla="*/ 0 h 262618"/>
                    <a:gd name="connsiteX1" fmla="*/ 0 w 389658"/>
                    <a:gd name="connsiteY1" fmla="*/ 262619 h 262618"/>
                    <a:gd name="connsiteX2" fmla="*/ 389658 w 389658"/>
                    <a:gd name="connsiteY2" fmla="*/ 260948 h 262618"/>
                    <a:gd name="connsiteX3" fmla="*/ 209642 w 389658"/>
                    <a:gd name="connsiteY3" fmla="*/ 0 h 262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9658" h="262618">
                      <a:moveTo>
                        <a:pt x="209642" y="0"/>
                      </a:moveTo>
                      <a:lnTo>
                        <a:pt x="0" y="262619"/>
                      </a:lnTo>
                      <a:lnTo>
                        <a:pt x="389658" y="260948"/>
                      </a:lnTo>
                      <a:lnTo>
                        <a:pt x="209642" y="0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11" name="フリーフォーム 510">
                  <a:extLst>
                    <a:ext uri="{FF2B5EF4-FFF2-40B4-BE49-F238E27FC236}">
                      <a16:creationId xmlns:a16="http://schemas.microsoft.com/office/drawing/2014/main" id="{8CF1CFFD-1132-4885-6AA5-67BF60EA003C}"/>
                    </a:ext>
                  </a:extLst>
                </p:cNvPr>
                <p:cNvSpPr/>
                <p:nvPr/>
              </p:nvSpPr>
              <p:spPr>
                <a:xfrm>
                  <a:off x="2481797" y="3778114"/>
                  <a:ext cx="732894" cy="494825"/>
                </a:xfrm>
                <a:custGeom>
                  <a:avLst/>
                  <a:gdLst>
                    <a:gd name="connsiteX0" fmla="*/ 535963 w 732894"/>
                    <a:gd name="connsiteY0" fmla="*/ 4856 h 494825"/>
                    <a:gd name="connsiteX1" fmla="*/ 193969 w 732894"/>
                    <a:gd name="connsiteY1" fmla="*/ 0 h 494825"/>
                    <a:gd name="connsiteX2" fmla="*/ 0 w 732894"/>
                    <a:gd name="connsiteY2" fmla="*/ 229093 h 494825"/>
                    <a:gd name="connsiteX3" fmla="*/ 180016 w 732894"/>
                    <a:gd name="connsiteY3" fmla="*/ 490041 h 494825"/>
                    <a:gd name="connsiteX4" fmla="*/ 562047 w 732894"/>
                    <a:gd name="connsiteY4" fmla="*/ 494825 h 494825"/>
                    <a:gd name="connsiteX5" fmla="*/ 732895 w 732894"/>
                    <a:gd name="connsiteY5" fmla="*/ 234606 h 494825"/>
                    <a:gd name="connsiteX6" fmla="*/ 535963 w 732894"/>
                    <a:gd name="connsiteY6" fmla="*/ 4856 h 49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2894" h="494825">
                      <a:moveTo>
                        <a:pt x="535963" y="4856"/>
                      </a:moveTo>
                      <a:lnTo>
                        <a:pt x="193969" y="0"/>
                      </a:lnTo>
                      <a:lnTo>
                        <a:pt x="0" y="229093"/>
                      </a:lnTo>
                      <a:lnTo>
                        <a:pt x="180016" y="490041"/>
                      </a:lnTo>
                      <a:lnTo>
                        <a:pt x="562047" y="494825"/>
                      </a:lnTo>
                      <a:lnTo>
                        <a:pt x="732895" y="234606"/>
                      </a:lnTo>
                      <a:lnTo>
                        <a:pt x="535963" y="4856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12" name="フリーフォーム 511">
                  <a:extLst>
                    <a:ext uri="{FF2B5EF4-FFF2-40B4-BE49-F238E27FC236}">
                      <a16:creationId xmlns:a16="http://schemas.microsoft.com/office/drawing/2014/main" id="{1C943F4E-43F9-3B44-C80C-593667D9E93F}"/>
                    </a:ext>
                  </a:extLst>
                </p:cNvPr>
                <p:cNvSpPr/>
                <p:nvPr/>
              </p:nvSpPr>
              <p:spPr>
                <a:xfrm>
                  <a:off x="3043845" y="4012720"/>
                  <a:ext cx="395549" cy="260219"/>
                </a:xfrm>
                <a:custGeom>
                  <a:avLst/>
                  <a:gdLst>
                    <a:gd name="connsiteX0" fmla="*/ 170847 w 395549"/>
                    <a:gd name="connsiteY0" fmla="*/ 0 h 260219"/>
                    <a:gd name="connsiteX1" fmla="*/ 0 w 395549"/>
                    <a:gd name="connsiteY1" fmla="*/ 260219 h 260219"/>
                    <a:gd name="connsiteX2" fmla="*/ 395549 w 395549"/>
                    <a:gd name="connsiteY2" fmla="*/ 253636 h 260219"/>
                    <a:gd name="connsiteX3" fmla="*/ 170847 w 395549"/>
                    <a:gd name="connsiteY3" fmla="*/ 0 h 260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5549" h="260219">
                      <a:moveTo>
                        <a:pt x="170847" y="0"/>
                      </a:moveTo>
                      <a:lnTo>
                        <a:pt x="0" y="260219"/>
                      </a:lnTo>
                      <a:lnTo>
                        <a:pt x="395549" y="253636"/>
                      </a:lnTo>
                      <a:lnTo>
                        <a:pt x="170847" y="0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13" name="フリーフォーム 512">
                  <a:extLst>
                    <a:ext uri="{FF2B5EF4-FFF2-40B4-BE49-F238E27FC236}">
                      <a16:creationId xmlns:a16="http://schemas.microsoft.com/office/drawing/2014/main" id="{949490C9-7C99-A808-3BC4-BC38EC7648CB}"/>
                    </a:ext>
                  </a:extLst>
                </p:cNvPr>
                <p:cNvSpPr/>
                <p:nvPr/>
              </p:nvSpPr>
              <p:spPr>
                <a:xfrm>
                  <a:off x="3214692" y="3773423"/>
                  <a:ext cx="736786" cy="499516"/>
                </a:xfrm>
                <a:custGeom>
                  <a:avLst/>
                  <a:gdLst>
                    <a:gd name="connsiteX0" fmla="*/ 496753 w 736786"/>
                    <a:gd name="connsiteY0" fmla="*/ 0 h 499516"/>
                    <a:gd name="connsiteX1" fmla="*/ 152967 w 736786"/>
                    <a:gd name="connsiteY1" fmla="*/ 4691 h 499516"/>
                    <a:gd name="connsiteX2" fmla="*/ 0 w 736786"/>
                    <a:gd name="connsiteY2" fmla="*/ 239297 h 499516"/>
                    <a:gd name="connsiteX3" fmla="*/ 224702 w 736786"/>
                    <a:gd name="connsiteY3" fmla="*/ 492933 h 499516"/>
                    <a:gd name="connsiteX4" fmla="*/ 614738 w 736786"/>
                    <a:gd name="connsiteY4" fmla="*/ 499517 h 499516"/>
                    <a:gd name="connsiteX5" fmla="*/ 736786 w 736786"/>
                    <a:gd name="connsiteY5" fmla="*/ 230886 h 499516"/>
                    <a:gd name="connsiteX6" fmla="*/ 496753 w 736786"/>
                    <a:gd name="connsiteY6" fmla="*/ 0 h 499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6786" h="499516">
                      <a:moveTo>
                        <a:pt x="496753" y="0"/>
                      </a:moveTo>
                      <a:lnTo>
                        <a:pt x="152967" y="4691"/>
                      </a:lnTo>
                      <a:lnTo>
                        <a:pt x="0" y="239297"/>
                      </a:lnTo>
                      <a:lnTo>
                        <a:pt x="224702" y="492933"/>
                      </a:lnTo>
                      <a:lnTo>
                        <a:pt x="614738" y="499517"/>
                      </a:lnTo>
                      <a:lnTo>
                        <a:pt x="736786" y="230886"/>
                      </a:lnTo>
                      <a:lnTo>
                        <a:pt x="496753" y="0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14" name="フリーフォーム 513">
                  <a:extLst>
                    <a:ext uri="{FF2B5EF4-FFF2-40B4-BE49-F238E27FC236}">
                      <a16:creationId xmlns:a16="http://schemas.microsoft.com/office/drawing/2014/main" id="{8B6B1393-6CA4-C6AE-1E50-A1F2AA8A9F85}"/>
                    </a:ext>
                  </a:extLst>
                </p:cNvPr>
                <p:cNvSpPr/>
                <p:nvPr/>
              </p:nvSpPr>
              <p:spPr>
                <a:xfrm>
                  <a:off x="3367659" y="3571835"/>
                  <a:ext cx="343786" cy="206278"/>
                </a:xfrm>
                <a:custGeom>
                  <a:avLst/>
                  <a:gdLst>
                    <a:gd name="connsiteX0" fmla="*/ 129446 w 343786"/>
                    <a:gd name="connsiteY0" fmla="*/ 0 h 206278"/>
                    <a:gd name="connsiteX1" fmla="*/ 0 w 343786"/>
                    <a:gd name="connsiteY1" fmla="*/ 206279 h 206278"/>
                    <a:gd name="connsiteX2" fmla="*/ 343786 w 343786"/>
                    <a:gd name="connsiteY2" fmla="*/ 201588 h 206278"/>
                    <a:gd name="connsiteX3" fmla="*/ 129446 w 343786"/>
                    <a:gd name="connsiteY3" fmla="*/ 0 h 206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3786" h="206278">
                      <a:moveTo>
                        <a:pt x="129446" y="0"/>
                      </a:moveTo>
                      <a:lnTo>
                        <a:pt x="0" y="206279"/>
                      </a:lnTo>
                      <a:lnTo>
                        <a:pt x="343786" y="201588"/>
                      </a:lnTo>
                      <a:lnTo>
                        <a:pt x="129446" y="0"/>
                      </a:lnTo>
                      <a:close/>
                    </a:path>
                  </a:pathLst>
                </a:custGeom>
                <a:solidFill>
                  <a:srgbClr val="FF8AD8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15" name="フリーフォーム 514">
                  <a:extLst>
                    <a:ext uri="{FF2B5EF4-FFF2-40B4-BE49-F238E27FC236}">
                      <a16:creationId xmlns:a16="http://schemas.microsoft.com/office/drawing/2014/main" id="{384553D4-AC58-7AE7-7618-3149FEAA2D59}"/>
                    </a:ext>
                  </a:extLst>
                </p:cNvPr>
                <p:cNvSpPr/>
                <p:nvPr/>
              </p:nvSpPr>
              <p:spPr>
                <a:xfrm>
                  <a:off x="3932834" y="3190374"/>
                  <a:ext cx="120798" cy="424490"/>
                </a:xfrm>
                <a:custGeom>
                  <a:avLst/>
                  <a:gdLst>
                    <a:gd name="connsiteX0" fmla="*/ 120798 w 120798"/>
                    <a:gd name="connsiteY0" fmla="*/ 0 h 424490"/>
                    <a:gd name="connsiteX1" fmla="*/ 0 w 120798"/>
                    <a:gd name="connsiteY1" fmla="*/ 246115 h 424490"/>
                    <a:gd name="connsiteX2" fmla="*/ 69993 w 120798"/>
                    <a:gd name="connsiteY2" fmla="*/ 424491 h 424490"/>
                    <a:gd name="connsiteX3" fmla="*/ 120798 w 120798"/>
                    <a:gd name="connsiteY3" fmla="*/ 0 h 424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798" h="424490">
                      <a:moveTo>
                        <a:pt x="120798" y="0"/>
                      </a:moveTo>
                      <a:lnTo>
                        <a:pt x="0" y="246115"/>
                      </a:lnTo>
                      <a:lnTo>
                        <a:pt x="69993" y="424491"/>
                      </a:lnTo>
                      <a:lnTo>
                        <a:pt x="120798" y="0"/>
                      </a:lnTo>
                      <a:close/>
                    </a:path>
                  </a:pathLst>
                </a:custGeom>
                <a:solidFill>
                  <a:srgbClr val="00A0E9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65" name="グラフィックス 2">
                <a:extLst>
                  <a:ext uri="{FF2B5EF4-FFF2-40B4-BE49-F238E27FC236}">
                    <a16:creationId xmlns:a16="http://schemas.microsoft.com/office/drawing/2014/main" id="{3BC6C4AE-7F04-75D2-A0F1-6AB87E24F864}"/>
                  </a:ext>
                </a:extLst>
              </p:cNvPr>
              <p:cNvGrpSpPr/>
              <p:nvPr/>
            </p:nvGrpSpPr>
            <p:grpSpPr>
              <a:xfrm>
                <a:off x="1476951" y="2993497"/>
                <a:ext cx="2576681" cy="1896673"/>
                <a:chOff x="1476951" y="2993497"/>
                <a:chExt cx="2576681" cy="1896673"/>
              </a:xfrm>
            </p:grpSpPr>
            <p:sp>
              <p:nvSpPr>
                <p:cNvPr id="466" name="フリーフォーム 465">
                  <a:extLst>
                    <a:ext uri="{FF2B5EF4-FFF2-40B4-BE49-F238E27FC236}">
                      <a16:creationId xmlns:a16="http://schemas.microsoft.com/office/drawing/2014/main" id="{CB652A41-C4D1-A443-4673-438E88C29DE3}"/>
                    </a:ext>
                  </a:extLst>
                </p:cNvPr>
                <p:cNvSpPr/>
                <p:nvPr/>
              </p:nvSpPr>
              <p:spPr>
                <a:xfrm>
                  <a:off x="3406633" y="2997916"/>
                  <a:ext cx="115921" cy="196073"/>
                </a:xfrm>
                <a:custGeom>
                  <a:avLst/>
                  <a:gdLst>
                    <a:gd name="connsiteX0" fmla="*/ 115921 w 115921"/>
                    <a:gd name="connsiteY0" fmla="*/ 196074 h 196073"/>
                    <a:gd name="connsiteX1" fmla="*/ 0 w 115921"/>
                    <a:gd name="connsiteY1" fmla="*/ 0 h 19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5921" h="196073">
                      <a:moveTo>
                        <a:pt x="115921" y="196074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89898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67" name="フリーフォーム 466">
                  <a:extLst>
                    <a:ext uri="{FF2B5EF4-FFF2-40B4-BE49-F238E27FC236}">
                      <a16:creationId xmlns:a16="http://schemas.microsoft.com/office/drawing/2014/main" id="{1BDE61DB-3717-EBE0-6AB5-9CC56DCB8179}"/>
                    </a:ext>
                  </a:extLst>
                </p:cNvPr>
                <p:cNvSpPr/>
                <p:nvPr/>
              </p:nvSpPr>
              <p:spPr>
                <a:xfrm>
                  <a:off x="3522554" y="2993497"/>
                  <a:ext cx="260312" cy="200492"/>
                </a:xfrm>
                <a:custGeom>
                  <a:avLst/>
                  <a:gdLst>
                    <a:gd name="connsiteX0" fmla="*/ 260312 w 260312"/>
                    <a:gd name="connsiteY0" fmla="*/ 0 h 200492"/>
                    <a:gd name="connsiteX1" fmla="*/ 0 w 260312"/>
                    <a:gd name="connsiteY1" fmla="*/ 200493 h 20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0312" h="200492">
                      <a:moveTo>
                        <a:pt x="260312" y="0"/>
                      </a:moveTo>
                      <a:lnTo>
                        <a:pt x="0" y="200493"/>
                      </a:lnTo>
                    </a:path>
                  </a:pathLst>
                </a:custGeom>
                <a:ln w="19050" cap="flat">
                  <a:solidFill>
                    <a:srgbClr val="89898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68" name="フリーフォーム 467">
                  <a:extLst>
                    <a:ext uri="{FF2B5EF4-FFF2-40B4-BE49-F238E27FC236}">
                      <a16:creationId xmlns:a16="http://schemas.microsoft.com/office/drawing/2014/main" id="{2AE53FC0-1FE5-7D07-B2CF-33CD36BB6E66}"/>
                    </a:ext>
                  </a:extLst>
                </p:cNvPr>
                <p:cNvSpPr/>
                <p:nvPr/>
              </p:nvSpPr>
              <p:spPr>
                <a:xfrm>
                  <a:off x="3497105" y="3193990"/>
                  <a:ext cx="25449" cy="377845"/>
                </a:xfrm>
                <a:custGeom>
                  <a:avLst/>
                  <a:gdLst>
                    <a:gd name="connsiteX0" fmla="*/ 25449 w 25449"/>
                    <a:gd name="connsiteY0" fmla="*/ 0 h 377845"/>
                    <a:gd name="connsiteX1" fmla="*/ 0 w 25449"/>
                    <a:gd name="connsiteY1" fmla="*/ 377846 h 377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449" h="377845">
                      <a:moveTo>
                        <a:pt x="25449" y="0"/>
                      </a:moveTo>
                      <a:lnTo>
                        <a:pt x="0" y="377846"/>
                      </a:lnTo>
                    </a:path>
                  </a:pathLst>
                </a:custGeom>
                <a:ln w="19050" cap="flat">
                  <a:solidFill>
                    <a:srgbClr val="89898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69" name="フリーフォーム 468">
                  <a:extLst>
                    <a:ext uri="{FF2B5EF4-FFF2-40B4-BE49-F238E27FC236}">
                      <a16:creationId xmlns:a16="http://schemas.microsoft.com/office/drawing/2014/main" id="{6E095661-4CE3-3812-DC06-2BF5E4834CA5}"/>
                    </a:ext>
                  </a:extLst>
                </p:cNvPr>
                <p:cNvSpPr/>
                <p:nvPr/>
              </p:nvSpPr>
              <p:spPr>
                <a:xfrm>
                  <a:off x="3367659" y="3773423"/>
                  <a:ext cx="343786" cy="4691"/>
                </a:xfrm>
                <a:custGeom>
                  <a:avLst/>
                  <a:gdLst>
                    <a:gd name="connsiteX0" fmla="*/ 0 w 343786"/>
                    <a:gd name="connsiteY0" fmla="*/ 4691 h 4691"/>
                    <a:gd name="connsiteX1" fmla="*/ 343786 w 343786"/>
                    <a:gd name="connsiteY1" fmla="*/ 0 h 4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3786" h="4691">
                      <a:moveTo>
                        <a:pt x="0" y="4691"/>
                      </a:moveTo>
                      <a:lnTo>
                        <a:pt x="343786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70" name="フリーフォーム 469">
                  <a:extLst>
                    <a:ext uri="{FF2B5EF4-FFF2-40B4-BE49-F238E27FC236}">
                      <a16:creationId xmlns:a16="http://schemas.microsoft.com/office/drawing/2014/main" id="{ADD59E16-26EF-023B-C7E1-A3F0740A0119}"/>
                    </a:ext>
                  </a:extLst>
                </p:cNvPr>
                <p:cNvSpPr/>
                <p:nvPr/>
              </p:nvSpPr>
              <p:spPr>
                <a:xfrm>
                  <a:off x="3214692" y="3778114"/>
                  <a:ext cx="152966" cy="234605"/>
                </a:xfrm>
                <a:custGeom>
                  <a:avLst/>
                  <a:gdLst>
                    <a:gd name="connsiteX0" fmla="*/ 0 w 152966"/>
                    <a:gd name="connsiteY0" fmla="*/ 234606 h 234605"/>
                    <a:gd name="connsiteX1" fmla="*/ 152967 w 152966"/>
                    <a:gd name="connsiteY1" fmla="*/ 0 h 23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2966" h="234605">
                      <a:moveTo>
                        <a:pt x="0" y="234606"/>
                      </a:moveTo>
                      <a:lnTo>
                        <a:pt x="152967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71" name="フリーフォーム 470">
                  <a:extLst>
                    <a:ext uri="{FF2B5EF4-FFF2-40B4-BE49-F238E27FC236}">
                      <a16:creationId xmlns:a16="http://schemas.microsoft.com/office/drawing/2014/main" id="{75CB8F4F-77C7-B630-5B24-2E8B33FE4AC6}"/>
                    </a:ext>
                  </a:extLst>
                </p:cNvPr>
                <p:cNvSpPr/>
                <p:nvPr/>
              </p:nvSpPr>
              <p:spPr>
                <a:xfrm>
                  <a:off x="3214692" y="4012720"/>
                  <a:ext cx="224701" cy="253635"/>
                </a:xfrm>
                <a:custGeom>
                  <a:avLst/>
                  <a:gdLst>
                    <a:gd name="connsiteX0" fmla="*/ 224702 w 224701"/>
                    <a:gd name="connsiteY0" fmla="*/ 253636 h 253635"/>
                    <a:gd name="connsiteX1" fmla="*/ 0 w 224701"/>
                    <a:gd name="connsiteY1" fmla="*/ 0 h 253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4701" h="253635">
                      <a:moveTo>
                        <a:pt x="224702" y="253636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72" name="フリーフォーム 471">
                  <a:extLst>
                    <a:ext uri="{FF2B5EF4-FFF2-40B4-BE49-F238E27FC236}">
                      <a16:creationId xmlns:a16="http://schemas.microsoft.com/office/drawing/2014/main" id="{A88D7355-661E-4449-9E1D-36EDA78DE197}"/>
                    </a:ext>
                  </a:extLst>
                </p:cNvPr>
                <p:cNvSpPr/>
                <p:nvPr/>
              </p:nvSpPr>
              <p:spPr>
                <a:xfrm>
                  <a:off x="3711445" y="3773423"/>
                  <a:ext cx="240032" cy="230885"/>
                </a:xfrm>
                <a:custGeom>
                  <a:avLst/>
                  <a:gdLst>
                    <a:gd name="connsiteX0" fmla="*/ 240033 w 240032"/>
                    <a:gd name="connsiteY0" fmla="*/ 230886 h 230885"/>
                    <a:gd name="connsiteX1" fmla="*/ 0 w 240032"/>
                    <a:gd name="connsiteY1" fmla="*/ 0 h 230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0032" h="230885">
                      <a:moveTo>
                        <a:pt x="240033" y="230886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73" name="フリーフォーム 472">
                  <a:extLst>
                    <a:ext uri="{FF2B5EF4-FFF2-40B4-BE49-F238E27FC236}">
                      <a16:creationId xmlns:a16="http://schemas.microsoft.com/office/drawing/2014/main" id="{7B2B9AEC-228D-CD85-CDB2-0152219A061D}"/>
                    </a:ext>
                  </a:extLst>
                </p:cNvPr>
                <p:cNvSpPr/>
                <p:nvPr/>
              </p:nvSpPr>
              <p:spPr>
                <a:xfrm>
                  <a:off x="3439394" y="4266356"/>
                  <a:ext cx="390036" cy="6583"/>
                </a:xfrm>
                <a:custGeom>
                  <a:avLst/>
                  <a:gdLst>
                    <a:gd name="connsiteX0" fmla="*/ 0 w 390036"/>
                    <a:gd name="connsiteY0" fmla="*/ 0 h 6583"/>
                    <a:gd name="connsiteX1" fmla="*/ 390037 w 390036"/>
                    <a:gd name="connsiteY1" fmla="*/ 6584 h 6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036" h="6583">
                      <a:moveTo>
                        <a:pt x="0" y="0"/>
                      </a:moveTo>
                      <a:lnTo>
                        <a:pt x="390037" y="6584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74" name="フリーフォーム 473">
                  <a:extLst>
                    <a:ext uri="{FF2B5EF4-FFF2-40B4-BE49-F238E27FC236}">
                      <a16:creationId xmlns:a16="http://schemas.microsoft.com/office/drawing/2014/main" id="{6C08BB3F-6748-416A-C292-91D7E8972A98}"/>
                    </a:ext>
                  </a:extLst>
                </p:cNvPr>
                <p:cNvSpPr/>
                <p:nvPr/>
              </p:nvSpPr>
              <p:spPr>
                <a:xfrm>
                  <a:off x="3043845" y="4012720"/>
                  <a:ext cx="170847" cy="260219"/>
                </a:xfrm>
                <a:custGeom>
                  <a:avLst/>
                  <a:gdLst>
                    <a:gd name="connsiteX0" fmla="*/ 0 w 170847"/>
                    <a:gd name="connsiteY0" fmla="*/ 260219 h 260219"/>
                    <a:gd name="connsiteX1" fmla="*/ 170847 w 170847"/>
                    <a:gd name="connsiteY1" fmla="*/ 0 h 260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0847" h="260219">
                      <a:moveTo>
                        <a:pt x="0" y="260219"/>
                      </a:moveTo>
                      <a:lnTo>
                        <a:pt x="170847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75" name="フリーフォーム 474">
                  <a:extLst>
                    <a:ext uri="{FF2B5EF4-FFF2-40B4-BE49-F238E27FC236}">
                      <a16:creationId xmlns:a16="http://schemas.microsoft.com/office/drawing/2014/main" id="{8771149C-5916-60F8-39FA-8590DB15E4D4}"/>
                    </a:ext>
                  </a:extLst>
                </p:cNvPr>
                <p:cNvSpPr/>
                <p:nvPr/>
              </p:nvSpPr>
              <p:spPr>
                <a:xfrm>
                  <a:off x="3043845" y="4266356"/>
                  <a:ext cx="395548" cy="6583"/>
                </a:xfrm>
                <a:custGeom>
                  <a:avLst/>
                  <a:gdLst>
                    <a:gd name="connsiteX0" fmla="*/ 395549 w 395548"/>
                    <a:gd name="connsiteY0" fmla="*/ 0 h 6583"/>
                    <a:gd name="connsiteX1" fmla="*/ 0 w 395548"/>
                    <a:gd name="connsiteY1" fmla="*/ 6584 h 6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5548" h="6583">
                      <a:moveTo>
                        <a:pt x="395549" y="0"/>
                      </a:moveTo>
                      <a:lnTo>
                        <a:pt x="0" y="6584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76" name="フリーフォーム 475">
                  <a:extLst>
                    <a:ext uri="{FF2B5EF4-FFF2-40B4-BE49-F238E27FC236}">
                      <a16:creationId xmlns:a16="http://schemas.microsoft.com/office/drawing/2014/main" id="{7C9DFB5F-678D-5365-3F32-9511E14D2BE5}"/>
                    </a:ext>
                  </a:extLst>
                </p:cNvPr>
                <p:cNvSpPr/>
                <p:nvPr/>
              </p:nvSpPr>
              <p:spPr>
                <a:xfrm>
                  <a:off x="2661813" y="4268155"/>
                  <a:ext cx="382031" cy="4784"/>
                </a:xfrm>
                <a:custGeom>
                  <a:avLst/>
                  <a:gdLst>
                    <a:gd name="connsiteX0" fmla="*/ 0 w 382031"/>
                    <a:gd name="connsiteY0" fmla="*/ 0 h 4784"/>
                    <a:gd name="connsiteX1" fmla="*/ 382032 w 382031"/>
                    <a:gd name="connsiteY1" fmla="*/ 4784 h 4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2031" h="4784">
                      <a:moveTo>
                        <a:pt x="0" y="0"/>
                      </a:moveTo>
                      <a:lnTo>
                        <a:pt x="382032" y="4784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77" name="フリーフォーム 476">
                  <a:extLst>
                    <a:ext uri="{FF2B5EF4-FFF2-40B4-BE49-F238E27FC236}">
                      <a16:creationId xmlns:a16="http://schemas.microsoft.com/office/drawing/2014/main" id="{719FDE98-03C3-F06B-8630-DD76FA75C84D}"/>
                    </a:ext>
                  </a:extLst>
                </p:cNvPr>
                <p:cNvSpPr/>
                <p:nvPr/>
              </p:nvSpPr>
              <p:spPr>
                <a:xfrm>
                  <a:off x="3017760" y="3782970"/>
                  <a:ext cx="196931" cy="229750"/>
                </a:xfrm>
                <a:custGeom>
                  <a:avLst/>
                  <a:gdLst>
                    <a:gd name="connsiteX0" fmla="*/ 0 w 196931"/>
                    <a:gd name="connsiteY0" fmla="*/ 0 h 229750"/>
                    <a:gd name="connsiteX1" fmla="*/ 196932 w 196931"/>
                    <a:gd name="connsiteY1" fmla="*/ 229750 h 22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6931" h="229750">
                      <a:moveTo>
                        <a:pt x="0" y="0"/>
                      </a:moveTo>
                      <a:lnTo>
                        <a:pt x="196932" y="22975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78" name="フリーフォーム 477">
                  <a:extLst>
                    <a:ext uri="{FF2B5EF4-FFF2-40B4-BE49-F238E27FC236}">
                      <a16:creationId xmlns:a16="http://schemas.microsoft.com/office/drawing/2014/main" id="{D5294946-881A-6B6E-8938-009340560853}"/>
                    </a:ext>
                  </a:extLst>
                </p:cNvPr>
                <p:cNvSpPr/>
                <p:nvPr/>
              </p:nvSpPr>
              <p:spPr>
                <a:xfrm>
                  <a:off x="2481797" y="3778114"/>
                  <a:ext cx="193968" cy="229093"/>
                </a:xfrm>
                <a:custGeom>
                  <a:avLst/>
                  <a:gdLst>
                    <a:gd name="connsiteX0" fmla="*/ 0 w 193968"/>
                    <a:gd name="connsiteY0" fmla="*/ 229093 h 229093"/>
                    <a:gd name="connsiteX1" fmla="*/ 193968 w 193968"/>
                    <a:gd name="connsiteY1" fmla="*/ 0 h 229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3968" h="229093">
                      <a:moveTo>
                        <a:pt x="0" y="229093"/>
                      </a:moveTo>
                      <a:lnTo>
                        <a:pt x="193968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79" name="フリーフォーム 478">
                  <a:extLst>
                    <a:ext uri="{FF2B5EF4-FFF2-40B4-BE49-F238E27FC236}">
                      <a16:creationId xmlns:a16="http://schemas.microsoft.com/office/drawing/2014/main" id="{FA56411B-5440-3333-0972-E877E16BE3D2}"/>
                    </a:ext>
                  </a:extLst>
                </p:cNvPr>
                <p:cNvSpPr/>
                <p:nvPr/>
              </p:nvSpPr>
              <p:spPr>
                <a:xfrm>
                  <a:off x="2481797" y="4007208"/>
                  <a:ext cx="180015" cy="260947"/>
                </a:xfrm>
                <a:custGeom>
                  <a:avLst/>
                  <a:gdLst>
                    <a:gd name="connsiteX0" fmla="*/ 180016 w 180015"/>
                    <a:gd name="connsiteY0" fmla="*/ 260948 h 260947"/>
                    <a:gd name="connsiteX1" fmla="*/ 0 w 180015"/>
                    <a:gd name="connsiteY1" fmla="*/ 0 h 260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0015" h="260947">
                      <a:moveTo>
                        <a:pt x="180016" y="260948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80" name="フリーフォーム 479">
                  <a:extLst>
                    <a:ext uri="{FF2B5EF4-FFF2-40B4-BE49-F238E27FC236}">
                      <a16:creationId xmlns:a16="http://schemas.microsoft.com/office/drawing/2014/main" id="{65349E50-4374-6950-E5D5-7D121521E3D3}"/>
                    </a:ext>
                  </a:extLst>
                </p:cNvPr>
                <p:cNvSpPr/>
                <p:nvPr/>
              </p:nvSpPr>
              <p:spPr>
                <a:xfrm>
                  <a:off x="2272155" y="4007208"/>
                  <a:ext cx="209642" cy="262618"/>
                </a:xfrm>
                <a:custGeom>
                  <a:avLst/>
                  <a:gdLst>
                    <a:gd name="connsiteX0" fmla="*/ 0 w 209642"/>
                    <a:gd name="connsiteY0" fmla="*/ 262619 h 262618"/>
                    <a:gd name="connsiteX1" fmla="*/ 209642 w 209642"/>
                    <a:gd name="connsiteY1" fmla="*/ 0 h 262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9642" h="262618">
                      <a:moveTo>
                        <a:pt x="0" y="262619"/>
                      </a:moveTo>
                      <a:lnTo>
                        <a:pt x="209642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81" name="フリーフォーム 480">
                  <a:extLst>
                    <a:ext uri="{FF2B5EF4-FFF2-40B4-BE49-F238E27FC236}">
                      <a16:creationId xmlns:a16="http://schemas.microsoft.com/office/drawing/2014/main" id="{024416F5-B30E-B119-D2A0-D3DB08C4A78A}"/>
                    </a:ext>
                  </a:extLst>
                </p:cNvPr>
                <p:cNvSpPr/>
                <p:nvPr/>
              </p:nvSpPr>
              <p:spPr>
                <a:xfrm>
                  <a:off x="2272155" y="4268155"/>
                  <a:ext cx="389657" cy="1670"/>
                </a:xfrm>
                <a:custGeom>
                  <a:avLst/>
                  <a:gdLst>
                    <a:gd name="connsiteX0" fmla="*/ 389658 w 389657"/>
                    <a:gd name="connsiteY0" fmla="*/ 0 h 1670"/>
                    <a:gd name="connsiteX1" fmla="*/ 0 w 389657"/>
                    <a:gd name="connsiteY1" fmla="*/ 1671 h 1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9657" h="1670">
                      <a:moveTo>
                        <a:pt x="389658" y="0"/>
                      </a:moveTo>
                      <a:lnTo>
                        <a:pt x="0" y="1671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82" name="フリーフォーム 481">
                  <a:extLst>
                    <a:ext uri="{FF2B5EF4-FFF2-40B4-BE49-F238E27FC236}">
                      <a16:creationId xmlns:a16="http://schemas.microsoft.com/office/drawing/2014/main" id="{08D4CAB5-55A5-25C9-F188-90934203F09D}"/>
                    </a:ext>
                  </a:extLst>
                </p:cNvPr>
                <p:cNvSpPr/>
                <p:nvPr/>
              </p:nvSpPr>
              <p:spPr>
                <a:xfrm>
                  <a:off x="2661813" y="4268155"/>
                  <a:ext cx="201116" cy="293659"/>
                </a:xfrm>
                <a:custGeom>
                  <a:avLst/>
                  <a:gdLst>
                    <a:gd name="connsiteX0" fmla="*/ 201116 w 201116"/>
                    <a:gd name="connsiteY0" fmla="*/ 293659 h 293659"/>
                    <a:gd name="connsiteX1" fmla="*/ 0 w 201116"/>
                    <a:gd name="connsiteY1" fmla="*/ 0 h 293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1116" h="293659">
                      <a:moveTo>
                        <a:pt x="201116" y="293659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83" name="フリーフォーム 482">
                  <a:extLst>
                    <a:ext uri="{FF2B5EF4-FFF2-40B4-BE49-F238E27FC236}">
                      <a16:creationId xmlns:a16="http://schemas.microsoft.com/office/drawing/2014/main" id="{56BEB6CC-85CF-A6AF-D2A1-1327DE81CDFE}"/>
                    </a:ext>
                  </a:extLst>
                </p:cNvPr>
                <p:cNvSpPr/>
                <p:nvPr/>
              </p:nvSpPr>
              <p:spPr>
                <a:xfrm>
                  <a:off x="2649945" y="4561814"/>
                  <a:ext cx="212984" cy="328355"/>
                </a:xfrm>
                <a:custGeom>
                  <a:avLst/>
                  <a:gdLst>
                    <a:gd name="connsiteX0" fmla="*/ 0 w 212984"/>
                    <a:gd name="connsiteY0" fmla="*/ 328355 h 328355"/>
                    <a:gd name="connsiteX1" fmla="*/ 212984 w 212984"/>
                    <a:gd name="connsiteY1" fmla="*/ 0 h 328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2984" h="328355">
                      <a:moveTo>
                        <a:pt x="0" y="328355"/>
                      </a:moveTo>
                      <a:lnTo>
                        <a:pt x="212984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84" name="フリーフォーム 483">
                  <a:extLst>
                    <a:ext uri="{FF2B5EF4-FFF2-40B4-BE49-F238E27FC236}">
                      <a16:creationId xmlns:a16="http://schemas.microsoft.com/office/drawing/2014/main" id="{A6395854-D3ED-1D39-C47C-35C2231C81D7}"/>
                    </a:ext>
                  </a:extLst>
                </p:cNvPr>
                <p:cNvSpPr/>
                <p:nvPr/>
              </p:nvSpPr>
              <p:spPr>
                <a:xfrm>
                  <a:off x="2210560" y="4886899"/>
                  <a:ext cx="439385" cy="3270"/>
                </a:xfrm>
                <a:custGeom>
                  <a:avLst/>
                  <a:gdLst>
                    <a:gd name="connsiteX0" fmla="*/ 0 w 439385"/>
                    <a:gd name="connsiteY0" fmla="*/ 0 h 3270"/>
                    <a:gd name="connsiteX1" fmla="*/ 439385 w 439385"/>
                    <a:gd name="connsiteY1" fmla="*/ 3270 h 3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9385" h="3270">
                      <a:moveTo>
                        <a:pt x="0" y="0"/>
                      </a:moveTo>
                      <a:lnTo>
                        <a:pt x="439385" y="327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85" name="フリーフォーム 484">
                  <a:extLst>
                    <a:ext uri="{FF2B5EF4-FFF2-40B4-BE49-F238E27FC236}">
                      <a16:creationId xmlns:a16="http://schemas.microsoft.com/office/drawing/2014/main" id="{9AA25911-51FE-5CAB-E981-3E7504C10027}"/>
                    </a:ext>
                  </a:extLst>
                </p:cNvPr>
                <p:cNvSpPr/>
                <p:nvPr/>
              </p:nvSpPr>
              <p:spPr>
                <a:xfrm>
                  <a:off x="2035843" y="4556066"/>
                  <a:ext cx="174717" cy="330833"/>
                </a:xfrm>
                <a:custGeom>
                  <a:avLst/>
                  <a:gdLst>
                    <a:gd name="connsiteX0" fmla="*/ 0 w 174717"/>
                    <a:gd name="connsiteY0" fmla="*/ 0 h 330833"/>
                    <a:gd name="connsiteX1" fmla="*/ 174717 w 174717"/>
                    <a:gd name="connsiteY1" fmla="*/ 330833 h 330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4717" h="330833">
                      <a:moveTo>
                        <a:pt x="0" y="0"/>
                      </a:moveTo>
                      <a:lnTo>
                        <a:pt x="174717" y="330833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86" name="フリーフォーム 485">
                  <a:extLst>
                    <a:ext uri="{FF2B5EF4-FFF2-40B4-BE49-F238E27FC236}">
                      <a16:creationId xmlns:a16="http://schemas.microsoft.com/office/drawing/2014/main" id="{737B7984-7215-D92D-F17F-83018959D2DF}"/>
                    </a:ext>
                  </a:extLst>
                </p:cNvPr>
                <p:cNvSpPr/>
                <p:nvPr/>
              </p:nvSpPr>
              <p:spPr>
                <a:xfrm>
                  <a:off x="2035843" y="4269826"/>
                  <a:ext cx="236312" cy="286239"/>
                </a:xfrm>
                <a:custGeom>
                  <a:avLst/>
                  <a:gdLst>
                    <a:gd name="connsiteX0" fmla="*/ 236313 w 236312"/>
                    <a:gd name="connsiteY0" fmla="*/ 0 h 286239"/>
                    <a:gd name="connsiteX1" fmla="*/ 0 w 236312"/>
                    <a:gd name="connsiteY1" fmla="*/ 286240 h 286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6312" h="286239">
                      <a:moveTo>
                        <a:pt x="236313" y="0"/>
                      </a:moveTo>
                      <a:lnTo>
                        <a:pt x="0" y="28624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87" name="フリーフォーム 486">
                  <a:extLst>
                    <a:ext uri="{FF2B5EF4-FFF2-40B4-BE49-F238E27FC236}">
                      <a16:creationId xmlns:a16="http://schemas.microsoft.com/office/drawing/2014/main" id="{C6B07A14-4824-3CF7-588B-99657FCA3679}"/>
                    </a:ext>
                  </a:extLst>
                </p:cNvPr>
                <p:cNvSpPr/>
                <p:nvPr/>
              </p:nvSpPr>
              <p:spPr>
                <a:xfrm>
                  <a:off x="2109905" y="4009621"/>
                  <a:ext cx="162249" cy="260205"/>
                </a:xfrm>
                <a:custGeom>
                  <a:avLst/>
                  <a:gdLst>
                    <a:gd name="connsiteX0" fmla="*/ 0 w 162249"/>
                    <a:gd name="connsiteY0" fmla="*/ 0 h 260205"/>
                    <a:gd name="connsiteX1" fmla="*/ 162250 w 162249"/>
                    <a:gd name="connsiteY1" fmla="*/ 260205 h 260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2249" h="260205">
                      <a:moveTo>
                        <a:pt x="0" y="0"/>
                      </a:moveTo>
                      <a:lnTo>
                        <a:pt x="162250" y="260205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88" name="フリーフォーム 487">
                  <a:extLst>
                    <a:ext uri="{FF2B5EF4-FFF2-40B4-BE49-F238E27FC236}">
                      <a16:creationId xmlns:a16="http://schemas.microsoft.com/office/drawing/2014/main" id="{81CBF1D8-E47E-5102-6632-70C341FB4F7A}"/>
                    </a:ext>
                  </a:extLst>
                </p:cNvPr>
                <p:cNvSpPr/>
                <p:nvPr/>
              </p:nvSpPr>
              <p:spPr>
                <a:xfrm>
                  <a:off x="1737671" y="4002066"/>
                  <a:ext cx="372234" cy="7554"/>
                </a:xfrm>
                <a:custGeom>
                  <a:avLst/>
                  <a:gdLst>
                    <a:gd name="connsiteX0" fmla="*/ 0 w 372234"/>
                    <a:gd name="connsiteY0" fmla="*/ 0 h 7554"/>
                    <a:gd name="connsiteX1" fmla="*/ 372235 w 372234"/>
                    <a:gd name="connsiteY1" fmla="*/ 7555 h 7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2234" h="7554">
                      <a:moveTo>
                        <a:pt x="0" y="0"/>
                      </a:moveTo>
                      <a:lnTo>
                        <a:pt x="372235" y="7555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89" name="フリーフォーム 488">
                  <a:extLst>
                    <a:ext uri="{FF2B5EF4-FFF2-40B4-BE49-F238E27FC236}">
                      <a16:creationId xmlns:a16="http://schemas.microsoft.com/office/drawing/2014/main" id="{F563A012-4B8D-D309-4EEE-92402A1A8BC1}"/>
                    </a:ext>
                  </a:extLst>
                </p:cNvPr>
                <p:cNvSpPr/>
                <p:nvPr/>
              </p:nvSpPr>
              <p:spPr>
                <a:xfrm>
                  <a:off x="1476951" y="4002066"/>
                  <a:ext cx="260719" cy="252621"/>
                </a:xfrm>
                <a:custGeom>
                  <a:avLst/>
                  <a:gdLst>
                    <a:gd name="connsiteX0" fmla="*/ 0 w 260719"/>
                    <a:gd name="connsiteY0" fmla="*/ 252622 h 252621"/>
                    <a:gd name="connsiteX1" fmla="*/ 260719 w 260719"/>
                    <a:gd name="connsiteY1" fmla="*/ 0 h 252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0719" h="252621">
                      <a:moveTo>
                        <a:pt x="0" y="252622"/>
                      </a:moveTo>
                      <a:lnTo>
                        <a:pt x="260719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90" name="フリーフォーム 489">
                  <a:extLst>
                    <a:ext uri="{FF2B5EF4-FFF2-40B4-BE49-F238E27FC236}">
                      <a16:creationId xmlns:a16="http://schemas.microsoft.com/office/drawing/2014/main" id="{BB7D1D44-F309-C384-2772-C46D2EA7EDB1}"/>
                    </a:ext>
                  </a:extLst>
                </p:cNvPr>
                <p:cNvSpPr/>
                <p:nvPr/>
              </p:nvSpPr>
              <p:spPr>
                <a:xfrm>
                  <a:off x="1476951" y="4254688"/>
                  <a:ext cx="131809" cy="301378"/>
                </a:xfrm>
                <a:custGeom>
                  <a:avLst/>
                  <a:gdLst>
                    <a:gd name="connsiteX0" fmla="*/ 131809 w 131809"/>
                    <a:gd name="connsiteY0" fmla="*/ 301378 h 301378"/>
                    <a:gd name="connsiteX1" fmla="*/ 0 w 131809"/>
                    <a:gd name="connsiteY1" fmla="*/ 0 h 301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1809" h="301378">
                      <a:moveTo>
                        <a:pt x="131809" y="301378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91" name="フリーフォーム 490">
                  <a:extLst>
                    <a:ext uri="{FF2B5EF4-FFF2-40B4-BE49-F238E27FC236}">
                      <a16:creationId xmlns:a16="http://schemas.microsoft.com/office/drawing/2014/main" id="{600E74F5-AECA-5409-17B9-7A7AFD70A89F}"/>
                    </a:ext>
                  </a:extLst>
                </p:cNvPr>
                <p:cNvSpPr/>
                <p:nvPr/>
              </p:nvSpPr>
              <p:spPr>
                <a:xfrm>
                  <a:off x="1608760" y="4556066"/>
                  <a:ext cx="427082" cy="7140"/>
                </a:xfrm>
                <a:custGeom>
                  <a:avLst/>
                  <a:gdLst>
                    <a:gd name="connsiteX0" fmla="*/ 427082 w 427082"/>
                    <a:gd name="connsiteY0" fmla="*/ 0 h 7140"/>
                    <a:gd name="connsiteX1" fmla="*/ 0 w 427082"/>
                    <a:gd name="connsiteY1" fmla="*/ 0 h 7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7082" h="7140">
                      <a:moveTo>
                        <a:pt x="427082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92" name="フリーフォーム 491">
                  <a:extLst>
                    <a:ext uri="{FF2B5EF4-FFF2-40B4-BE49-F238E27FC236}">
                      <a16:creationId xmlns:a16="http://schemas.microsoft.com/office/drawing/2014/main" id="{5ECE595D-B808-3A85-F8B4-3443536EB7E3}"/>
                    </a:ext>
                  </a:extLst>
                </p:cNvPr>
                <p:cNvSpPr/>
                <p:nvPr/>
              </p:nvSpPr>
              <p:spPr>
                <a:xfrm>
                  <a:off x="2675766" y="3778114"/>
                  <a:ext cx="341994" cy="4855"/>
                </a:xfrm>
                <a:custGeom>
                  <a:avLst/>
                  <a:gdLst>
                    <a:gd name="connsiteX0" fmla="*/ 0 w 341994"/>
                    <a:gd name="connsiteY0" fmla="*/ 0 h 4855"/>
                    <a:gd name="connsiteX1" fmla="*/ 341994 w 341994"/>
                    <a:gd name="connsiteY1" fmla="*/ 4856 h 4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1994" h="4855">
                      <a:moveTo>
                        <a:pt x="0" y="0"/>
                      </a:moveTo>
                      <a:lnTo>
                        <a:pt x="341994" y="4856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93" name="フリーフォーム 492">
                  <a:extLst>
                    <a:ext uri="{FF2B5EF4-FFF2-40B4-BE49-F238E27FC236}">
                      <a16:creationId xmlns:a16="http://schemas.microsoft.com/office/drawing/2014/main" id="{4EFAFADC-8D72-9DF3-A082-6DB690E6773C}"/>
                    </a:ext>
                  </a:extLst>
                </p:cNvPr>
                <p:cNvSpPr/>
                <p:nvPr/>
              </p:nvSpPr>
              <p:spPr>
                <a:xfrm>
                  <a:off x="3829430" y="4004309"/>
                  <a:ext cx="122047" cy="268631"/>
                </a:xfrm>
                <a:custGeom>
                  <a:avLst/>
                  <a:gdLst>
                    <a:gd name="connsiteX0" fmla="*/ 0 w 122047"/>
                    <a:gd name="connsiteY0" fmla="*/ 268631 h 268631"/>
                    <a:gd name="connsiteX1" fmla="*/ 122048 w 122047"/>
                    <a:gd name="connsiteY1" fmla="*/ 0 h 268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2047" h="268631">
                      <a:moveTo>
                        <a:pt x="0" y="268631"/>
                      </a:moveTo>
                      <a:lnTo>
                        <a:pt x="122048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94" name="フリーフォーム 493">
                  <a:extLst>
                    <a:ext uri="{FF2B5EF4-FFF2-40B4-BE49-F238E27FC236}">
                      <a16:creationId xmlns:a16="http://schemas.microsoft.com/office/drawing/2014/main" id="{AE7DC3A3-76AA-6414-4E66-BF3533E6E0EB}"/>
                    </a:ext>
                  </a:extLst>
                </p:cNvPr>
                <p:cNvSpPr/>
                <p:nvPr/>
              </p:nvSpPr>
              <p:spPr>
                <a:xfrm>
                  <a:off x="3367659" y="3571835"/>
                  <a:ext cx="129445" cy="206278"/>
                </a:xfrm>
                <a:custGeom>
                  <a:avLst/>
                  <a:gdLst>
                    <a:gd name="connsiteX0" fmla="*/ 0 w 129445"/>
                    <a:gd name="connsiteY0" fmla="*/ 206279 h 206278"/>
                    <a:gd name="connsiteX1" fmla="*/ 129446 w 129445"/>
                    <a:gd name="connsiteY1" fmla="*/ 0 h 206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9445" h="206278">
                      <a:moveTo>
                        <a:pt x="0" y="206279"/>
                      </a:moveTo>
                      <a:lnTo>
                        <a:pt x="129446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95" name="フリーフォーム 494">
                  <a:extLst>
                    <a:ext uri="{FF2B5EF4-FFF2-40B4-BE49-F238E27FC236}">
                      <a16:creationId xmlns:a16="http://schemas.microsoft.com/office/drawing/2014/main" id="{3D1A1A99-9EAB-4FFD-FAC2-966C5B2D60B8}"/>
                    </a:ext>
                  </a:extLst>
                </p:cNvPr>
                <p:cNvSpPr/>
                <p:nvPr/>
              </p:nvSpPr>
              <p:spPr>
                <a:xfrm>
                  <a:off x="3497105" y="3571835"/>
                  <a:ext cx="214340" cy="201587"/>
                </a:xfrm>
                <a:custGeom>
                  <a:avLst/>
                  <a:gdLst>
                    <a:gd name="connsiteX0" fmla="*/ 214341 w 214340"/>
                    <a:gd name="connsiteY0" fmla="*/ 201588 h 201587"/>
                    <a:gd name="connsiteX1" fmla="*/ 0 w 214340"/>
                    <a:gd name="connsiteY1" fmla="*/ 0 h 20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4340" h="201587">
                      <a:moveTo>
                        <a:pt x="214341" y="201588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96" name="フリーフォーム 495">
                  <a:extLst>
                    <a:ext uri="{FF2B5EF4-FFF2-40B4-BE49-F238E27FC236}">
                      <a16:creationId xmlns:a16="http://schemas.microsoft.com/office/drawing/2014/main" id="{6BA44F6B-EEB6-DD54-F31E-4F3533BF2D5A}"/>
                    </a:ext>
                  </a:extLst>
                </p:cNvPr>
                <p:cNvSpPr/>
                <p:nvPr/>
              </p:nvSpPr>
              <p:spPr>
                <a:xfrm>
                  <a:off x="4002827" y="3190374"/>
                  <a:ext cx="50805" cy="424490"/>
                </a:xfrm>
                <a:custGeom>
                  <a:avLst/>
                  <a:gdLst>
                    <a:gd name="connsiteX0" fmla="*/ 0 w 50805"/>
                    <a:gd name="connsiteY0" fmla="*/ 424491 h 424490"/>
                    <a:gd name="connsiteX1" fmla="*/ 50806 w 50805"/>
                    <a:gd name="connsiteY1" fmla="*/ 0 h 424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0805" h="424490">
                      <a:moveTo>
                        <a:pt x="0" y="424491"/>
                      </a:moveTo>
                      <a:lnTo>
                        <a:pt x="50806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97" name="フリーフォーム 496">
                  <a:extLst>
                    <a:ext uri="{FF2B5EF4-FFF2-40B4-BE49-F238E27FC236}">
                      <a16:creationId xmlns:a16="http://schemas.microsoft.com/office/drawing/2014/main" id="{02B22F20-0C61-FC25-49B9-5234567611D8}"/>
                    </a:ext>
                  </a:extLst>
                </p:cNvPr>
                <p:cNvSpPr/>
                <p:nvPr/>
              </p:nvSpPr>
              <p:spPr>
                <a:xfrm>
                  <a:off x="3932834" y="3190374"/>
                  <a:ext cx="120798" cy="246115"/>
                </a:xfrm>
                <a:custGeom>
                  <a:avLst/>
                  <a:gdLst>
                    <a:gd name="connsiteX0" fmla="*/ 0 w 120798"/>
                    <a:gd name="connsiteY0" fmla="*/ 246115 h 246115"/>
                    <a:gd name="connsiteX1" fmla="*/ 120798 w 120798"/>
                    <a:gd name="connsiteY1" fmla="*/ 0 h 246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0798" h="246115">
                      <a:moveTo>
                        <a:pt x="0" y="246115"/>
                      </a:moveTo>
                      <a:lnTo>
                        <a:pt x="120798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98" name="フリーフォーム 497">
                  <a:extLst>
                    <a:ext uri="{FF2B5EF4-FFF2-40B4-BE49-F238E27FC236}">
                      <a16:creationId xmlns:a16="http://schemas.microsoft.com/office/drawing/2014/main" id="{63204240-A2D1-2F8C-7294-2C4C684CAF4F}"/>
                    </a:ext>
                  </a:extLst>
                </p:cNvPr>
                <p:cNvSpPr/>
                <p:nvPr/>
              </p:nvSpPr>
              <p:spPr>
                <a:xfrm>
                  <a:off x="3932834" y="3436489"/>
                  <a:ext cx="69992" cy="178375"/>
                </a:xfrm>
                <a:custGeom>
                  <a:avLst/>
                  <a:gdLst>
                    <a:gd name="connsiteX0" fmla="*/ 69993 w 69992"/>
                    <a:gd name="connsiteY0" fmla="*/ 178375 h 178375"/>
                    <a:gd name="connsiteX1" fmla="*/ 0 w 69992"/>
                    <a:gd name="connsiteY1" fmla="*/ 0 h 178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9992" h="178375">
                      <a:moveTo>
                        <a:pt x="69993" y="178375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99" name="フリーフォーム 498">
                  <a:extLst>
                    <a:ext uri="{FF2B5EF4-FFF2-40B4-BE49-F238E27FC236}">
                      <a16:creationId xmlns:a16="http://schemas.microsoft.com/office/drawing/2014/main" id="{57778523-755A-5101-BA7E-9E9D763EF219}"/>
                    </a:ext>
                  </a:extLst>
                </p:cNvPr>
                <p:cNvSpPr/>
                <p:nvPr/>
              </p:nvSpPr>
              <p:spPr>
                <a:xfrm>
                  <a:off x="3711445" y="3614865"/>
                  <a:ext cx="291381" cy="158558"/>
                </a:xfrm>
                <a:custGeom>
                  <a:avLst/>
                  <a:gdLst>
                    <a:gd name="connsiteX0" fmla="*/ 291381 w 291381"/>
                    <a:gd name="connsiteY0" fmla="*/ 0 h 158558"/>
                    <a:gd name="connsiteX1" fmla="*/ 0 w 291381"/>
                    <a:gd name="connsiteY1" fmla="*/ 158558 h 158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1381" h="158558">
                      <a:moveTo>
                        <a:pt x="291381" y="0"/>
                      </a:moveTo>
                      <a:lnTo>
                        <a:pt x="0" y="158558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00" name="フリーフォーム 499">
                  <a:extLst>
                    <a:ext uri="{FF2B5EF4-FFF2-40B4-BE49-F238E27FC236}">
                      <a16:creationId xmlns:a16="http://schemas.microsoft.com/office/drawing/2014/main" id="{48801AE3-E7D3-F203-EF0F-22B62A0880B8}"/>
                    </a:ext>
                  </a:extLst>
                </p:cNvPr>
                <p:cNvSpPr/>
                <p:nvPr/>
              </p:nvSpPr>
              <p:spPr>
                <a:xfrm>
                  <a:off x="3498840" y="3436489"/>
                  <a:ext cx="433994" cy="9024"/>
                </a:xfrm>
                <a:custGeom>
                  <a:avLst/>
                  <a:gdLst>
                    <a:gd name="connsiteX0" fmla="*/ 0 w 433994"/>
                    <a:gd name="connsiteY0" fmla="*/ 9024 h 9024"/>
                    <a:gd name="connsiteX1" fmla="*/ 433994 w 433994"/>
                    <a:gd name="connsiteY1" fmla="*/ 0 h 9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3994" h="9024">
                      <a:moveTo>
                        <a:pt x="0" y="9024"/>
                      </a:moveTo>
                      <a:lnTo>
                        <a:pt x="433994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01" name="フリーフォーム 500">
                  <a:extLst>
                    <a:ext uri="{FF2B5EF4-FFF2-40B4-BE49-F238E27FC236}">
                      <a16:creationId xmlns:a16="http://schemas.microsoft.com/office/drawing/2014/main" id="{89F320AD-EA45-5447-53D9-2463E70D8750}"/>
                    </a:ext>
                  </a:extLst>
                </p:cNvPr>
                <p:cNvSpPr/>
                <p:nvPr/>
              </p:nvSpPr>
              <p:spPr>
                <a:xfrm>
                  <a:off x="3234950" y="3614865"/>
                  <a:ext cx="132708" cy="163249"/>
                </a:xfrm>
                <a:custGeom>
                  <a:avLst/>
                  <a:gdLst>
                    <a:gd name="connsiteX0" fmla="*/ 0 w 132708"/>
                    <a:gd name="connsiteY0" fmla="*/ 0 h 163249"/>
                    <a:gd name="connsiteX1" fmla="*/ 132709 w 132708"/>
                    <a:gd name="connsiteY1" fmla="*/ 163249 h 163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708" h="163249">
                      <a:moveTo>
                        <a:pt x="0" y="0"/>
                      </a:moveTo>
                      <a:lnTo>
                        <a:pt x="132709" y="163249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02" name="フリーフォーム 501">
                  <a:extLst>
                    <a:ext uri="{FF2B5EF4-FFF2-40B4-BE49-F238E27FC236}">
                      <a16:creationId xmlns:a16="http://schemas.microsoft.com/office/drawing/2014/main" id="{6C996FE0-6775-18A9-2A9C-48C46C0222D7}"/>
                    </a:ext>
                  </a:extLst>
                </p:cNvPr>
                <p:cNvSpPr/>
                <p:nvPr/>
              </p:nvSpPr>
              <p:spPr>
                <a:xfrm>
                  <a:off x="3234950" y="3445514"/>
                  <a:ext cx="263889" cy="169351"/>
                </a:xfrm>
                <a:custGeom>
                  <a:avLst/>
                  <a:gdLst>
                    <a:gd name="connsiteX0" fmla="*/ 263890 w 263889"/>
                    <a:gd name="connsiteY0" fmla="*/ 0 h 169351"/>
                    <a:gd name="connsiteX1" fmla="*/ 0 w 263889"/>
                    <a:gd name="connsiteY1" fmla="*/ 169351 h 169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3889" h="169351">
                      <a:moveTo>
                        <a:pt x="263890" y="0"/>
                      </a:moveTo>
                      <a:lnTo>
                        <a:pt x="0" y="169351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03" name="フリーフォーム 502">
                  <a:extLst>
                    <a:ext uri="{FF2B5EF4-FFF2-40B4-BE49-F238E27FC236}">
                      <a16:creationId xmlns:a16="http://schemas.microsoft.com/office/drawing/2014/main" id="{3BBA5FF8-E824-FE89-6698-B34843E49DEB}"/>
                    </a:ext>
                  </a:extLst>
                </p:cNvPr>
                <p:cNvSpPr/>
                <p:nvPr/>
              </p:nvSpPr>
              <p:spPr>
                <a:xfrm>
                  <a:off x="3782866" y="2993497"/>
                  <a:ext cx="270766" cy="196877"/>
                </a:xfrm>
                <a:custGeom>
                  <a:avLst/>
                  <a:gdLst>
                    <a:gd name="connsiteX0" fmla="*/ 270766 w 270766"/>
                    <a:gd name="connsiteY0" fmla="*/ 196878 h 196877"/>
                    <a:gd name="connsiteX1" fmla="*/ 0 w 270766"/>
                    <a:gd name="connsiteY1" fmla="*/ 0 h 196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70766" h="196877">
                      <a:moveTo>
                        <a:pt x="270766" y="196878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04" name="フリーフォーム 503">
                  <a:extLst>
                    <a:ext uri="{FF2B5EF4-FFF2-40B4-BE49-F238E27FC236}">
                      <a16:creationId xmlns:a16="http://schemas.microsoft.com/office/drawing/2014/main" id="{8EFD5CDC-D68E-28CA-B6B3-7668672E5942}"/>
                    </a:ext>
                  </a:extLst>
                </p:cNvPr>
                <p:cNvSpPr/>
                <p:nvPr/>
              </p:nvSpPr>
              <p:spPr>
                <a:xfrm>
                  <a:off x="3406633" y="2993497"/>
                  <a:ext cx="376233" cy="4419"/>
                </a:xfrm>
                <a:custGeom>
                  <a:avLst/>
                  <a:gdLst>
                    <a:gd name="connsiteX0" fmla="*/ 376234 w 376233"/>
                    <a:gd name="connsiteY0" fmla="*/ 0 h 4419"/>
                    <a:gd name="connsiteX1" fmla="*/ 0 w 376233"/>
                    <a:gd name="connsiteY1" fmla="*/ 4419 h 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6233" h="4419">
                      <a:moveTo>
                        <a:pt x="376234" y="0"/>
                      </a:moveTo>
                      <a:lnTo>
                        <a:pt x="0" y="4419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05" name="フリーフォーム 504">
                  <a:extLst>
                    <a:ext uri="{FF2B5EF4-FFF2-40B4-BE49-F238E27FC236}">
                      <a16:creationId xmlns:a16="http://schemas.microsoft.com/office/drawing/2014/main" id="{6708D996-4154-D8F8-358B-5E4158A47A4F}"/>
                    </a:ext>
                  </a:extLst>
                </p:cNvPr>
                <p:cNvSpPr/>
                <p:nvPr/>
              </p:nvSpPr>
              <p:spPr>
                <a:xfrm>
                  <a:off x="3247946" y="2997916"/>
                  <a:ext cx="158686" cy="219398"/>
                </a:xfrm>
                <a:custGeom>
                  <a:avLst/>
                  <a:gdLst>
                    <a:gd name="connsiteX0" fmla="*/ 158687 w 158686"/>
                    <a:gd name="connsiteY0" fmla="*/ 0 h 219398"/>
                    <a:gd name="connsiteX1" fmla="*/ 0 w 158686"/>
                    <a:gd name="connsiteY1" fmla="*/ 219398 h 219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8686" h="219398">
                      <a:moveTo>
                        <a:pt x="158687" y="0"/>
                      </a:moveTo>
                      <a:lnTo>
                        <a:pt x="0" y="219398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06" name="フリーフォーム 505">
                  <a:extLst>
                    <a:ext uri="{FF2B5EF4-FFF2-40B4-BE49-F238E27FC236}">
                      <a16:creationId xmlns:a16="http://schemas.microsoft.com/office/drawing/2014/main" id="{3634474E-458C-35D6-3ED5-F80FC661AD7F}"/>
                    </a:ext>
                  </a:extLst>
                </p:cNvPr>
                <p:cNvSpPr/>
                <p:nvPr/>
              </p:nvSpPr>
              <p:spPr>
                <a:xfrm>
                  <a:off x="3247946" y="3217314"/>
                  <a:ext cx="250893" cy="228199"/>
                </a:xfrm>
                <a:custGeom>
                  <a:avLst/>
                  <a:gdLst>
                    <a:gd name="connsiteX0" fmla="*/ 250894 w 250893"/>
                    <a:gd name="connsiteY0" fmla="*/ 228199 h 228199"/>
                    <a:gd name="connsiteX1" fmla="*/ 0 w 250893"/>
                    <a:gd name="connsiteY1" fmla="*/ 0 h 228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93" h="228199">
                      <a:moveTo>
                        <a:pt x="250894" y="228199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07" name="フリーフォーム 506">
                  <a:extLst>
                    <a:ext uri="{FF2B5EF4-FFF2-40B4-BE49-F238E27FC236}">
                      <a16:creationId xmlns:a16="http://schemas.microsoft.com/office/drawing/2014/main" id="{3037873F-2626-B1D5-AAB7-D074F951DFEC}"/>
                    </a:ext>
                  </a:extLst>
                </p:cNvPr>
                <p:cNvSpPr/>
                <p:nvPr/>
              </p:nvSpPr>
              <p:spPr>
                <a:xfrm>
                  <a:off x="3234950" y="3217314"/>
                  <a:ext cx="12995" cy="397550"/>
                </a:xfrm>
                <a:custGeom>
                  <a:avLst/>
                  <a:gdLst>
                    <a:gd name="connsiteX0" fmla="*/ 12996 w 12995"/>
                    <a:gd name="connsiteY0" fmla="*/ 0 h 397550"/>
                    <a:gd name="connsiteX1" fmla="*/ 0 w 12995"/>
                    <a:gd name="connsiteY1" fmla="*/ 397550 h 397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995" h="397550">
                      <a:moveTo>
                        <a:pt x="12996" y="0"/>
                      </a:moveTo>
                      <a:lnTo>
                        <a:pt x="0" y="397550"/>
                      </a:lnTo>
                    </a:path>
                  </a:pathLst>
                </a:custGeom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523" name="グラフィックス 6">
              <a:extLst>
                <a:ext uri="{FF2B5EF4-FFF2-40B4-BE49-F238E27FC236}">
                  <a16:creationId xmlns:a16="http://schemas.microsoft.com/office/drawing/2014/main" id="{EE623587-23AF-0C84-AAD6-68EEC6A64519}"/>
                </a:ext>
              </a:extLst>
            </p:cNvPr>
            <p:cNvGrpSpPr/>
            <p:nvPr/>
          </p:nvGrpSpPr>
          <p:grpSpPr>
            <a:xfrm>
              <a:off x="5603827" y="3153117"/>
              <a:ext cx="2884114" cy="2495605"/>
              <a:chOff x="5603827" y="3153117"/>
              <a:chExt cx="2884114" cy="2495605"/>
            </a:xfrm>
          </p:grpSpPr>
          <p:grpSp>
            <p:nvGrpSpPr>
              <p:cNvPr id="524" name="グラフィックス 6">
                <a:extLst>
                  <a:ext uri="{FF2B5EF4-FFF2-40B4-BE49-F238E27FC236}">
                    <a16:creationId xmlns:a16="http://schemas.microsoft.com/office/drawing/2014/main" id="{5F2DB009-AD3B-90C1-70BB-0C07E835D93D}"/>
                  </a:ext>
                </a:extLst>
              </p:cNvPr>
              <p:cNvGrpSpPr/>
              <p:nvPr/>
            </p:nvGrpSpPr>
            <p:grpSpPr>
              <a:xfrm>
                <a:off x="5603827" y="3153117"/>
                <a:ext cx="2884114" cy="2495605"/>
                <a:chOff x="5603827" y="3153117"/>
                <a:chExt cx="2884114" cy="2495605"/>
              </a:xfrm>
            </p:grpSpPr>
            <p:sp>
              <p:nvSpPr>
                <p:cNvPr id="541" name="フリーフォーム 540">
                  <a:extLst>
                    <a:ext uri="{FF2B5EF4-FFF2-40B4-BE49-F238E27FC236}">
                      <a16:creationId xmlns:a16="http://schemas.microsoft.com/office/drawing/2014/main" id="{FA01F59B-485F-9E07-A177-DC54E639C1F3}"/>
                    </a:ext>
                  </a:extLst>
                </p:cNvPr>
                <p:cNvSpPr/>
                <p:nvPr/>
              </p:nvSpPr>
              <p:spPr>
                <a:xfrm>
                  <a:off x="5603827" y="3153117"/>
                  <a:ext cx="2884114" cy="2495605"/>
                </a:xfrm>
                <a:custGeom>
                  <a:avLst/>
                  <a:gdLst>
                    <a:gd name="connsiteX0" fmla="*/ 0 w 2884114"/>
                    <a:gd name="connsiteY0" fmla="*/ 0 h 2495605"/>
                    <a:gd name="connsiteX1" fmla="*/ 2884115 w 2884114"/>
                    <a:gd name="connsiteY1" fmla="*/ 0 h 2495605"/>
                    <a:gd name="connsiteX2" fmla="*/ 2884115 w 2884114"/>
                    <a:gd name="connsiteY2" fmla="*/ 2495605 h 2495605"/>
                    <a:gd name="connsiteX3" fmla="*/ 0 w 2884114"/>
                    <a:gd name="connsiteY3" fmla="*/ 2495605 h 2495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84114" h="2495605">
                      <a:moveTo>
                        <a:pt x="0" y="0"/>
                      </a:moveTo>
                      <a:lnTo>
                        <a:pt x="2884115" y="0"/>
                      </a:lnTo>
                      <a:lnTo>
                        <a:pt x="2884115" y="2495605"/>
                      </a:lnTo>
                      <a:lnTo>
                        <a:pt x="0" y="24956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542" name="グラフィックス 6">
                  <a:extLst>
                    <a:ext uri="{FF2B5EF4-FFF2-40B4-BE49-F238E27FC236}">
                      <a16:creationId xmlns:a16="http://schemas.microsoft.com/office/drawing/2014/main" id="{2060257C-068F-39F2-1A1F-8BA03F2AB0DA}"/>
                    </a:ext>
                  </a:extLst>
                </p:cNvPr>
                <p:cNvGrpSpPr/>
                <p:nvPr/>
              </p:nvGrpSpPr>
              <p:grpSpPr>
                <a:xfrm>
                  <a:off x="7740076" y="5356999"/>
                  <a:ext cx="602590" cy="177466"/>
                  <a:chOff x="7740076" y="5356999"/>
                  <a:chExt cx="602590" cy="177466"/>
                </a:xfrm>
                <a:solidFill>
                  <a:srgbClr val="040000"/>
                </a:solidFill>
              </p:grpSpPr>
              <p:sp>
                <p:nvSpPr>
                  <p:cNvPr id="543" name="フリーフォーム 542">
                    <a:extLst>
                      <a:ext uri="{FF2B5EF4-FFF2-40B4-BE49-F238E27FC236}">
                        <a16:creationId xmlns:a16="http://schemas.microsoft.com/office/drawing/2014/main" id="{A7D4265E-18F2-0254-C166-E67EC3DA0469}"/>
                      </a:ext>
                    </a:extLst>
                  </p:cNvPr>
                  <p:cNvSpPr/>
                  <p:nvPr/>
                </p:nvSpPr>
                <p:spPr>
                  <a:xfrm>
                    <a:off x="7740076" y="5359772"/>
                    <a:ext cx="148262" cy="171920"/>
                  </a:xfrm>
                  <a:custGeom>
                    <a:avLst/>
                    <a:gdLst>
                      <a:gd name="connsiteX0" fmla="*/ 48337 w 148262"/>
                      <a:gd name="connsiteY0" fmla="*/ 92388 h 171920"/>
                      <a:gd name="connsiteX1" fmla="*/ 90876 w 148262"/>
                      <a:gd name="connsiteY1" fmla="*/ 92388 h 171920"/>
                      <a:gd name="connsiteX2" fmla="*/ 148262 w 148262"/>
                      <a:gd name="connsiteY2" fmla="*/ 46824 h 171920"/>
                      <a:gd name="connsiteX3" fmla="*/ 88859 w 148262"/>
                      <a:gd name="connsiteY3" fmla="*/ 0 h 171920"/>
                      <a:gd name="connsiteX4" fmla="*/ 0 w 148262"/>
                      <a:gd name="connsiteY4" fmla="*/ 0 h 171920"/>
                      <a:gd name="connsiteX5" fmla="*/ 0 w 148262"/>
                      <a:gd name="connsiteY5" fmla="*/ 7802 h 171920"/>
                      <a:gd name="connsiteX6" fmla="*/ 6050 w 148262"/>
                      <a:gd name="connsiteY6" fmla="*/ 7802 h 171920"/>
                      <a:gd name="connsiteX7" fmla="*/ 25927 w 148262"/>
                      <a:gd name="connsiteY7" fmla="*/ 19637 h 171920"/>
                      <a:gd name="connsiteX8" fmla="*/ 25927 w 148262"/>
                      <a:gd name="connsiteY8" fmla="*/ 152296 h 171920"/>
                      <a:gd name="connsiteX9" fmla="*/ 6050 w 148262"/>
                      <a:gd name="connsiteY9" fmla="*/ 164118 h 171920"/>
                      <a:gd name="connsiteX10" fmla="*/ 0 w 148262"/>
                      <a:gd name="connsiteY10" fmla="*/ 164118 h 171920"/>
                      <a:gd name="connsiteX11" fmla="*/ 0 w 148262"/>
                      <a:gd name="connsiteY11" fmla="*/ 171920 h 171920"/>
                      <a:gd name="connsiteX12" fmla="*/ 37006 w 148262"/>
                      <a:gd name="connsiteY12" fmla="*/ 171164 h 171920"/>
                      <a:gd name="connsiteX13" fmla="*/ 74264 w 148262"/>
                      <a:gd name="connsiteY13" fmla="*/ 171920 h 171920"/>
                      <a:gd name="connsiteX14" fmla="*/ 74264 w 148262"/>
                      <a:gd name="connsiteY14" fmla="*/ 164118 h 171920"/>
                      <a:gd name="connsiteX15" fmla="*/ 68213 w 148262"/>
                      <a:gd name="connsiteY15" fmla="*/ 164118 h 171920"/>
                      <a:gd name="connsiteX16" fmla="*/ 48337 w 148262"/>
                      <a:gd name="connsiteY16" fmla="*/ 152296 h 171920"/>
                      <a:gd name="connsiteX17" fmla="*/ 48337 w 148262"/>
                      <a:gd name="connsiteY17" fmla="*/ 92388 h 171920"/>
                      <a:gd name="connsiteX18" fmla="*/ 48337 w 148262"/>
                      <a:gd name="connsiteY18" fmla="*/ 92388 h 171920"/>
                      <a:gd name="connsiteX19" fmla="*/ 47581 w 148262"/>
                      <a:gd name="connsiteY19" fmla="*/ 85834 h 171920"/>
                      <a:gd name="connsiteX20" fmla="*/ 47581 w 148262"/>
                      <a:gd name="connsiteY20" fmla="*/ 17873 h 171920"/>
                      <a:gd name="connsiteX21" fmla="*/ 59907 w 148262"/>
                      <a:gd name="connsiteY21" fmla="*/ 7802 h 171920"/>
                      <a:gd name="connsiteX22" fmla="*/ 82317 w 148262"/>
                      <a:gd name="connsiteY22" fmla="*/ 7802 h 171920"/>
                      <a:gd name="connsiteX23" fmla="*/ 122336 w 148262"/>
                      <a:gd name="connsiteY23" fmla="*/ 46824 h 171920"/>
                      <a:gd name="connsiteX24" fmla="*/ 82317 w 148262"/>
                      <a:gd name="connsiteY24" fmla="*/ 85834 h 171920"/>
                      <a:gd name="connsiteX25" fmla="*/ 47581 w 148262"/>
                      <a:gd name="connsiteY25" fmla="*/ 85834 h 171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48262" h="171920">
                        <a:moveTo>
                          <a:pt x="48337" y="92388"/>
                        </a:moveTo>
                        <a:lnTo>
                          <a:pt x="90876" y="92388"/>
                        </a:lnTo>
                        <a:cubicBezTo>
                          <a:pt x="121075" y="92388"/>
                          <a:pt x="148262" y="71995"/>
                          <a:pt x="148262" y="46824"/>
                        </a:cubicBezTo>
                        <a:cubicBezTo>
                          <a:pt x="148262" y="22158"/>
                          <a:pt x="123344" y="0"/>
                          <a:pt x="88859" y="0"/>
                        </a:cubicBezTo>
                        <a:lnTo>
                          <a:pt x="0" y="0"/>
                        </a:lnTo>
                        <a:lnTo>
                          <a:pt x="0" y="7802"/>
                        </a:lnTo>
                        <a:lnTo>
                          <a:pt x="6050" y="7802"/>
                        </a:lnTo>
                        <a:cubicBezTo>
                          <a:pt x="25423" y="7802"/>
                          <a:pt x="25927" y="10575"/>
                          <a:pt x="25927" y="19637"/>
                        </a:cubicBezTo>
                        <a:lnTo>
                          <a:pt x="25927" y="152296"/>
                        </a:lnTo>
                        <a:cubicBezTo>
                          <a:pt x="25927" y="161358"/>
                          <a:pt x="25423" y="164118"/>
                          <a:pt x="6050" y="164118"/>
                        </a:cubicBezTo>
                        <a:lnTo>
                          <a:pt x="0" y="164118"/>
                        </a:lnTo>
                        <a:lnTo>
                          <a:pt x="0" y="171920"/>
                        </a:lnTo>
                        <a:cubicBezTo>
                          <a:pt x="8810" y="171164"/>
                          <a:pt x="27439" y="171164"/>
                          <a:pt x="37006" y="171164"/>
                        </a:cubicBezTo>
                        <a:cubicBezTo>
                          <a:pt x="46572" y="171164"/>
                          <a:pt x="65453" y="171164"/>
                          <a:pt x="74264" y="171920"/>
                        </a:cubicBezTo>
                        <a:lnTo>
                          <a:pt x="74264" y="164118"/>
                        </a:lnTo>
                        <a:lnTo>
                          <a:pt x="68213" y="164118"/>
                        </a:lnTo>
                        <a:cubicBezTo>
                          <a:pt x="48841" y="164118"/>
                          <a:pt x="48337" y="161358"/>
                          <a:pt x="48337" y="152296"/>
                        </a:cubicBezTo>
                        <a:lnTo>
                          <a:pt x="48337" y="92388"/>
                        </a:lnTo>
                        <a:lnTo>
                          <a:pt x="48337" y="92388"/>
                        </a:lnTo>
                        <a:close/>
                        <a:moveTo>
                          <a:pt x="47581" y="85834"/>
                        </a:moveTo>
                        <a:lnTo>
                          <a:pt x="47581" y="17873"/>
                        </a:lnTo>
                        <a:cubicBezTo>
                          <a:pt x="47581" y="9566"/>
                          <a:pt x="48085" y="7802"/>
                          <a:pt x="59907" y="7802"/>
                        </a:cubicBezTo>
                        <a:lnTo>
                          <a:pt x="82317" y="7802"/>
                        </a:lnTo>
                        <a:cubicBezTo>
                          <a:pt x="122336" y="7802"/>
                          <a:pt x="122336" y="34485"/>
                          <a:pt x="122336" y="46824"/>
                        </a:cubicBezTo>
                        <a:cubicBezTo>
                          <a:pt x="122336" y="58647"/>
                          <a:pt x="122336" y="85834"/>
                          <a:pt x="82317" y="85834"/>
                        </a:cubicBezTo>
                        <a:lnTo>
                          <a:pt x="47581" y="85834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44" name="フリーフォーム 543">
                    <a:extLst>
                      <a:ext uri="{FF2B5EF4-FFF2-40B4-BE49-F238E27FC236}">
                        <a16:creationId xmlns:a16="http://schemas.microsoft.com/office/drawing/2014/main" id="{341C71A9-EF0E-0485-7BB0-F828E6B0564C}"/>
                      </a:ext>
                    </a:extLst>
                  </p:cNvPr>
                  <p:cNvSpPr/>
                  <p:nvPr/>
                </p:nvSpPr>
                <p:spPr>
                  <a:xfrm>
                    <a:off x="7910887" y="5356999"/>
                    <a:ext cx="55874" cy="174693"/>
                  </a:xfrm>
                  <a:custGeom>
                    <a:avLst/>
                    <a:gdLst>
                      <a:gd name="connsiteX0" fmla="*/ 36237 w 55874"/>
                      <a:gd name="connsiteY0" fmla="*/ 0 h 174693"/>
                      <a:gd name="connsiteX1" fmla="*/ 0 w 55874"/>
                      <a:gd name="connsiteY1" fmla="*/ 2773 h 174693"/>
                      <a:gd name="connsiteX2" fmla="*/ 0 w 55874"/>
                      <a:gd name="connsiteY2" fmla="*/ 10575 h 174693"/>
                      <a:gd name="connsiteX3" fmla="*/ 19625 w 55874"/>
                      <a:gd name="connsiteY3" fmla="*/ 24679 h 174693"/>
                      <a:gd name="connsiteX4" fmla="*/ 19625 w 55874"/>
                      <a:gd name="connsiteY4" fmla="*/ 155573 h 174693"/>
                      <a:gd name="connsiteX5" fmla="*/ 0 w 55874"/>
                      <a:gd name="connsiteY5" fmla="*/ 166891 h 174693"/>
                      <a:gd name="connsiteX6" fmla="*/ 0 w 55874"/>
                      <a:gd name="connsiteY6" fmla="*/ 174693 h 174693"/>
                      <a:gd name="connsiteX7" fmla="*/ 27931 w 55874"/>
                      <a:gd name="connsiteY7" fmla="*/ 173937 h 174693"/>
                      <a:gd name="connsiteX8" fmla="*/ 55874 w 55874"/>
                      <a:gd name="connsiteY8" fmla="*/ 174693 h 174693"/>
                      <a:gd name="connsiteX9" fmla="*/ 55874 w 55874"/>
                      <a:gd name="connsiteY9" fmla="*/ 166891 h 174693"/>
                      <a:gd name="connsiteX10" fmla="*/ 36237 w 55874"/>
                      <a:gd name="connsiteY10" fmla="*/ 155573 h 174693"/>
                      <a:gd name="connsiteX11" fmla="*/ 36237 w 55874"/>
                      <a:gd name="connsiteY11" fmla="*/ 0 h 174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5874" h="174693">
                        <a:moveTo>
                          <a:pt x="36237" y="0"/>
                        </a:moveTo>
                        <a:lnTo>
                          <a:pt x="0" y="2773"/>
                        </a:lnTo>
                        <a:lnTo>
                          <a:pt x="0" y="10575"/>
                        </a:lnTo>
                        <a:cubicBezTo>
                          <a:pt x="17621" y="10575"/>
                          <a:pt x="19625" y="12339"/>
                          <a:pt x="19625" y="24679"/>
                        </a:cubicBezTo>
                        <a:lnTo>
                          <a:pt x="19625" y="155573"/>
                        </a:lnTo>
                        <a:cubicBezTo>
                          <a:pt x="19625" y="166891"/>
                          <a:pt x="16864" y="166891"/>
                          <a:pt x="0" y="166891"/>
                        </a:cubicBezTo>
                        <a:lnTo>
                          <a:pt x="0" y="174693"/>
                        </a:lnTo>
                        <a:cubicBezTo>
                          <a:pt x="8306" y="174441"/>
                          <a:pt x="21641" y="173937"/>
                          <a:pt x="27931" y="173937"/>
                        </a:cubicBezTo>
                        <a:cubicBezTo>
                          <a:pt x="34233" y="173937"/>
                          <a:pt x="46560" y="174441"/>
                          <a:pt x="55874" y="174693"/>
                        </a:cubicBezTo>
                        <a:lnTo>
                          <a:pt x="55874" y="166891"/>
                        </a:lnTo>
                        <a:cubicBezTo>
                          <a:pt x="39010" y="166891"/>
                          <a:pt x="36237" y="166891"/>
                          <a:pt x="36237" y="155573"/>
                        </a:cubicBezTo>
                        <a:lnTo>
                          <a:pt x="36237" y="0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45" name="フリーフォーム 544">
                    <a:extLst>
                      <a:ext uri="{FF2B5EF4-FFF2-40B4-BE49-F238E27FC236}">
                        <a16:creationId xmlns:a16="http://schemas.microsoft.com/office/drawing/2014/main" id="{5073D776-DC25-C45B-0487-59988AF148A9}"/>
                      </a:ext>
                    </a:extLst>
                  </p:cNvPr>
                  <p:cNvSpPr/>
                  <p:nvPr/>
                </p:nvSpPr>
                <p:spPr>
                  <a:xfrm>
                    <a:off x="7983070" y="5418923"/>
                    <a:ext cx="113525" cy="115542"/>
                  </a:xfrm>
                  <a:custGeom>
                    <a:avLst/>
                    <a:gdLst>
                      <a:gd name="connsiteX0" fmla="*/ 73243 w 113525"/>
                      <a:gd name="connsiteY0" fmla="*/ 93649 h 115542"/>
                      <a:gd name="connsiteX1" fmla="*/ 92880 w 113525"/>
                      <a:gd name="connsiteY1" fmla="*/ 114282 h 115542"/>
                      <a:gd name="connsiteX2" fmla="*/ 113525 w 113525"/>
                      <a:gd name="connsiteY2" fmla="*/ 90372 h 115542"/>
                      <a:gd name="connsiteX3" fmla="*/ 113525 w 113525"/>
                      <a:gd name="connsiteY3" fmla="*/ 76268 h 115542"/>
                      <a:gd name="connsiteX4" fmla="*/ 107236 w 113525"/>
                      <a:gd name="connsiteY4" fmla="*/ 76268 h 115542"/>
                      <a:gd name="connsiteX5" fmla="*/ 107236 w 113525"/>
                      <a:gd name="connsiteY5" fmla="*/ 90372 h 115542"/>
                      <a:gd name="connsiteX6" fmla="*/ 98174 w 113525"/>
                      <a:gd name="connsiteY6" fmla="*/ 106480 h 115542"/>
                      <a:gd name="connsiteX7" fmla="*/ 88859 w 113525"/>
                      <a:gd name="connsiteY7" fmla="*/ 93888 h 115542"/>
                      <a:gd name="connsiteX8" fmla="*/ 88859 w 113525"/>
                      <a:gd name="connsiteY8" fmla="*/ 43547 h 115542"/>
                      <a:gd name="connsiteX9" fmla="*/ 79797 w 113525"/>
                      <a:gd name="connsiteY9" fmla="*/ 13852 h 115542"/>
                      <a:gd name="connsiteX10" fmla="*/ 45312 w 113525"/>
                      <a:gd name="connsiteY10" fmla="*/ 0 h 115542"/>
                      <a:gd name="connsiteX11" fmla="*/ 7298 w 113525"/>
                      <a:gd name="connsiteY11" fmla="*/ 28448 h 115542"/>
                      <a:gd name="connsiteX12" fmla="*/ 18881 w 113525"/>
                      <a:gd name="connsiteY12" fmla="*/ 40283 h 115542"/>
                      <a:gd name="connsiteX13" fmla="*/ 30452 w 113525"/>
                      <a:gd name="connsiteY13" fmla="*/ 28700 h 115542"/>
                      <a:gd name="connsiteX14" fmla="*/ 17621 w 113525"/>
                      <a:gd name="connsiteY14" fmla="*/ 17116 h 115542"/>
                      <a:gd name="connsiteX15" fmla="*/ 44808 w 113525"/>
                      <a:gd name="connsiteY15" fmla="*/ 5546 h 115542"/>
                      <a:gd name="connsiteX16" fmla="*/ 71491 w 113525"/>
                      <a:gd name="connsiteY16" fmla="*/ 37762 h 115542"/>
                      <a:gd name="connsiteX17" fmla="*/ 71491 w 113525"/>
                      <a:gd name="connsiteY17" fmla="*/ 47076 h 115542"/>
                      <a:gd name="connsiteX18" fmla="*/ 25171 w 113525"/>
                      <a:gd name="connsiteY18" fmla="*/ 56139 h 115542"/>
                      <a:gd name="connsiteX19" fmla="*/ 0 w 113525"/>
                      <a:gd name="connsiteY19" fmla="*/ 88859 h 115542"/>
                      <a:gd name="connsiteX20" fmla="*/ 40270 w 113525"/>
                      <a:gd name="connsiteY20" fmla="*/ 115542 h 115542"/>
                      <a:gd name="connsiteX21" fmla="*/ 73243 w 113525"/>
                      <a:gd name="connsiteY21" fmla="*/ 93636 h 115542"/>
                      <a:gd name="connsiteX22" fmla="*/ 73243 w 113525"/>
                      <a:gd name="connsiteY22" fmla="*/ 93649 h 115542"/>
                      <a:gd name="connsiteX23" fmla="*/ 71491 w 113525"/>
                      <a:gd name="connsiteY23" fmla="*/ 52358 h 115542"/>
                      <a:gd name="connsiteX24" fmla="*/ 71491 w 113525"/>
                      <a:gd name="connsiteY24" fmla="*/ 77528 h 115542"/>
                      <a:gd name="connsiteX25" fmla="*/ 42035 w 113525"/>
                      <a:gd name="connsiteY25" fmla="*/ 110009 h 115542"/>
                      <a:gd name="connsiteX26" fmla="*/ 19385 w 113525"/>
                      <a:gd name="connsiteY26" fmla="*/ 88607 h 115542"/>
                      <a:gd name="connsiteX27" fmla="*/ 71491 w 113525"/>
                      <a:gd name="connsiteY27" fmla="*/ 52358 h 115542"/>
                      <a:gd name="connsiteX28" fmla="*/ 71491 w 113525"/>
                      <a:gd name="connsiteY28" fmla="*/ 52358 h 115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13525" h="115542">
                        <a:moveTo>
                          <a:pt x="73243" y="93649"/>
                        </a:moveTo>
                        <a:cubicBezTo>
                          <a:pt x="74251" y="103707"/>
                          <a:pt x="81057" y="114282"/>
                          <a:pt x="92880" y="114282"/>
                        </a:cubicBezTo>
                        <a:cubicBezTo>
                          <a:pt x="98174" y="114282"/>
                          <a:pt x="113525" y="110765"/>
                          <a:pt x="113525" y="90372"/>
                        </a:cubicBezTo>
                        <a:lnTo>
                          <a:pt x="113525" y="76268"/>
                        </a:lnTo>
                        <a:lnTo>
                          <a:pt x="107236" y="76268"/>
                        </a:lnTo>
                        <a:lnTo>
                          <a:pt x="107236" y="90372"/>
                        </a:lnTo>
                        <a:cubicBezTo>
                          <a:pt x="107236" y="104967"/>
                          <a:pt x="100934" y="106480"/>
                          <a:pt x="98174" y="106480"/>
                        </a:cubicBezTo>
                        <a:cubicBezTo>
                          <a:pt x="89868" y="106480"/>
                          <a:pt x="88859" y="95149"/>
                          <a:pt x="88859" y="93888"/>
                        </a:cubicBezTo>
                        <a:lnTo>
                          <a:pt x="88859" y="43547"/>
                        </a:lnTo>
                        <a:cubicBezTo>
                          <a:pt x="88859" y="32972"/>
                          <a:pt x="88859" y="23166"/>
                          <a:pt x="79797" y="13852"/>
                        </a:cubicBezTo>
                        <a:cubicBezTo>
                          <a:pt x="69978" y="4033"/>
                          <a:pt x="57387" y="0"/>
                          <a:pt x="45312" y="0"/>
                        </a:cubicBezTo>
                        <a:cubicBezTo>
                          <a:pt x="24666" y="0"/>
                          <a:pt x="7298" y="11835"/>
                          <a:pt x="7298" y="28448"/>
                        </a:cubicBezTo>
                        <a:cubicBezTo>
                          <a:pt x="7298" y="35997"/>
                          <a:pt x="12327" y="40283"/>
                          <a:pt x="18881" y="40283"/>
                        </a:cubicBezTo>
                        <a:cubicBezTo>
                          <a:pt x="25927" y="40283"/>
                          <a:pt x="30452" y="35241"/>
                          <a:pt x="30452" y="28700"/>
                        </a:cubicBezTo>
                        <a:cubicBezTo>
                          <a:pt x="30452" y="25675"/>
                          <a:pt x="29204" y="17369"/>
                          <a:pt x="17621" y="17116"/>
                        </a:cubicBezTo>
                        <a:cubicBezTo>
                          <a:pt x="24414" y="8306"/>
                          <a:pt x="36754" y="5546"/>
                          <a:pt x="44808" y="5546"/>
                        </a:cubicBezTo>
                        <a:cubicBezTo>
                          <a:pt x="57135" y="5546"/>
                          <a:pt x="71491" y="15364"/>
                          <a:pt x="71491" y="37762"/>
                        </a:cubicBezTo>
                        <a:lnTo>
                          <a:pt x="71491" y="47076"/>
                        </a:lnTo>
                        <a:cubicBezTo>
                          <a:pt x="58647" y="47833"/>
                          <a:pt x="41027" y="48589"/>
                          <a:pt x="25171" y="56139"/>
                        </a:cubicBezTo>
                        <a:cubicBezTo>
                          <a:pt x="6290" y="64697"/>
                          <a:pt x="0" y="77780"/>
                          <a:pt x="0" y="88859"/>
                        </a:cubicBezTo>
                        <a:cubicBezTo>
                          <a:pt x="0" y="109253"/>
                          <a:pt x="24414" y="115542"/>
                          <a:pt x="40270" y="115542"/>
                        </a:cubicBezTo>
                        <a:cubicBezTo>
                          <a:pt x="56882" y="115542"/>
                          <a:pt x="68466" y="105471"/>
                          <a:pt x="73243" y="93636"/>
                        </a:cubicBezTo>
                        <a:lnTo>
                          <a:pt x="73243" y="93649"/>
                        </a:lnTo>
                        <a:close/>
                        <a:moveTo>
                          <a:pt x="71491" y="52358"/>
                        </a:moveTo>
                        <a:lnTo>
                          <a:pt x="71491" y="77528"/>
                        </a:lnTo>
                        <a:cubicBezTo>
                          <a:pt x="71491" y="101451"/>
                          <a:pt x="53366" y="110009"/>
                          <a:pt x="42035" y="110009"/>
                        </a:cubicBezTo>
                        <a:cubicBezTo>
                          <a:pt x="29695" y="110009"/>
                          <a:pt x="19385" y="101199"/>
                          <a:pt x="19385" y="88607"/>
                        </a:cubicBezTo>
                        <a:cubicBezTo>
                          <a:pt x="19385" y="74768"/>
                          <a:pt x="29948" y="53870"/>
                          <a:pt x="71491" y="52358"/>
                        </a:cubicBezTo>
                        <a:lnTo>
                          <a:pt x="71491" y="52358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46" name="フリーフォーム 545">
                    <a:extLst>
                      <a:ext uri="{FF2B5EF4-FFF2-40B4-BE49-F238E27FC236}">
                        <a16:creationId xmlns:a16="http://schemas.microsoft.com/office/drawing/2014/main" id="{2547D096-D969-9AF1-266E-BC167CD04177}"/>
                      </a:ext>
                    </a:extLst>
                  </p:cNvPr>
                  <p:cNvSpPr/>
                  <p:nvPr/>
                </p:nvSpPr>
                <p:spPr>
                  <a:xfrm>
                    <a:off x="8106414" y="5420436"/>
                    <a:ext cx="126608" cy="111256"/>
                  </a:xfrm>
                  <a:custGeom>
                    <a:avLst/>
                    <a:gdLst>
                      <a:gd name="connsiteX0" fmla="*/ 19625 w 126608"/>
                      <a:gd name="connsiteY0" fmla="*/ 24666 h 111256"/>
                      <a:gd name="connsiteX1" fmla="*/ 19625 w 126608"/>
                      <a:gd name="connsiteY1" fmla="*/ 92136 h 111256"/>
                      <a:gd name="connsiteX2" fmla="*/ 0 w 126608"/>
                      <a:gd name="connsiteY2" fmla="*/ 103455 h 111256"/>
                      <a:gd name="connsiteX3" fmla="*/ 0 w 126608"/>
                      <a:gd name="connsiteY3" fmla="*/ 111257 h 111256"/>
                      <a:gd name="connsiteX4" fmla="*/ 28435 w 126608"/>
                      <a:gd name="connsiteY4" fmla="*/ 110501 h 111256"/>
                      <a:gd name="connsiteX5" fmla="*/ 56631 w 126608"/>
                      <a:gd name="connsiteY5" fmla="*/ 111257 h 111256"/>
                      <a:gd name="connsiteX6" fmla="*/ 56631 w 126608"/>
                      <a:gd name="connsiteY6" fmla="*/ 103455 h 111256"/>
                      <a:gd name="connsiteX7" fmla="*/ 36993 w 126608"/>
                      <a:gd name="connsiteY7" fmla="*/ 92136 h 111256"/>
                      <a:gd name="connsiteX8" fmla="*/ 36993 w 126608"/>
                      <a:gd name="connsiteY8" fmla="*/ 45816 h 111256"/>
                      <a:gd name="connsiteX9" fmla="*/ 70974 w 126608"/>
                      <a:gd name="connsiteY9" fmla="*/ 5546 h 111256"/>
                      <a:gd name="connsiteX10" fmla="*/ 89603 w 126608"/>
                      <a:gd name="connsiteY10" fmla="*/ 33477 h 111256"/>
                      <a:gd name="connsiteX11" fmla="*/ 89603 w 126608"/>
                      <a:gd name="connsiteY11" fmla="*/ 92136 h 111256"/>
                      <a:gd name="connsiteX12" fmla="*/ 69978 w 126608"/>
                      <a:gd name="connsiteY12" fmla="*/ 103455 h 111256"/>
                      <a:gd name="connsiteX13" fmla="*/ 69978 w 126608"/>
                      <a:gd name="connsiteY13" fmla="*/ 111257 h 111256"/>
                      <a:gd name="connsiteX14" fmla="*/ 98413 w 126608"/>
                      <a:gd name="connsiteY14" fmla="*/ 110501 h 111256"/>
                      <a:gd name="connsiteX15" fmla="*/ 126609 w 126608"/>
                      <a:gd name="connsiteY15" fmla="*/ 111257 h 111256"/>
                      <a:gd name="connsiteX16" fmla="*/ 126609 w 126608"/>
                      <a:gd name="connsiteY16" fmla="*/ 103455 h 111256"/>
                      <a:gd name="connsiteX17" fmla="*/ 106971 w 126608"/>
                      <a:gd name="connsiteY17" fmla="*/ 95905 h 111256"/>
                      <a:gd name="connsiteX18" fmla="*/ 106971 w 126608"/>
                      <a:gd name="connsiteY18" fmla="*/ 47833 h 111256"/>
                      <a:gd name="connsiteX19" fmla="*/ 99169 w 126608"/>
                      <a:gd name="connsiteY19" fmla="*/ 9315 h 111256"/>
                      <a:gd name="connsiteX20" fmla="*/ 72739 w 126608"/>
                      <a:gd name="connsiteY20" fmla="*/ 0 h 111256"/>
                      <a:gd name="connsiteX21" fmla="*/ 35493 w 126608"/>
                      <a:gd name="connsiteY21" fmla="*/ 26431 h 111256"/>
                      <a:gd name="connsiteX22" fmla="*/ 35493 w 126608"/>
                      <a:gd name="connsiteY22" fmla="*/ 0 h 111256"/>
                      <a:gd name="connsiteX23" fmla="*/ 0 w 126608"/>
                      <a:gd name="connsiteY23" fmla="*/ 2773 h 111256"/>
                      <a:gd name="connsiteX24" fmla="*/ 0 w 126608"/>
                      <a:gd name="connsiteY24" fmla="*/ 10575 h 111256"/>
                      <a:gd name="connsiteX25" fmla="*/ 19625 w 126608"/>
                      <a:gd name="connsiteY25" fmla="*/ 24666 h 111256"/>
                      <a:gd name="connsiteX26" fmla="*/ 19625 w 126608"/>
                      <a:gd name="connsiteY26" fmla="*/ 24666 h 111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26608" h="111256">
                        <a:moveTo>
                          <a:pt x="19625" y="24666"/>
                        </a:moveTo>
                        <a:lnTo>
                          <a:pt x="19625" y="92136"/>
                        </a:lnTo>
                        <a:cubicBezTo>
                          <a:pt x="19625" y="103455"/>
                          <a:pt x="16864" y="103455"/>
                          <a:pt x="0" y="103455"/>
                        </a:cubicBezTo>
                        <a:lnTo>
                          <a:pt x="0" y="111257"/>
                        </a:lnTo>
                        <a:cubicBezTo>
                          <a:pt x="8810" y="111005"/>
                          <a:pt x="21641" y="110501"/>
                          <a:pt x="28435" y="110501"/>
                        </a:cubicBezTo>
                        <a:cubicBezTo>
                          <a:pt x="34989" y="110501"/>
                          <a:pt x="48072" y="111005"/>
                          <a:pt x="56631" y="111257"/>
                        </a:cubicBezTo>
                        <a:lnTo>
                          <a:pt x="56631" y="103455"/>
                        </a:lnTo>
                        <a:cubicBezTo>
                          <a:pt x="39766" y="103455"/>
                          <a:pt x="36993" y="103455"/>
                          <a:pt x="36993" y="92136"/>
                        </a:cubicBezTo>
                        <a:lnTo>
                          <a:pt x="36993" y="45816"/>
                        </a:lnTo>
                        <a:cubicBezTo>
                          <a:pt x="36993" y="19637"/>
                          <a:pt x="54866" y="5546"/>
                          <a:pt x="70974" y="5546"/>
                        </a:cubicBezTo>
                        <a:cubicBezTo>
                          <a:pt x="86842" y="5546"/>
                          <a:pt x="89603" y="19133"/>
                          <a:pt x="89603" y="33477"/>
                        </a:cubicBezTo>
                        <a:lnTo>
                          <a:pt x="89603" y="92136"/>
                        </a:lnTo>
                        <a:cubicBezTo>
                          <a:pt x="89603" y="103455"/>
                          <a:pt x="86842" y="103455"/>
                          <a:pt x="69978" y="103455"/>
                        </a:cubicBezTo>
                        <a:lnTo>
                          <a:pt x="69978" y="111257"/>
                        </a:lnTo>
                        <a:cubicBezTo>
                          <a:pt x="78789" y="111005"/>
                          <a:pt x="91620" y="110501"/>
                          <a:pt x="98413" y="110501"/>
                        </a:cubicBezTo>
                        <a:cubicBezTo>
                          <a:pt x="104967" y="110501"/>
                          <a:pt x="118050" y="111005"/>
                          <a:pt x="126609" y="111257"/>
                        </a:cubicBezTo>
                        <a:lnTo>
                          <a:pt x="126609" y="103455"/>
                        </a:lnTo>
                        <a:cubicBezTo>
                          <a:pt x="113525" y="103455"/>
                          <a:pt x="107223" y="103455"/>
                          <a:pt x="106971" y="95905"/>
                        </a:cubicBezTo>
                        <a:lnTo>
                          <a:pt x="106971" y="47833"/>
                        </a:lnTo>
                        <a:cubicBezTo>
                          <a:pt x="106971" y="26179"/>
                          <a:pt x="106971" y="18377"/>
                          <a:pt x="99169" y="9315"/>
                        </a:cubicBezTo>
                        <a:cubicBezTo>
                          <a:pt x="95653" y="5042"/>
                          <a:pt x="87347" y="0"/>
                          <a:pt x="72739" y="0"/>
                        </a:cubicBezTo>
                        <a:cubicBezTo>
                          <a:pt x="54362" y="0"/>
                          <a:pt x="42539" y="10827"/>
                          <a:pt x="35493" y="26431"/>
                        </a:cubicBezTo>
                        <a:lnTo>
                          <a:pt x="35493" y="0"/>
                        </a:lnTo>
                        <a:lnTo>
                          <a:pt x="0" y="2773"/>
                        </a:lnTo>
                        <a:lnTo>
                          <a:pt x="0" y="10575"/>
                        </a:lnTo>
                        <a:cubicBezTo>
                          <a:pt x="17621" y="10575"/>
                          <a:pt x="19625" y="12339"/>
                          <a:pt x="19625" y="24666"/>
                        </a:cubicBezTo>
                        <a:lnTo>
                          <a:pt x="19625" y="24666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47" name="フリーフォーム 546">
                    <a:extLst>
                      <a:ext uri="{FF2B5EF4-FFF2-40B4-BE49-F238E27FC236}">
                        <a16:creationId xmlns:a16="http://schemas.microsoft.com/office/drawing/2014/main" id="{665767DB-A2B0-F69C-9645-BFB5D43EFC0E}"/>
                      </a:ext>
                    </a:extLst>
                  </p:cNvPr>
                  <p:cNvSpPr/>
                  <p:nvPr/>
                </p:nvSpPr>
                <p:spPr>
                  <a:xfrm>
                    <a:off x="8245249" y="5418923"/>
                    <a:ext cx="97417" cy="115542"/>
                  </a:xfrm>
                  <a:custGeom>
                    <a:avLst/>
                    <a:gdLst>
                      <a:gd name="connsiteX0" fmla="*/ 21137 w 97417"/>
                      <a:gd name="connsiteY0" fmla="*/ 49345 h 115542"/>
                      <a:gd name="connsiteX1" fmla="*/ 52358 w 97417"/>
                      <a:gd name="connsiteY1" fmla="*/ 5546 h 115542"/>
                      <a:gd name="connsiteX2" fmla="*/ 80793 w 97417"/>
                      <a:gd name="connsiteY2" fmla="*/ 49345 h 115542"/>
                      <a:gd name="connsiteX3" fmla="*/ 21137 w 97417"/>
                      <a:gd name="connsiteY3" fmla="*/ 49345 h 115542"/>
                      <a:gd name="connsiteX4" fmla="*/ 20885 w 97417"/>
                      <a:gd name="connsiteY4" fmla="*/ 54626 h 115542"/>
                      <a:gd name="connsiteX5" fmla="*/ 91115 w 97417"/>
                      <a:gd name="connsiteY5" fmla="*/ 54626 h 115542"/>
                      <a:gd name="connsiteX6" fmla="*/ 97417 w 97417"/>
                      <a:gd name="connsiteY6" fmla="*/ 49345 h 115542"/>
                      <a:gd name="connsiteX7" fmla="*/ 52358 w 97417"/>
                      <a:gd name="connsiteY7" fmla="*/ 0 h 115542"/>
                      <a:gd name="connsiteX8" fmla="*/ 0 w 97417"/>
                      <a:gd name="connsiteY8" fmla="*/ 57399 h 115542"/>
                      <a:gd name="connsiteX9" fmla="*/ 55370 w 97417"/>
                      <a:gd name="connsiteY9" fmla="*/ 115542 h 115542"/>
                      <a:gd name="connsiteX10" fmla="*/ 97417 w 97417"/>
                      <a:gd name="connsiteY10" fmla="*/ 82822 h 115542"/>
                      <a:gd name="connsiteX11" fmla="*/ 94140 w 97417"/>
                      <a:gd name="connsiteY11" fmla="*/ 79797 h 115542"/>
                      <a:gd name="connsiteX12" fmla="*/ 90863 w 97417"/>
                      <a:gd name="connsiteY12" fmla="*/ 83326 h 115542"/>
                      <a:gd name="connsiteX13" fmla="*/ 56882 w 97417"/>
                      <a:gd name="connsiteY13" fmla="*/ 109253 h 115542"/>
                      <a:gd name="connsiteX14" fmla="*/ 28435 w 97417"/>
                      <a:gd name="connsiteY14" fmla="*/ 92388 h 115542"/>
                      <a:gd name="connsiteX15" fmla="*/ 20885 w 97417"/>
                      <a:gd name="connsiteY15" fmla="*/ 54626 h 115542"/>
                      <a:gd name="connsiteX16" fmla="*/ 20885 w 97417"/>
                      <a:gd name="connsiteY16" fmla="*/ 54626 h 115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97417" h="115542">
                        <a:moveTo>
                          <a:pt x="21137" y="49345"/>
                        </a:moveTo>
                        <a:cubicBezTo>
                          <a:pt x="22650" y="11835"/>
                          <a:pt x="43799" y="5546"/>
                          <a:pt x="52358" y="5546"/>
                        </a:cubicBezTo>
                        <a:cubicBezTo>
                          <a:pt x="78284" y="5546"/>
                          <a:pt x="80793" y="39527"/>
                          <a:pt x="80793" y="49345"/>
                        </a:cubicBezTo>
                        <a:lnTo>
                          <a:pt x="21137" y="49345"/>
                        </a:lnTo>
                        <a:close/>
                        <a:moveTo>
                          <a:pt x="20885" y="54626"/>
                        </a:moveTo>
                        <a:lnTo>
                          <a:pt x="91115" y="54626"/>
                        </a:lnTo>
                        <a:cubicBezTo>
                          <a:pt x="96661" y="54626"/>
                          <a:pt x="97417" y="54626"/>
                          <a:pt x="97417" y="49345"/>
                        </a:cubicBezTo>
                        <a:cubicBezTo>
                          <a:pt x="97417" y="24414"/>
                          <a:pt x="83818" y="0"/>
                          <a:pt x="52358" y="0"/>
                        </a:cubicBezTo>
                        <a:cubicBezTo>
                          <a:pt x="23154" y="0"/>
                          <a:pt x="0" y="25927"/>
                          <a:pt x="0" y="57399"/>
                        </a:cubicBezTo>
                        <a:cubicBezTo>
                          <a:pt x="0" y="91128"/>
                          <a:pt x="26431" y="115542"/>
                          <a:pt x="55370" y="115542"/>
                        </a:cubicBezTo>
                        <a:cubicBezTo>
                          <a:pt x="86086" y="115542"/>
                          <a:pt x="97417" y="87599"/>
                          <a:pt x="97417" y="82822"/>
                        </a:cubicBezTo>
                        <a:cubicBezTo>
                          <a:pt x="97417" y="80301"/>
                          <a:pt x="95401" y="79797"/>
                          <a:pt x="94140" y="79797"/>
                        </a:cubicBezTo>
                        <a:cubicBezTo>
                          <a:pt x="91872" y="79797"/>
                          <a:pt x="91367" y="81309"/>
                          <a:pt x="90863" y="83326"/>
                        </a:cubicBezTo>
                        <a:cubicBezTo>
                          <a:pt x="82053" y="109253"/>
                          <a:pt x="59403" y="109253"/>
                          <a:pt x="56882" y="109253"/>
                        </a:cubicBezTo>
                        <a:cubicBezTo>
                          <a:pt x="44304" y="109253"/>
                          <a:pt x="34233" y="101703"/>
                          <a:pt x="28435" y="92388"/>
                        </a:cubicBezTo>
                        <a:cubicBezTo>
                          <a:pt x="20885" y="80301"/>
                          <a:pt x="20885" y="63689"/>
                          <a:pt x="20885" y="54626"/>
                        </a:cubicBezTo>
                        <a:lnTo>
                          <a:pt x="20885" y="54626"/>
                        </a:lnTo>
                        <a:close/>
                      </a:path>
                    </a:pathLst>
                  </a:custGeom>
                  <a:solidFill>
                    <a:srgbClr val="040000"/>
                  </a:solidFill>
                  <a:ln w="190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525" name="グラフィックス 6">
                <a:extLst>
                  <a:ext uri="{FF2B5EF4-FFF2-40B4-BE49-F238E27FC236}">
                    <a16:creationId xmlns:a16="http://schemas.microsoft.com/office/drawing/2014/main" id="{9FDEE38E-7F14-A618-8C22-F4F926468B3B}"/>
                  </a:ext>
                </a:extLst>
              </p:cNvPr>
              <p:cNvGrpSpPr/>
              <p:nvPr/>
            </p:nvGrpSpPr>
            <p:grpSpPr>
              <a:xfrm>
                <a:off x="5878351" y="3404172"/>
                <a:ext cx="1856481" cy="1965128"/>
                <a:chOff x="5878351" y="3404172"/>
                <a:chExt cx="1856481" cy="1965128"/>
              </a:xfrm>
            </p:grpSpPr>
            <p:sp>
              <p:nvSpPr>
                <p:cNvPr id="534" name="フリーフォーム 533">
                  <a:extLst>
                    <a:ext uri="{FF2B5EF4-FFF2-40B4-BE49-F238E27FC236}">
                      <a16:creationId xmlns:a16="http://schemas.microsoft.com/office/drawing/2014/main" id="{D09D6AA8-BECA-5088-74DF-B6AACE099CBF}"/>
                    </a:ext>
                  </a:extLst>
                </p:cNvPr>
                <p:cNvSpPr/>
                <p:nvPr/>
              </p:nvSpPr>
              <p:spPr>
                <a:xfrm>
                  <a:off x="5878351" y="4654735"/>
                  <a:ext cx="618831" cy="714565"/>
                </a:xfrm>
                <a:custGeom>
                  <a:avLst/>
                  <a:gdLst>
                    <a:gd name="connsiteX0" fmla="*/ 309415 w 618831"/>
                    <a:gd name="connsiteY0" fmla="*/ 0 h 714565"/>
                    <a:gd name="connsiteX1" fmla="*/ 0 w 618831"/>
                    <a:gd name="connsiteY1" fmla="*/ 178638 h 714565"/>
                    <a:gd name="connsiteX2" fmla="*/ 0 w 618831"/>
                    <a:gd name="connsiteY2" fmla="*/ 535915 h 714565"/>
                    <a:gd name="connsiteX3" fmla="*/ 309415 w 618831"/>
                    <a:gd name="connsiteY3" fmla="*/ 714566 h 714565"/>
                    <a:gd name="connsiteX4" fmla="*/ 618831 w 618831"/>
                    <a:gd name="connsiteY4" fmla="*/ 535915 h 714565"/>
                    <a:gd name="connsiteX5" fmla="*/ 618831 w 618831"/>
                    <a:gd name="connsiteY5" fmla="*/ 178638 h 714565"/>
                    <a:gd name="connsiteX6" fmla="*/ 309415 w 618831"/>
                    <a:gd name="connsiteY6" fmla="*/ 0 h 714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31" h="714565">
                      <a:moveTo>
                        <a:pt x="309415" y="0"/>
                      </a:moveTo>
                      <a:lnTo>
                        <a:pt x="0" y="178638"/>
                      </a:lnTo>
                      <a:lnTo>
                        <a:pt x="0" y="535915"/>
                      </a:lnTo>
                      <a:lnTo>
                        <a:pt x="309415" y="714566"/>
                      </a:lnTo>
                      <a:lnTo>
                        <a:pt x="618831" y="535915"/>
                      </a:lnTo>
                      <a:lnTo>
                        <a:pt x="618831" y="178638"/>
                      </a:lnTo>
                      <a:lnTo>
                        <a:pt x="309415" y="0"/>
                      </a:lnTo>
                      <a:close/>
                    </a:path>
                  </a:pathLst>
                </a:custGeom>
                <a:solidFill>
                  <a:srgbClr val="FF8AD8"/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35" name="フリーフォーム 534">
                  <a:extLst>
                    <a:ext uri="{FF2B5EF4-FFF2-40B4-BE49-F238E27FC236}">
                      <a16:creationId xmlns:a16="http://schemas.microsoft.com/office/drawing/2014/main" id="{AF3AD0B7-A4F0-8E20-F28D-9B425993AF21}"/>
                    </a:ext>
                  </a:extLst>
                </p:cNvPr>
                <p:cNvSpPr/>
                <p:nvPr/>
              </p:nvSpPr>
              <p:spPr>
                <a:xfrm>
                  <a:off x="6497216" y="4654722"/>
                  <a:ext cx="618828" cy="714565"/>
                </a:xfrm>
                <a:custGeom>
                  <a:avLst/>
                  <a:gdLst>
                    <a:gd name="connsiteX0" fmla="*/ 309416 w 618828"/>
                    <a:gd name="connsiteY0" fmla="*/ 0 h 714565"/>
                    <a:gd name="connsiteX1" fmla="*/ 1 w 618828"/>
                    <a:gd name="connsiteY1" fmla="*/ 178651 h 714565"/>
                    <a:gd name="connsiteX2" fmla="*/ 0 w 618828"/>
                    <a:gd name="connsiteY2" fmla="*/ 535928 h 714565"/>
                    <a:gd name="connsiteX3" fmla="*/ 309416 w 618828"/>
                    <a:gd name="connsiteY3" fmla="*/ 714566 h 714565"/>
                    <a:gd name="connsiteX4" fmla="*/ 618829 w 618828"/>
                    <a:gd name="connsiteY4" fmla="*/ 535928 h 714565"/>
                    <a:gd name="connsiteX5" fmla="*/ 618829 w 618828"/>
                    <a:gd name="connsiteY5" fmla="*/ 178651 h 714565"/>
                    <a:gd name="connsiteX6" fmla="*/ 309416 w 618828"/>
                    <a:gd name="connsiteY6" fmla="*/ 0 h 714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28" h="714565">
                      <a:moveTo>
                        <a:pt x="309416" y="0"/>
                      </a:moveTo>
                      <a:lnTo>
                        <a:pt x="1" y="178651"/>
                      </a:lnTo>
                      <a:lnTo>
                        <a:pt x="0" y="535928"/>
                      </a:lnTo>
                      <a:lnTo>
                        <a:pt x="309416" y="714566"/>
                      </a:lnTo>
                      <a:lnTo>
                        <a:pt x="618829" y="535928"/>
                      </a:lnTo>
                      <a:lnTo>
                        <a:pt x="618829" y="178651"/>
                      </a:lnTo>
                      <a:lnTo>
                        <a:pt x="309416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36" name="フリーフォーム 535">
                  <a:extLst>
                    <a:ext uri="{FF2B5EF4-FFF2-40B4-BE49-F238E27FC236}">
                      <a16:creationId xmlns:a16="http://schemas.microsoft.com/office/drawing/2014/main" id="{6A158642-86F6-C227-EA59-1963A1D469ED}"/>
                    </a:ext>
                  </a:extLst>
                </p:cNvPr>
                <p:cNvSpPr/>
                <p:nvPr/>
              </p:nvSpPr>
              <p:spPr>
                <a:xfrm>
                  <a:off x="6497341" y="4476046"/>
                  <a:ext cx="309416" cy="357289"/>
                </a:xfrm>
                <a:custGeom>
                  <a:avLst/>
                  <a:gdLst>
                    <a:gd name="connsiteX0" fmla="*/ 0 w 309416"/>
                    <a:gd name="connsiteY0" fmla="*/ 0 h 357289"/>
                    <a:gd name="connsiteX1" fmla="*/ 0 w 309416"/>
                    <a:gd name="connsiteY1" fmla="*/ 357289 h 357289"/>
                    <a:gd name="connsiteX2" fmla="*/ 309416 w 309416"/>
                    <a:gd name="connsiteY2" fmla="*/ 178651 h 357289"/>
                    <a:gd name="connsiteX3" fmla="*/ 0 w 309416"/>
                    <a:gd name="connsiteY3" fmla="*/ 0 h 357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16" h="357289">
                      <a:moveTo>
                        <a:pt x="0" y="0"/>
                      </a:moveTo>
                      <a:lnTo>
                        <a:pt x="0" y="357289"/>
                      </a:lnTo>
                      <a:lnTo>
                        <a:pt x="309416" y="1786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37" name="フリーフォーム 536">
                  <a:extLst>
                    <a:ext uri="{FF2B5EF4-FFF2-40B4-BE49-F238E27FC236}">
                      <a16:creationId xmlns:a16="http://schemas.microsoft.com/office/drawing/2014/main" id="{1C61FF51-B08F-F4CA-A576-3AA788598B79}"/>
                    </a:ext>
                  </a:extLst>
                </p:cNvPr>
                <p:cNvSpPr/>
                <p:nvPr/>
              </p:nvSpPr>
              <p:spPr>
                <a:xfrm>
                  <a:off x="6497216" y="3940129"/>
                  <a:ext cx="618828" cy="714568"/>
                </a:xfrm>
                <a:custGeom>
                  <a:avLst/>
                  <a:gdLst>
                    <a:gd name="connsiteX0" fmla="*/ 309416 w 618828"/>
                    <a:gd name="connsiteY0" fmla="*/ 0 h 714568"/>
                    <a:gd name="connsiteX1" fmla="*/ 1 w 618828"/>
                    <a:gd name="connsiteY1" fmla="*/ 178641 h 714568"/>
                    <a:gd name="connsiteX2" fmla="*/ 0 w 618828"/>
                    <a:gd name="connsiteY2" fmla="*/ 535918 h 714568"/>
                    <a:gd name="connsiteX3" fmla="*/ 309416 w 618828"/>
                    <a:gd name="connsiteY3" fmla="*/ 714569 h 714568"/>
                    <a:gd name="connsiteX4" fmla="*/ 618829 w 618828"/>
                    <a:gd name="connsiteY4" fmla="*/ 535918 h 714568"/>
                    <a:gd name="connsiteX5" fmla="*/ 618829 w 618828"/>
                    <a:gd name="connsiteY5" fmla="*/ 178641 h 714568"/>
                    <a:gd name="connsiteX6" fmla="*/ 309416 w 618828"/>
                    <a:gd name="connsiteY6" fmla="*/ 0 h 714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28" h="714568">
                      <a:moveTo>
                        <a:pt x="309416" y="0"/>
                      </a:moveTo>
                      <a:lnTo>
                        <a:pt x="1" y="178641"/>
                      </a:lnTo>
                      <a:lnTo>
                        <a:pt x="0" y="535918"/>
                      </a:lnTo>
                      <a:lnTo>
                        <a:pt x="309416" y="714569"/>
                      </a:lnTo>
                      <a:lnTo>
                        <a:pt x="618829" y="535918"/>
                      </a:lnTo>
                      <a:lnTo>
                        <a:pt x="618829" y="178641"/>
                      </a:lnTo>
                      <a:lnTo>
                        <a:pt x="309416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38" name="フリーフォーム 537">
                  <a:extLst>
                    <a:ext uri="{FF2B5EF4-FFF2-40B4-BE49-F238E27FC236}">
                      <a16:creationId xmlns:a16="http://schemas.microsoft.com/office/drawing/2014/main" id="{F3CAA3E0-ECD6-E2A0-0AB1-1C404E81F83E}"/>
                    </a:ext>
                  </a:extLst>
                </p:cNvPr>
                <p:cNvSpPr/>
                <p:nvPr/>
              </p:nvSpPr>
              <p:spPr>
                <a:xfrm>
                  <a:off x="7116057" y="4118782"/>
                  <a:ext cx="309418" cy="357276"/>
                </a:xfrm>
                <a:custGeom>
                  <a:avLst/>
                  <a:gdLst>
                    <a:gd name="connsiteX0" fmla="*/ 0 w 309418"/>
                    <a:gd name="connsiteY0" fmla="*/ 0 h 357276"/>
                    <a:gd name="connsiteX1" fmla="*/ 0 w 309418"/>
                    <a:gd name="connsiteY1" fmla="*/ 357277 h 357276"/>
                    <a:gd name="connsiteX2" fmla="*/ 309419 w 309418"/>
                    <a:gd name="connsiteY2" fmla="*/ 178641 h 357276"/>
                    <a:gd name="connsiteX3" fmla="*/ 0 w 309418"/>
                    <a:gd name="connsiteY3" fmla="*/ 0 h 35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18" h="357276">
                      <a:moveTo>
                        <a:pt x="0" y="0"/>
                      </a:moveTo>
                      <a:lnTo>
                        <a:pt x="0" y="357277"/>
                      </a:lnTo>
                      <a:lnTo>
                        <a:pt x="309419" y="1786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39" name="フリーフォーム 538">
                  <a:extLst>
                    <a:ext uri="{FF2B5EF4-FFF2-40B4-BE49-F238E27FC236}">
                      <a16:creationId xmlns:a16="http://schemas.microsoft.com/office/drawing/2014/main" id="{3B07DCF0-C02A-04D4-F7FB-7DFBC3B0DDB2}"/>
                    </a:ext>
                  </a:extLst>
                </p:cNvPr>
                <p:cNvSpPr/>
                <p:nvPr/>
              </p:nvSpPr>
              <p:spPr>
                <a:xfrm>
                  <a:off x="7115994" y="3582858"/>
                  <a:ext cx="618837" cy="714564"/>
                </a:xfrm>
                <a:custGeom>
                  <a:avLst/>
                  <a:gdLst>
                    <a:gd name="connsiteX0" fmla="*/ 309419 w 618837"/>
                    <a:gd name="connsiteY0" fmla="*/ 0 h 714564"/>
                    <a:gd name="connsiteX1" fmla="*/ 0 w 618837"/>
                    <a:gd name="connsiteY1" fmla="*/ 178641 h 714564"/>
                    <a:gd name="connsiteX2" fmla="*/ 0 w 618837"/>
                    <a:gd name="connsiteY2" fmla="*/ 535924 h 714564"/>
                    <a:gd name="connsiteX3" fmla="*/ 309419 w 618837"/>
                    <a:gd name="connsiteY3" fmla="*/ 714565 h 714564"/>
                    <a:gd name="connsiteX4" fmla="*/ 618838 w 618837"/>
                    <a:gd name="connsiteY4" fmla="*/ 535924 h 714564"/>
                    <a:gd name="connsiteX5" fmla="*/ 618838 w 618837"/>
                    <a:gd name="connsiteY5" fmla="*/ 178642 h 714564"/>
                    <a:gd name="connsiteX6" fmla="*/ 309419 w 618837"/>
                    <a:gd name="connsiteY6" fmla="*/ 0 h 714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37" h="714564">
                      <a:moveTo>
                        <a:pt x="309419" y="0"/>
                      </a:moveTo>
                      <a:lnTo>
                        <a:pt x="0" y="178641"/>
                      </a:lnTo>
                      <a:lnTo>
                        <a:pt x="0" y="535924"/>
                      </a:lnTo>
                      <a:lnTo>
                        <a:pt x="309419" y="714565"/>
                      </a:lnTo>
                      <a:lnTo>
                        <a:pt x="618838" y="535924"/>
                      </a:lnTo>
                      <a:lnTo>
                        <a:pt x="618838" y="178642"/>
                      </a:lnTo>
                      <a:lnTo>
                        <a:pt x="309419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40" name="フリーフォーム 539">
                  <a:extLst>
                    <a:ext uri="{FF2B5EF4-FFF2-40B4-BE49-F238E27FC236}">
                      <a16:creationId xmlns:a16="http://schemas.microsoft.com/office/drawing/2014/main" id="{AA84FEAB-99C2-8AE6-241D-1E17EAEF09D4}"/>
                    </a:ext>
                  </a:extLst>
                </p:cNvPr>
                <p:cNvSpPr/>
                <p:nvPr/>
              </p:nvSpPr>
              <p:spPr>
                <a:xfrm>
                  <a:off x="7115982" y="3404172"/>
                  <a:ext cx="309406" cy="357282"/>
                </a:xfrm>
                <a:custGeom>
                  <a:avLst/>
                  <a:gdLst>
                    <a:gd name="connsiteX0" fmla="*/ 0 w 309406"/>
                    <a:gd name="connsiteY0" fmla="*/ 0 h 357282"/>
                    <a:gd name="connsiteX1" fmla="*/ 0 w 309406"/>
                    <a:gd name="connsiteY1" fmla="*/ 357283 h 357282"/>
                    <a:gd name="connsiteX2" fmla="*/ 309406 w 309406"/>
                    <a:gd name="connsiteY2" fmla="*/ 178642 h 357282"/>
                    <a:gd name="connsiteX3" fmla="*/ 0 w 309406"/>
                    <a:gd name="connsiteY3" fmla="*/ 0 h 357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06" h="357282">
                      <a:moveTo>
                        <a:pt x="0" y="0"/>
                      </a:moveTo>
                      <a:lnTo>
                        <a:pt x="0" y="357283"/>
                      </a:lnTo>
                      <a:lnTo>
                        <a:pt x="309406" y="1786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44">
                    <a:alpha val="30000"/>
                  </a:srgbClr>
                </a:solidFill>
                <a:ln w="190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26" name="グラフィックス 6">
                <a:extLst>
                  <a:ext uri="{FF2B5EF4-FFF2-40B4-BE49-F238E27FC236}">
                    <a16:creationId xmlns:a16="http://schemas.microsoft.com/office/drawing/2014/main" id="{480665E7-EFF2-4E80-2D7E-122055328FE4}"/>
                  </a:ext>
                </a:extLst>
              </p:cNvPr>
              <p:cNvGrpSpPr/>
              <p:nvPr/>
            </p:nvGrpSpPr>
            <p:grpSpPr>
              <a:xfrm>
                <a:off x="5878351" y="3404172"/>
                <a:ext cx="1856481" cy="1965128"/>
                <a:chOff x="5878351" y="3404172"/>
                <a:chExt cx="1856481" cy="1965128"/>
              </a:xfrm>
              <a:noFill/>
            </p:grpSpPr>
            <p:sp>
              <p:nvSpPr>
                <p:cNvPr id="527" name="フリーフォーム 526">
                  <a:extLst>
                    <a:ext uri="{FF2B5EF4-FFF2-40B4-BE49-F238E27FC236}">
                      <a16:creationId xmlns:a16="http://schemas.microsoft.com/office/drawing/2014/main" id="{F2694C8F-6E8F-A474-78E0-AE80F47AF229}"/>
                    </a:ext>
                  </a:extLst>
                </p:cNvPr>
                <p:cNvSpPr/>
                <p:nvPr/>
              </p:nvSpPr>
              <p:spPr>
                <a:xfrm>
                  <a:off x="5878351" y="4654735"/>
                  <a:ext cx="618831" cy="714565"/>
                </a:xfrm>
                <a:custGeom>
                  <a:avLst/>
                  <a:gdLst>
                    <a:gd name="connsiteX0" fmla="*/ 309415 w 618831"/>
                    <a:gd name="connsiteY0" fmla="*/ 0 h 714565"/>
                    <a:gd name="connsiteX1" fmla="*/ 0 w 618831"/>
                    <a:gd name="connsiteY1" fmla="*/ 178638 h 714565"/>
                    <a:gd name="connsiteX2" fmla="*/ 0 w 618831"/>
                    <a:gd name="connsiteY2" fmla="*/ 535915 h 714565"/>
                    <a:gd name="connsiteX3" fmla="*/ 309415 w 618831"/>
                    <a:gd name="connsiteY3" fmla="*/ 714566 h 714565"/>
                    <a:gd name="connsiteX4" fmla="*/ 618831 w 618831"/>
                    <a:gd name="connsiteY4" fmla="*/ 535915 h 714565"/>
                    <a:gd name="connsiteX5" fmla="*/ 618831 w 618831"/>
                    <a:gd name="connsiteY5" fmla="*/ 178638 h 714565"/>
                    <a:gd name="connsiteX6" fmla="*/ 309415 w 618831"/>
                    <a:gd name="connsiteY6" fmla="*/ 0 h 714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31" h="714565">
                      <a:moveTo>
                        <a:pt x="309415" y="0"/>
                      </a:moveTo>
                      <a:lnTo>
                        <a:pt x="0" y="178638"/>
                      </a:lnTo>
                      <a:lnTo>
                        <a:pt x="0" y="535915"/>
                      </a:lnTo>
                      <a:lnTo>
                        <a:pt x="309415" y="714566"/>
                      </a:lnTo>
                      <a:lnTo>
                        <a:pt x="618831" y="535915"/>
                      </a:lnTo>
                      <a:lnTo>
                        <a:pt x="618831" y="178638"/>
                      </a:lnTo>
                      <a:lnTo>
                        <a:pt x="309415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28" name="フリーフォーム 527">
                  <a:extLst>
                    <a:ext uri="{FF2B5EF4-FFF2-40B4-BE49-F238E27FC236}">
                      <a16:creationId xmlns:a16="http://schemas.microsoft.com/office/drawing/2014/main" id="{FA810AAE-77EA-48CD-BF39-8C1FCC066552}"/>
                    </a:ext>
                  </a:extLst>
                </p:cNvPr>
                <p:cNvSpPr/>
                <p:nvPr/>
              </p:nvSpPr>
              <p:spPr>
                <a:xfrm>
                  <a:off x="6497216" y="4654722"/>
                  <a:ext cx="618828" cy="714565"/>
                </a:xfrm>
                <a:custGeom>
                  <a:avLst/>
                  <a:gdLst>
                    <a:gd name="connsiteX0" fmla="*/ 309416 w 618828"/>
                    <a:gd name="connsiteY0" fmla="*/ 0 h 714565"/>
                    <a:gd name="connsiteX1" fmla="*/ 1 w 618828"/>
                    <a:gd name="connsiteY1" fmla="*/ 178651 h 714565"/>
                    <a:gd name="connsiteX2" fmla="*/ 0 w 618828"/>
                    <a:gd name="connsiteY2" fmla="*/ 535928 h 714565"/>
                    <a:gd name="connsiteX3" fmla="*/ 309416 w 618828"/>
                    <a:gd name="connsiteY3" fmla="*/ 714566 h 714565"/>
                    <a:gd name="connsiteX4" fmla="*/ 618829 w 618828"/>
                    <a:gd name="connsiteY4" fmla="*/ 535928 h 714565"/>
                    <a:gd name="connsiteX5" fmla="*/ 618829 w 618828"/>
                    <a:gd name="connsiteY5" fmla="*/ 178651 h 714565"/>
                    <a:gd name="connsiteX6" fmla="*/ 309416 w 618828"/>
                    <a:gd name="connsiteY6" fmla="*/ 0 h 714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28" h="714565">
                      <a:moveTo>
                        <a:pt x="309416" y="0"/>
                      </a:moveTo>
                      <a:lnTo>
                        <a:pt x="1" y="178651"/>
                      </a:lnTo>
                      <a:lnTo>
                        <a:pt x="0" y="535928"/>
                      </a:lnTo>
                      <a:lnTo>
                        <a:pt x="309416" y="714566"/>
                      </a:lnTo>
                      <a:lnTo>
                        <a:pt x="618829" y="535928"/>
                      </a:lnTo>
                      <a:lnTo>
                        <a:pt x="618829" y="178651"/>
                      </a:lnTo>
                      <a:lnTo>
                        <a:pt x="309416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29" name="フリーフォーム 528">
                  <a:extLst>
                    <a:ext uri="{FF2B5EF4-FFF2-40B4-BE49-F238E27FC236}">
                      <a16:creationId xmlns:a16="http://schemas.microsoft.com/office/drawing/2014/main" id="{F70CAF01-734A-D85F-1203-4398668D7DA3}"/>
                    </a:ext>
                  </a:extLst>
                </p:cNvPr>
                <p:cNvSpPr/>
                <p:nvPr/>
              </p:nvSpPr>
              <p:spPr>
                <a:xfrm>
                  <a:off x="6497341" y="4476046"/>
                  <a:ext cx="309416" cy="357289"/>
                </a:xfrm>
                <a:custGeom>
                  <a:avLst/>
                  <a:gdLst>
                    <a:gd name="connsiteX0" fmla="*/ 0 w 309416"/>
                    <a:gd name="connsiteY0" fmla="*/ 0 h 357289"/>
                    <a:gd name="connsiteX1" fmla="*/ 0 w 309416"/>
                    <a:gd name="connsiteY1" fmla="*/ 357289 h 357289"/>
                    <a:gd name="connsiteX2" fmla="*/ 309416 w 309416"/>
                    <a:gd name="connsiteY2" fmla="*/ 178651 h 357289"/>
                    <a:gd name="connsiteX3" fmla="*/ 0 w 309416"/>
                    <a:gd name="connsiteY3" fmla="*/ 0 h 357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16" h="357289">
                      <a:moveTo>
                        <a:pt x="0" y="0"/>
                      </a:moveTo>
                      <a:lnTo>
                        <a:pt x="0" y="357289"/>
                      </a:lnTo>
                      <a:lnTo>
                        <a:pt x="309416" y="1786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30" name="フリーフォーム 529">
                  <a:extLst>
                    <a:ext uri="{FF2B5EF4-FFF2-40B4-BE49-F238E27FC236}">
                      <a16:creationId xmlns:a16="http://schemas.microsoft.com/office/drawing/2014/main" id="{D43C7A1B-48AE-FFD6-E43A-AC8DCDCE8451}"/>
                    </a:ext>
                  </a:extLst>
                </p:cNvPr>
                <p:cNvSpPr/>
                <p:nvPr/>
              </p:nvSpPr>
              <p:spPr>
                <a:xfrm>
                  <a:off x="6497216" y="3940129"/>
                  <a:ext cx="618828" cy="714568"/>
                </a:xfrm>
                <a:custGeom>
                  <a:avLst/>
                  <a:gdLst>
                    <a:gd name="connsiteX0" fmla="*/ 309416 w 618828"/>
                    <a:gd name="connsiteY0" fmla="*/ 0 h 714568"/>
                    <a:gd name="connsiteX1" fmla="*/ 1 w 618828"/>
                    <a:gd name="connsiteY1" fmla="*/ 178641 h 714568"/>
                    <a:gd name="connsiteX2" fmla="*/ 0 w 618828"/>
                    <a:gd name="connsiteY2" fmla="*/ 535918 h 714568"/>
                    <a:gd name="connsiteX3" fmla="*/ 309416 w 618828"/>
                    <a:gd name="connsiteY3" fmla="*/ 714569 h 714568"/>
                    <a:gd name="connsiteX4" fmla="*/ 618829 w 618828"/>
                    <a:gd name="connsiteY4" fmla="*/ 535918 h 714568"/>
                    <a:gd name="connsiteX5" fmla="*/ 618829 w 618828"/>
                    <a:gd name="connsiteY5" fmla="*/ 178641 h 714568"/>
                    <a:gd name="connsiteX6" fmla="*/ 309416 w 618828"/>
                    <a:gd name="connsiteY6" fmla="*/ 0 h 714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28" h="714568">
                      <a:moveTo>
                        <a:pt x="309416" y="0"/>
                      </a:moveTo>
                      <a:lnTo>
                        <a:pt x="1" y="178641"/>
                      </a:lnTo>
                      <a:lnTo>
                        <a:pt x="0" y="535918"/>
                      </a:lnTo>
                      <a:lnTo>
                        <a:pt x="309416" y="714569"/>
                      </a:lnTo>
                      <a:lnTo>
                        <a:pt x="618829" y="535918"/>
                      </a:lnTo>
                      <a:lnTo>
                        <a:pt x="618829" y="178641"/>
                      </a:lnTo>
                      <a:lnTo>
                        <a:pt x="309416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31" name="フリーフォーム 530">
                  <a:extLst>
                    <a:ext uri="{FF2B5EF4-FFF2-40B4-BE49-F238E27FC236}">
                      <a16:creationId xmlns:a16="http://schemas.microsoft.com/office/drawing/2014/main" id="{6FB2D6C2-C22B-A79F-0CC0-0EBCFF416510}"/>
                    </a:ext>
                  </a:extLst>
                </p:cNvPr>
                <p:cNvSpPr/>
                <p:nvPr/>
              </p:nvSpPr>
              <p:spPr>
                <a:xfrm>
                  <a:off x="7116057" y="4118782"/>
                  <a:ext cx="309418" cy="357276"/>
                </a:xfrm>
                <a:custGeom>
                  <a:avLst/>
                  <a:gdLst>
                    <a:gd name="connsiteX0" fmla="*/ 0 w 309418"/>
                    <a:gd name="connsiteY0" fmla="*/ 0 h 357276"/>
                    <a:gd name="connsiteX1" fmla="*/ 0 w 309418"/>
                    <a:gd name="connsiteY1" fmla="*/ 357277 h 357276"/>
                    <a:gd name="connsiteX2" fmla="*/ 309419 w 309418"/>
                    <a:gd name="connsiteY2" fmla="*/ 178641 h 357276"/>
                    <a:gd name="connsiteX3" fmla="*/ 0 w 309418"/>
                    <a:gd name="connsiteY3" fmla="*/ 0 h 35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18" h="357276">
                      <a:moveTo>
                        <a:pt x="0" y="0"/>
                      </a:moveTo>
                      <a:lnTo>
                        <a:pt x="0" y="357277"/>
                      </a:lnTo>
                      <a:lnTo>
                        <a:pt x="309419" y="1786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32" name="フリーフォーム 531">
                  <a:extLst>
                    <a:ext uri="{FF2B5EF4-FFF2-40B4-BE49-F238E27FC236}">
                      <a16:creationId xmlns:a16="http://schemas.microsoft.com/office/drawing/2014/main" id="{EB2694E5-A844-25C7-CBBD-97B0C709F708}"/>
                    </a:ext>
                  </a:extLst>
                </p:cNvPr>
                <p:cNvSpPr/>
                <p:nvPr/>
              </p:nvSpPr>
              <p:spPr>
                <a:xfrm>
                  <a:off x="7115994" y="3582858"/>
                  <a:ext cx="618837" cy="714564"/>
                </a:xfrm>
                <a:custGeom>
                  <a:avLst/>
                  <a:gdLst>
                    <a:gd name="connsiteX0" fmla="*/ 309419 w 618837"/>
                    <a:gd name="connsiteY0" fmla="*/ 0 h 714564"/>
                    <a:gd name="connsiteX1" fmla="*/ 0 w 618837"/>
                    <a:gd name="connsiteY1" fmla="*/ 178641 h 714564"/>
                    <a:gd name="connsiteX2" fmla="*/ 0 w 618837"/>
                    <a:gd name="connsiteY2" fmla="*/ 535924 h 714564"/>
                    <a:gd name="connsiteX3" fmla="*/ 309419 w 618837"/>
                    <a:gd name="connsiteY3" fmla="*/ 714565 h 714564"/>
                    <a:gd name="connsiteX4" fmla="*/ 618838 w 618837"/>
                    <a:gd name="connsiteY4" fmla="*/ 535924 h 714564"/>
                    <a:gd name="connsiteX5" fmla="*/ 618838 w 618837"/>
                    <a:gd name="connsiteY5" fmla="*/ 178642 h 714564"/>
                    <a:gd name="connsiteX6" fmla="*/ 309419 w 618837"/>
                    <a:gd name="connsiteY6" fmla="*/ 0 h 714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8837" h="714564">
                      <a:moveTo>
                        <a:pt x="309419" y="0"/>
                      </a:moveTo>
                      <a:lnTo>
                        <a:pt x="0" y="178641"/>
                      </a:lnTo>
                      <a:lnTo>
                        <a:pt x="0" y="535924"/>
                      </a:lnTo>
                      <a:lnTo>
                        <a:pt x="309419" y="714565"/>
                      </a:lnTo>
                      <a:lnTo>
                        <a:pt x="618838" y="535924"/>
                      </a:lnTo>
                      <a:lnTo>
                        <a:pt x="618838" y="178642"/>
                      </a:lnTo>
                      <a:lnTo>
                        <a:pt x="309419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33" name="フリーフォーム 532">
                  <a:extLst>
                    <a:ext uri="{FF2B5EF4-FFF2-40B4-BE49-F238E27FC236}">
                      <a16:creationId xmlns:a16="http://schemas.microsoft.com/office/drawing/2014/main" id="{9719ED44-7439-F445-AB38-90A48DDA5E6A}"/>
                    </a:ext>
                  </a:extLst>
                </p:cNvPr>
                <p:cNvSpPr/>
                <p:nvPr/>
              </p:nvSpPr>
              <p:spPr>
                <a:xfrm>
                  <a:off x="7115982" y="3404172"/>
                  <a:ext cx="309406" cy="357282"/>
                </a:xfrm>
                <a:custGeom>
                  <a:avLst/>
                  <a:gdLst>
                    <a:gd name="connsiteX0" fmla="*/ 0 w 309406"/>
                    <a:gd name="connsiteY0" fmla="*/ 0 h 357282"/>
                    <a:gd name="connsiteX1" fmla="*/ 0 w 309406"/>
                    <a:gd name="connsiteY1" fmla="*/ 357283 h 357282"/>
                    <a:gd name="connsiteX2" fmla="*/ 309406 w 309406"/>
                    <a:gd name="connsiteY2" fmla="*/ 178642 h 357282"/>
                    <a:gd name="connsiteX3" fmla="*/ 0 w 309406"/>
                    <a:gd name="connsiteY3" fmla="*/ 0 h 357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06" h="357282">
                      <a:moveTo>
                        <a:pt x="0" y="0"/>
                      </a:moveTo>
                      <a:lnTo>
                        <a:pt x="0" y="357283"/>
                      </a:lnTo>
                      <a:lnTo>
                        <a:pt x="309406" y="1786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AD8"/>
                </a:solidFill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</p:grpSp>
      <p:grpSp>
        <p:nvGrpSpPr>
          <p:cNvPr id="636" name="グループ化 635">
            <a:extLst>
              <a:ext uri="{FF2B5EF4-FFF2-40B4-BE49-F238E27FC236}">
                <a16:creationId xmlns:a16="http://schemas.microsoft.com/office/drawing/2014/main" id="{0E762F44-C96C-FE9B-469E-EC0E389598A3}"/>
              </a:ext>
            </a:extLst>
          </p:cNvPr>
          <p:cNvGrpSpPr/>
          <p:nvPr/>
        </p:nvGrpSpPr>
        <p:grpSpPr>
          <a:xfrm>
            <a:off x="183725" y="6012282"/>
            <a:ext cx="8790548" cy="461665"/>
            <a:chOff x="161784" y="4482052"/>
            <a:chExt cx="8790548" cy="461665"/>
          </a:xfrm>
        </p:grpSpPr>
        <p:sp>
          <p:nvSpPr>
            <p:cNvPr id="637" name="テキスト ボックス 636">
              <a:extLst>
                <a:ext uri="{FF2B5EF4-FFF2-40B4-BE49-F238E27FC236}">
                  <a16:creationId xmlns:a16="http://schemas.microsoft.com/office/drawing/2014/main" id="{A05EFDB5-CCFD-A291-F778-24A18D82D793}"/>
                </a:ext>
              </a:extLst>
            </p:cNvPr>
            <p:cNvSpPr txBox="1"/>
            <p:nvPr/>
          </p:nvSpPr>
          <p:spPr>
            <a:xfrm>
              <a:off x="161784" y="4482052"/>
              <a:ext cx="860016" cy="4616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FF2F92"/>
              </a:solidFill>
            </a:ln>
          </p:spPr>
          <p:txBody>
            <a:bodyPr wrap="none" lIns="144000" rtlCol="0">
              <a:noAutofit/>
            </a:bodyPr>
            <a:lstStyle/>
            <a:p>
              <a:r>
                <a:rPr lang="ja-JP" altLang="en-US" sz="240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rPr>
                <a:t>疑問</a:t>
              </a:r>
              <a:endParaRPr lang="en-US" altLang="ja-JP" sz="2400" dirty="0"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38" name="正方形/長方形 637">
              <a:extLst>
                <a:ext uri="{FF2B5EF4-FFF2-40B4-BE49-F238E27FC236}">
                  <a16:creationId xmlns:a16="http://schemas.microsoft.com/office/drawing/2014/main" id="{ED5AACEE-A14A-AA89-69B4-A7747291CB55}"/>
                </a:ext>
              </a:extLst>
            </p:cNvPr>
            <p:cNvSpPr/>
            <p:nvPr/>
          </p:nvSpPr>
          <p:spPr>
            <a:xfrm>
              <a:off x="1021800" y="4482052"/>
              <a:ext cx="7930532" cy="461665"/>
            </a:xfrm>
            <a:prstGeom prst="rect">
              <a:avLst/>
            </a:prstGeom>
            <a:solidFill>
              <a:srgbClr val="F2ECF2"/>
            </a:solidFill>
            <a:ln w="28575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0" rIns="180000" bIns="0" rtlCol="0" anchor="t"/>
            <a:lstStyle/>
            <a:p>
              <a:pPr>
                <a:lnSpc>
                  <a:spcPct val="120000"/>
                </a:lnSpc>
                <a:buClr>
                  <a:schemeClr val="tx1"/>
                </a:buClr>
              </a:pPr>
              <a:r>
                <a:rPr kumimoji="1" lang="ja-JP" altLang="en-US" sz="2400" spc="-3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なぜパスの両端に位置する二面だけを確認すれば良い？</a:t>
              </a:r>
              <a:endParaRPr kumimoji="1" lang="ja-JP" altLang="en-US" sz="2400" spc="-3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421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47DD02-D659-2A4E-C0AA-288DD33C7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辺展開図における重なりの確認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A6DD46-A7DB-F264-56B3-BEDB1DA67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5002E03-0DF9-449E-CD82-A009B9CC7F31}"/>
              </a:ext>
            </a:extLst>
          </p:cNvPr>
          <p:cNvSpPr/>
          <p:nvPr/>
        </p:nvSpPr>
        <p:spPr>
          <a:xfrm>
            <a:off x="161784" y="1675012"/>
            <a:ext cx="8866970" cy="991988"/>
          </a:xfrm>
          <a:prstGeom prst="rect">
            <a:avLst/>
          </a:prstGeom>
          <a:solidFill>
            <a:srgbClr val="F9FBFD"/>
          </a:solidFill>
          <a:ln w="28575">
            <a:solidFill>
              <a:srgbClr val="1E2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tIns="72000" rIns="180000" bIns="216000" rtlCol="0" anchor="t"/>
          <a:lstStyle/>
          <a:p>
            <a:pPr>
              <a:lnSpc>
                <a:spcPct val="120000"/>
              </a:lnSpc>
            </a:pPr>
            <a:r>
              <a:rPr kumimoji="1" lang="ja-JP" altLang="en-US" sz="2400" spc="-3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辺展開図における任意の二面を結ぶパスは，回転展開で列挙される</a:t>
            </a:r>
            <a:br>
              <a:rPr kumimoji="1" lang="en-US" altLang="ja-JP" sz="2400" spc="-3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sz="2400" spc="-3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いずれかのパスに該当する．</a:t>
            </a:r>
            <a:endParaRPr kumimoji="1" lang="ja-JP" altLang="en-US" sz="2400" spc="-3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E95D3C3-AA3A-CDC5-A1F1-26E8AC95F9A2}"/>
              </a:ext>
            </a:extLst>
          </p:cNvPr>
          <p:cNvSpPr txBox="1"/>
          <p:nvPr/>
        </p:nvSpPr>
        <p:spPr>
          <a:xfrm>
            <a:off x="161784" y="1213346"/>
            <a:ext cx="8866970" cy="461665"/>
          </a:xfrm>
          <a:prstGeom prst="rect">
            <a:avLst/>
          </a:prstGeom>
          <a:solidFill>
            <a:srgbClr val="DAE3F3"/>
          </a:solidFill>
          <a:ln w="28575">
            <a:solidFill>
              <a:srgbClr val="1E209C"/>
            </a:solidFill>
          </a:ln>
        </p:spPr>
        <p:txBody>
          <a:bodyPr wrap="none" lIns="144000" rtlCol="0">
            <a:noAutofit/>
          </a:bodyPr>
          <a:lstStyle/>
          <a:p>
            <a:r>
              <a:rPr lang="ja-JP" altLang="en-US" sz="240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補題９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[T. Shiota and T. Saitoh, 2024]</a:t>
            </a:r>
            <a:endParaRPr lang="en-US" altLang="ja-JP" sz="24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0F2B981-13C4-FAFA-AFF4-F639ABC0CC69}"/>
              </a:ext>
            </a:extLst>
          </p:cNvPr>
          <p:cNvSpPr/>
          <p:nvPr/>
        </p:nvSpPr>
        <p:spPr>
          <a:xfrm>
            <a:off x="266700" y="3237254"/>
            <a:ext cx="8700972" cy="130075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tIns="72000" rIns="180000" bIns="216000" rtlCol="0" anchor="t"/>
          <a:lstStyle/>
          <a:p>
            <a:pPr>
              <a:lnSpc>
                <a:spcPct val="120000"/>
              </a:lnSpc>
              <a:buClr>
                <a:srgbClr val="1E219C"/>
              </a:buClr>
            </a:pPr>
            <a:endParaRPr kumimoji="1" lang="ja-JP" altLang="en-US" sz="2400" spc="-3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EE02DCD-C427-F25E-3177-D83CCDFE2714}"/>
                  </a:ext>
                </a:extLst>
              </p:cNvPr>
              <p:cNvSpPr txBox="1"/>
              <p:nvPr/>
            </p:nvSpPr>
            <p:spPr>
              <a:xfrm>
                <a:off x="266700" y="2819266"/>
                <a:ext cx="8710063" cy="41726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00B050"/>
                </a:solidFill>
              </a:ln>
            </p:spPr>
            <p:txBody>
              <a:bodyPr wrap="none" lIns="144000" tIns="0" rIns="90000" bIns="0" rtlCol="0" anchor="ctr">
                <a:noAutofit/>
              </a:bodyPr>
              <a:lstStyle/>
              <a:p>
                <a:r>
                  <a:rPr lang="en-US" altLang="ja-JP" sz="2200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[T. Horiyama et al., 2011] </a:t>
                </a:r>
                <a:r>
                  <a:rPr lang="ja-JP" altLang="en-US" sz="220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のアルゴ</a:t>
                </a:r>
                <a:r>
                  <a:rPr lang="ja-JP" altLang="en-US" sz="2200">
                    <a:latin typeface="MS PGothic" panose="020B0600070205080204" pitchFamily="34" charset="-128"/>
                    <a:ea typeface="MS PGothic" panose="020B0600070205080204" pitchFamily="34" charset="-128"/>
                    <a:cs typeface="Arial" panose="020B0604020202020204" pitchFamily="34" charset="0"/>
                  </a:rPr>
                  <a:t>リズム</a:t>
                </a:r>
                <a:r>
                  <a:rPr lang="en-US" altLang="ja-JP" sz="2200" dirty="0">
                    <a:latin typeface="MS PGothic" panose="020B0600070205080204" pitchFamily="34" charset="-128"/>
                    <a:ea typeface="MS PGothic" panose="020B0600070205080204" pitchFamily="34" charset="-128"/>
                    <a:cs typeface="Arial" panose="020B0604020202020204" pitchFamily="34" charset="0"/>
                  </a:rPr>
                  <a:t> </a:t>
                </a:r>
                <a:r>
                  <a:rPr lang="ja-JP" altLang="en-US" sz="2200">
                    <a:latin typeface="MS PGothic" panose="020B0600070205080204" pitchFamily="34" charset="-128"/>
                    <a:ea typeface="MS PGothic" panose="020B0600070205080204" pitchFamily="34" charset="-128"/>
                    <a:cs typeface="Arial" panose="020B0604020202020204" pitchFamily="34" charset="0"/>
                  </a:rPr>
                  <a:t>（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kumimoji="1" lang="en-US" altLang="ja-JP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Hiragino Kaku Gothic Pro W3" panose="020B0300000000000000" pitchFamily="34" charset="-128"/>
                          </a:rPr>
                        </m:ctrlPr>
                      </m:sPrePr>
                      <m:sub>
                        <m:r>
                          <a:rPr kumimoji="1" lang="en-US" altLang="ja-JP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Hiragino Kaku Gothic Pro W3" panose="020B0300000000000000" pitchFamily="34" charset="-128"/>
                          </a:rPr>
                          <m:t>8</m:t>
                        </m:r>
                      </m:sub>
                      <m:sup>
                        <m:r>
                          <a:rPr kumimoji="1" lang="en-US" altLang="ja-JP" sz="2200" b="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Hiragino Kaku Gothic Pro W3" panose="020B0300000000000000" pitchFamily="34" charset="-128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kumimoji="1" lang="en-US" altLang="ja-JP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sPre>
                    <m:r>
                      <a:rPr kumimoji="1" lang="en-US" altLang="ja-JP" sz="2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=28 </m:t>
                    </m:r>
                  </m:oMath>
                </a14:m>
                <a:r>
                  <a:rPr kumimoji="1" lang="ja-JP" altLang="en-US" sz="2200" spc="-3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通り</a:t>
                </a:r>
                <a:r>
                  <a:rPr kumimoji="1" lang="ja-JP" altLang="en-US" sz="2200" spc="-3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）</a:t>
                </a:r>
                <a:endParaRPr lang="en-US" altLang="ja-JP" sz="2200" dirty="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EE02DCD-C427-F25E-3177-D83CCDFE2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2819266"/>
                <a:ext cx="8710063" cy="417261"/>
              </a:xfrm>
              <a:prstGeom prst="rect">
                <a:avLst/>
              </a:prstGeom>
              <a:blipFill>
                <a:blip r:embed="rId2"/>
                <a:stretch>
                  <a:fillRect t="-8108" b="-24324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六角形 8">
            <a:extLst>
              <a:ext uri="{FF2B5EF4-FFF2-40B4-BE49-F238E27FC236}">
                <a16:creationId xmlns:a16="http://schemas.microsoft.com/office/drawing/2014/main" id="{2D93DFD9-4151-A13F-D2B8-4D3571F35989}"/>
              </a:ext>
            </a:extLst>
          </p:cNvPr>
          <p:cNvSpPr>
            <a:spLocks noChangeAspect="1"/>
          </p:cNvSpPr>
          <p:nvPr/>
        </p:nvSpPr>
        <p:spPr>
          <a:xfrm rot="10800000">
            <a:off x="883183" y="3789275"/>
            <a:ext cx="464167" cy="401505"/>
          </a:xfrm>
          <a:prstGeom prst="hexagon">
            <a:avLst>
              <a:gd name="adj" fmla="val 28802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二等辺三角形 67">
            <a:extLst>
              <a:ext uri="{FF2B5EF4-FFF2-40B4-BE49-F238E27FC236}">
                <a16:creationId xmlns:a16="http://schemas.microsoft.com/office/drawing/2014/main" id="{561F6597-D25E-867C-8C9A-C592E98E08BF}"/>
              </a:ext>
            </a:extLst>
          </p:cNvPr>
          <p:cNvSpPr>
            <a:spLocks noChangeAspect="1"/>
          </p:cNvSpPr>
          <p:nvPr/>
        </p:nvSpPr>
        <p:spPr>
          <a:xfrm rot="10800000">
            <a:off x="999225" y="4190780"/>
            <a:ext cx="232084" cy="20007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68">
            <a:extLst>
              <a:ext uri="{FF2B5EF4-FFF2-40B4-BE49-F238E27FC236}">
                <a16:creationId xmlns:a16="http://schemas.microsoft.com/office/drawing/2014/main" id="{991E7E98-8DE5-9C5B-0D72-9D84FC6BABDD}"/>
              </a:ext>
            </a:extLst>
          </p:cNvPr>
          <p:cNvSpPr>
            <a:spLocks noChangeAspect="1"/>
          </p:cNvSpPr>
          <p:nvPr/>
        </p:nvSpPr>
        <p:spPr>
          <a:xfrm rot="10800000">
            <a:off x="767141" y="3789275"/>
            <a:ext cx="232084" cy="20007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69">
            <a:extLst>
              <a:ext uri="{FF2B5EF4-FFF2-40B4-BE49-F238E27FC236}">
                <a16:creationId xmlns:a16="http://schemas.microsoft.com/office/drawing/2014/main" id="{9C1FA23B-6163-4EB9-57AA-65F27536F563}"/>
              </a:ext>
            </a:extLst>
          </p:cNvPr>
          <p:cNvSpPr>
            <a:spLocks noChangeAspect="1"/>
          </p:cNvSpPr>
          <p:nvPr/>
        </p:nvSpPr>
        <p:spPr>
          <a:xfrm rot="10800000">
            <a:off x="1231309" y="3789275"/>
            <a:ext cx="232084" cy="20007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六角形 12">
            <a:extLst>
              <a:ext uri="{FF2B5EF4-FFF2-40B4-BE49-F238E27FC236}">
                <a16:creationId xmlns:a16="http://schemas.microsoft.com/office/drawing/2014/main" id="{0E88A58A-D19E-FB7F-D09E-95F46F82CD7D}"/>
              </a:ext>
            </a:extLst>
          </p:cNvPr>
          <p:cNvSpPr>
            <a:spLocks noChangeAspect="1"/>
          </p:cNvSpPr>
          <p:nvPr/>
        </p:nvSpPr>
        <p:spPr>
          <a:xfrm rot="10800000">
            <a:off x="535057" y="3990027"/>
            <a:ext cx="464167" cy="401505"/>
          </a:xfrm>
          <a:prstGeom prst="hexagon">
            <a:avLst>
              <a:gd name="adj" fmla="val 28802"/>
              <a:gd name="vf" fmla="val 115470"/>
            </a:avLst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六角形 13">
            <a:extLst>
              <a:ext uri="{FF2B5EF4-FFF2-40B4-BE49-F238E27FC236}">
                <a16:creationId xmlns:a16="http://schemas.microsoft.com/office/drawing/2014/main" id="{110E7CE8-C037-6099-067B-D590C94BE543}"/>
              </a:ext>
            </a:extLst>
          </p:cNvPr>
          <p:cNvSpPr>
            <a:spLocks noChangeAspect="1"/>
          </p:cNvSpPr>
          <p:nvPr/>
        </p:nvSpPr>
        <p:spPr>
          <a:xfrm rot="10800000">
            <a:off x="883182" y="3387430"/>
            <a:ext cx="464167" cy="401505"/>
          </a:xfrm>
          <a:prstGeom prst="hexagon">
            <a:avLst>
              <a:gd name="adj" fmla="val 28802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72">
            <a:extLst>
              <a:ext uri="{FF2B5EF4-FFF2-40B4-BE49-F238E27FC236}">
                <a16:creationId xmlns:a16="http://schemas.microsoft.com/office/drawing/2014/main" id="{156A67D2-6F4B-2113-0F47-323D853FBA32}"/>
              </a:ext>
            </a:extLst>
          </p:cNvPr>
          <p:cNvSpPr>
            <a:spLocks noChangeAspect="1"/>
          </p:cNvSpPr>
          <p:nvPr/>
        </p:nvSpPr>
        <p:spPr>
          <a:xfrm>
            <a:off x="419015" y="4190780"/>
            <a:ext cx="232084" cy="200071"/>
          </a:xfrm>
          <a:prstGeom prst="triangl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六角形 15">
            <a:extLst>
              <a:ext uri="{FF2B5EF4-FFF2-40B4-BE49-F238E27FC236}">
                <a16:creationId xmlns:a16="http://schemas.microsoft.com/office/drawing/2014/main" id="{97758843-F44E-4A0B-8B0D-2E927985BA6F}"/>
              </a:ext>
            </a:extLst>
          </p:cNvPr>
          <p:cNvSpPr>
            <a:spLocks noChangeAspect="1"/>
          </p:cNvSpPr>
          <p:nvPr/>
        </p:nvSpPr>
        <p:spPr>
          <a:xfrm rot="10800000">
            <a:off x="1231309" y="3990027"/>
            <a:ext cx="464167" cy="401505"/>
          </a:xfrm>
          <a:prstGeom prst="hexagon">
            <a:avLst>
              <a:gd name="adj" fmla="val 28802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六角形 16">
            <a:extLst>
              <a:ext uri="{FF2B5EF4-FFF2-40B4-BE49-F238E27FC236}">
                <a16:creationId xmlns:a16="http://schemas.microsoft.com/office/drawing/2014/main" id="{DAAEAE9E-07E8-21A6-5738-1D9EECCD072F}"/>
              </a:ext>
            </a:extLst>
          </p:cNvPr>
          <p:cNvSpPr>
            <a:spLocks noChangeAspect="1"/>
          </p:cNvSpPr>
          <p:nvPr/>
        </p:nvSpPr>
        <p:spPr>
          <a:xfrm rot="10800000">
            <a:off x="7958380" y="3785139"/>
            <a:ext cx="464167" cy="401505"/>
          </a:xfrm>
          <a:prstGeom prst="hexagon">
            <a:avLst>
              <a:gd name="adj" fmla="val 28802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67">
            <a:extLst>
              <a:ext uri="{FF2B5EF4-FFF2-40B4-BE49-F238E27FC236}">
                <a16:creationId xmlns:a16="http://schemas.microsoft.com/office/drawing/2014/main" id="{B11FAB3A-4F89-21C7-4530-7C41627860E4}"/>
              </a:ext>
            </a:extLst>
          </p:cNvPr>
          <p:cNvSpPr>
            <a:spLocks noChangeAspect="1"/>
          </p:cNvSpPr>
          <p:nvPr/>
        </p:nvSpPr>
        <p:spPr>
          <a:xfrm rot="10800000">
            <a:off x="8074422" y="4186644"/>
            <a:ext cx="232084" cy="20007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68">
            <a:extLst>
              <a:ext uri="{FF2B5EF4-FFF2-40B4-BE49-F238E27FC236}">
                <a16:creationId xmlns:a16="http://schemas.microsoft.com/office/drawing/2014/main" id="{9E2C64E4-E363-55A8-A119-6D630CE857E6}"/>
              </a:ext>
            </a:extLst>
          </p:cNvPr>
          <p:cNvSpPr>
            <a:spLocks noChangeAspect="1"/>
          </p:cNvSpPr>
          <p:nvPr/>
        </p:nvSpPr>
        <p:spPr>
          <a:xfrm rot="10800000">
            <a:off x="7842338" y="3785139"/>
            <a:ext cx="232084" cy="20007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二等辺三角形 69">
            <a:extLst>
              <a:ext uri="{FF2B5EF4-FFF2-40B4-BE49-F238E27FC236}">
                <a16:creationId xmlns:a16="http://schemas.microsoft.com/office/drawing/2014/main" id="{6A8A2848-8DFE-BD63-112A-A0B6F610B1C5}"/>
              </a:ext>
            </a:extLst>
          </p:cNvPr>
          <p:cNvSpPr>
            <a:spLocks noChangeAspect="1"/>
          </p:cNvSpPr>
          <p:nvPr/>
        </p:nvSpPr>
        <p:spPr>
          <a:xfrm rot="10800000">
            <a:off x="8306506" y="3785139"/>
            <a:ext cx="232084" cy="200071"/>
          </a:xfrm>
          <a:prstGeom prst="triangl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六角形 20">
            <a:extLst>
              <a:ext uri="{FF2B5EF4-FFF2-40B4-BE49-F238E27FC236}">
                <a16:creationId xmlns:a16="http://schemas.microsoft.com/office/drawing/2014/main" id="{2833E47E-7182-FA68-BE35-36C6C527C684}"/>
              </a:ext>
            </a:extLst>
          </p:cNvPr>
          <p:cNvSpPr>
            <a:spLocks noChangeAspect="1"/>
          </p:cNvSpPr>
          <p:nvPr/>
        </p:nvSpPr>
        <p:spPr>
          <a:xfrm rot="10800000">
            <a:off x="7610254" y="3985891"/>
            <a:ext cx="464167" cy="401505"/>
          </a:xfrm>
          <a:prstGeom prst="hexagon">
            <a:avLst>
              <a:gd name="adj" fmla="val 28802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六角形 21">
            <a:extLst>
              <a:ext uri="{FF2B5EF4-FFF2-40B4-BE49-F238E27FC236}">
                <a16:creationId xmlns:a16="http://schemas.microsoft.com/office/drawing/2014/main" id="{08B628FB-47C9-3D41-6329-BC7A899EC3AE}"/>
              </a:ext>
            </a:extLst>
          </p:cNvPr>
          <p:cNvSpPr>
            <a:spLocks noChangeAspect="1"/>
          </p:cNvSpPr>
          <p:nvPr/>
        </p:nvSpPr>
        <p:spPr>
          <a:xfrm rot="10800000">
            <a:off x="7958379" y="3383294"/>
            <a:ext cx="464167" cy="401505"/>
          </a:xfrm>
          <a:prstGeom prst="hexagon">
            <a:avLst>
              <a:gd name="adj" fmla="val 28802"/>
              <a:gd name="vf" fmla="val 115470"/>
            </a:avLst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二等辺三角形 72">
            <a:extLst>
              <a:ext uri="{FF2B5EF4-FFF2-40B4-BE49-F238E27FC236}">
                <a16:creationId xmlns:a16="http://schemas.microsoft.com/office/drawing/2014/main" id="{517853FF-8354-FBB4-E804-E4E6F0CF210E}"/>
              </a:ext>
            </a:extLst>
          </p:cNvPr>
          <p:cNvSpPr>
            <a:spLocks noChangeAspect="1"/>
          </p:cNvSpPr>
          <p:nvPr/>
        </p:nvSpPr>
        <p:spPr>
          <a:xfrm>
            <a:off x="7494212" y="4186644"/>
            <a:ext cx="232084" cy="20007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六角形 23">
            <a:extLst>
              <a:ext uri="{FF2B5EF4-FFF2-40B4-BE49-F238E27FC236}">
                <a16:creationId xmlns:a16="http://schemas.microsoft.com/office/drawing/2014/main" id="{52F98CFD-7CED-678B-040F-64579C766591}"/>
              </a:ext>
            </a:extLst>
          </p:cNvPr>
          <p:cNvSpPr>
            <a:spLocks noChangeAspect="1"/>
          </p:cNvSpPr>
          <p:nvPr/>
        </p:nvSpPr>
        <p:spPr>
          <a:xfrm rot="10800000">
            <a:off x="8306506" y="3985891"/>
            <a:ext cx="464167" cy="401505"/>
          </a:xfrm>
          <a:prstGeom prst="hexagon">
            <a:avLst>
              <a:gd name="adj" fmla="val 28802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六角形 24">
            <a:extLst>
              <a:ext uri="{FF2B5EF4-FFF2-40B4-BE49-F238E27FC236}">
                <a16:creationId xmlns:a16="http://schemas.microsoft.com/office/drawing/2014/main" id="{3E180BE9-5AC3-FFD3-D874-1E66002D3080}"/>
              </a:ext>
            </a:extLst>
          </p:cNvPr>
          <p:cNvSpPr>
            <a:spLocks noChangeAspect="1"/>
          </p:cNvSpPr>
          <p:nvPr/>
        </p:nvSpPr>
        <p:spPr>
          <a:xfrm rot="10800000">
            <a:off x="3122636" y="3794660"/>
            <a:ext cx="464167" cy="401505"/>
          </a:xfrm>
          <a:prstGeom prst="hexagon">
            <a:avLst>
              <a:gd name="adj" fmla="val 28802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二等辺三角形 67">
            <a:extLst>
              <a:ext uri="{FF2B5EF4-FFF2-40B4-BE49-F238E27FC236}">
                <a16:creationId xmlns:a16="http://schemas.microsoft.com/office/drawing/2014/main" id="{35AE492C-2D56-1866-176B-8F3B52ABF868}"/>
              </a:ext>
            </a:extLst>
          </p:cNvPr>
          <p:cNvSpPr>
            <a:spLocks noChangeAspect="1"/>
          </p:cNvSpPr>
          <p:nvPr/>
        </p:nvSpPr>
        <p:spPr>
          <a:xfrm rot="10800000">
            <a:off x="3238678" y="4196165"/>
            <a:ext cx="232084" cy="20007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二等辺三角形 68">
            <a:extLst>
              <a:ext uri="{FF2B5EF4-FFF2-40B4-BE49-F238E27FC236}">
                <a16:creationId xmlns:a16="http://schemas.microsoft.com/office/drawing/2014/main" id="{74282F61-B71E-5D8D-5F84-5C147489F013}"/>
              </a:ext>
            </a:extLst>
          </p:cNvPr>
          <p:cNvSpPr>
            <a:spLocks noChangeAspect="1"/>
          </p:cNvSpPr>
          <p:nvPr/>
        </p:nvSpPr>
        <p:spPr>
          <a:xfrm rot="10800000">
            <a:off x="3006594" y="3794660"/>
            <a:ext cx="232084" cy="20007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二等辺三角形 69">
            <a:extLst>
              <a:ext uri="{FF2B5EF4-FFF2-40B4-BE49-F238E27FC236}">
                <a16:creationId xmlns:a16="http://schemas.microsoft.com/office/drawing/2014/main" id="{CA566ADF-C1D7-B216-50F5-1797A739BAB0}"/>
              </a:ext>
            </a:extLst>
          </p:cNvPr>
          <p:cNvSpPr>
            <a:spLocks noChangeAspect="1"/>
          </p:cNvSpPr>
          <p:nvPr/>
        </p:nvSpPr>
        <p:spPr>
          <a:xfrm rot="10800000">
            <a:off x="3470762" y="3794660"/>
            <a:ext cx="232084" cy="20007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六角形 28">
            <a:extLst>
              <a:ext uri="{FF2B5EF4-FFF2-40B4-BE49-F238E27FC236}">
                <a16:creationId xmlns:a16="http://schemas.microsoft.com/office/drawing/2014/main" id="{E776F8EE-E6A4-021E-E147-AF51C4AB037C}"/>
              </a:ext>
            </a:extLst>
          </p:cNvPr>
          <p:cNvSpPr>
            <a:spLocks noChangeAspect="1"/>
          </p:cNvSpPr>
          <p:nvPr/>
        </p:nvSpPr>
        <p:spPr>
          <a:xfrm rot="10800000">
            <a:off x="2774510" y="3995412"/>
            <a:ext cx="464167" cy="401505"/>
          </a:xfrm>
          <a:prstGeom prst="hexagon">
            <a:avLst>
              <a:gd name="adj" fmla="val 28802"/>
              <a:gd name="vf" fmla="val 115470"/>
            </a:avLst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六角形 29">
            <a:extLst>
              <a:ext uri="{FF2B5EF4-FFF2-40B4-BE49-F238E27FC236}">
                <a16:creationId xmlns:a16="http://schemas.microsoft.com/office/drawing/2014/main" id="{8ACB20FD-8353-A66D-CAAC-A7FB18ADE822}"/>
              </a:ext>
            </a:extLst>
          </p:cNvPr>
          <p:cNvSpPr>
            <a:spLocks noChangeAspect="1"/>
          </p:cNvSpPr>
          <p:nvPr/>
        </p:nvSpPr>
        <p:spPr>
          <a:xfrm rot="10800000">
            <a:off x="3122635" y="3392815"/>
            <a:ext cx="464167" cy="401505"/>
          </a:xfrm>
          <a:prstGeom prst="hexagon">
            <a:avLst>
              <a:gd name="adj" fmla="val 28802"/>
              <a:gd name="vf" fmla="val 115470"/>
            </a:avLst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二等辺三角形 72">
            <a:extLst>
              <a:ext uri="{FF2B5EF4-FFF2-40B4-BE49-F238E27FC236}">
                <a16:creationId xmlns:a16="http://schemas.microsoft.com/office/drawing/2014/main" id="{62242838-3359-0FD3-9CD6-E55C2EEBFB13}"/>
              </a:ext>
            </a:extLst>
          </p:cNvPr>
          <p:cNvSpPr>
            <a:spLocks noChangeAspect="1"/>
          </p:cNvSpPr>
          <p:nvPr/>
        </p:nvSpPr>
        <p:spPr>
          <a:xfrm>
            <a:off x="2658468" y="4196165"/>
            <a:ext cx="232084" cy="20007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六角形 31">
            <a:extLst>
              <a:ext uri="{FF2B5EF4-FFF2-40B4-BE49-F238E27FC236}">
                <a16:creationId xmlns:a16="http://schemas.microsoft.com/office/drawing/2014/main" id="{AF20CAA1-EA9C-E7FB-4383-F2DF333DCF9C}"/>
              </a:ext>
            </a:extLst>
          </p:cNvPr>
          <p:cNvSpPr>
            <a:spLocks noChangeAspect="1"/>
          </p:cNvSpPr>
          <p:nvPr/>
        </p:nvSpPr>
        <p:spPr>
          <a:xfrm rot="10800000">
            <a:off x="3470762" y="3995412"/>
            <a:ext cx="464167" cy="401505"/>
          </a:xfrm>
          <a:prstGeom prst="hexagon">
            <a:avLst>
              <a:gd name="adj" fmla="val 28802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六角形 32">
            <a:extLst>
              <a:ext uri="{FF2B5EF4-FFF2-40B4-BE49-F238E27FC236}">
                <a16:creationId xmlns:a16="http://schemas.microsoft.com/office/drawing/2014/main" id="{B4865C40-6757-42C2-A754-FD60283CF135}"/>
              </a:ext>
            </a:extLst>
          </p:cNvPr>
          <p:cNvSpPr>
            <a:spLocks noChangeAspect="1"/>
          </p:cNvSpPr>
          <p:nvPr/>
        </p:nvSpPr>
        <p:spPr>
          <a:xfrm rot="10800000">
            <a:off x="4402521" y="3781898"/>
            <a:ext cx="464167" cy="401505"/>
          </a:xfrm>
          <a:prstGeom prst="hexagon">
            <a:avLst>
              <a:gd name="adj" fmla="val 28802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二等辺三角形 67">
            <a:extLst>
              <a:ext uri="{FF2B5EF4-FFF2-40B4-BE49-F238E27FC236}">
                <a16:creationId xmlns:a16="http://schemas.microsoft.com/office/drawing/2014/main" id="{2AABB535-BAB9-B11F-3871-C69E49919F4B}"/>
              </a:ext>
            </a:extLst>
          </p:cNvPr>
          <p:cNvSpPr>
            <a:spLocks noChangeAspect="1"/>
          </p:cNvSpPr>
          <p:nvPr/>
        </p:nvSpPr>
        <p:spPr>
          <a:xfrm rot="10800000">
            <a:off x="4518563" y="4183403"/>
            <a:ext cx="232084" cy="20007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二等辺三角形 68">
            <a:extLst>
              <a:ext uri="{FF2B5EF4-FFF2-40B4-BE49-F238E27FC236}">
                <a16:creationId xmlns:a16="http://schemas.microsoft.com/office/drawing/2014/main" id="{6FDBA4CF-1B09-DAA4-699A-D8DE8DF64E13}"/>
              </a:ext>
            </a:extLst>
          </p:cNvPr>
          <p:cNvSpPr>
            <a:spLocks noChangeAspect="1"/>
          </p:cNvSpPr>
          <p:nvPr/>
        </p:nvSpPr>
        <p:spPr>
          <a:xfrm rot="10800000">
            <a:off x="4286479" y="3781898"/>
            <a:ext cx="232084" cy="20007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二等辺三角形 69">
            <a:extLst>
              <a:ext uri="{FF2B5EF4-FFF2-40B4-BE49-F238E27FC236}">
                <a16:creationId xmlns:a16="http://schemas.microsoft.com/office/drawing/2014/main" id="{8784CAEA-1F0D-870A-6082-3A121BF7E3E7}"/>
              </a:ext>
            </a:extLst>
          </p:cNvPr>
          <p:cNvSpPr>
            <a:spLocks noChangeAspect="1"/>
          </p:cNvSpPr>
          <p:nvPr/>
        </p:nvSpPr>
        <p:spPr>
          <a:xfrm rot="10800000">
            <a:off x="4750647" y="3781898"/>
            <a:ext cx="232084" cy="20007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六角形 36">
            <a:extLst>
              <a:ext uri="{FF2B5EF4-FFF2-40B4-BE49-F238E27FC236}">
                <a16:creationId xmlns:a16="http://schemas.microsoft.com/office/drawing/2014/main" id="{F2FFD789-C50D-D422-294D-5574BD01D4EE}"/>
              </a:ext>
            </a:extLst>
          </p:cNvPr>
          <p:cNvSpPr>
            <a:spLocks noChangeAspect="1"/>
          </p:cNvSpPr>
          <p:nvPr/>
        </p:nvSpPr>
        <p:spPr>
          <a:xfrm rot="10800000">
            <a:off x="4054395" y="3982650"/>
            <a:ext cx="464167" cy="401505"/>
          </a:xfrm>
          <a:prstGeom prst="hexagon">
            <a:avLst>
              <a:gd name="adj" fmla="val 28802"/>
              <a:gd name="vf" fmla="val 115470"/>
            </a:avLst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六角形 37">
            <a:extLst>
              <a:ext uri="{FF2B5EF4-FFF2-40B4-BE49-F238E27FC236}">
                <a16:creationId xmlns:a16="http://schemas.microsoft.com/office/drawing/2014/main" id="{5F662BB2-A613-2400-7957-E936EE0F6AF8}"/>
              </a:ext>
            </a:extLst>
          </p:cNvPr>
          <p:cNvSpPr>
            <a:spLocks noChangeAspect="1"/>
          </p:cNvSpPr>
          <p:nvPr/>
        </p:nvSpPr>
        <p:spPr>
          <a:xfrm rot="10800000">
            <a:off x="4402520" y="3380053"/>
            <a:ext cx="464167" cy="401505"/>
          </a:xfrm>
          <a:prstGeom prst="hexagon">
            <a:avLst>
              <a:gd name="adj" fmla="val 28802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二等辺三角形 72">
            <a:extLst>
              <a:ext uri="{FF2B5EF4-FFF2-40B4-BE49-F238E27FC236}">
                <a16:creationId xmlns:a16="http://schemas.microsoft.com/office/drawing/2014/main" id="{1B1BB321-34DB-792F-3CFB-F138AA721795}"/>
              </a:ext>
            </a:extLst>
          </p:cNvPr>
          <p:cNvSpPr>
            <a:spLocks noChangeAspect="1"/>
          </p:cNvSpPr>
          <p:nvPr/>
        </p:nvSpPr>
        <p:spPr>
          <a:xfrm>
            <a:off x="3938353" y="4183403"/>
            <a:ext cx="232084" cy="20007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六角形 39">
            <a:extLst>
              <a:ext uri="{FF2B5EF4-FFF2-40B4-BE49-F238E27FC236}">
                <a16:creationId xmlns:a16="http://schemas.microsoft.com/office/drawing/2014/main" id="{2CE710C0-9F85-4EF6-172D-BF93C3A11EE6}"/>
              </a:ext>
            </a:extLst>
          </p:cNvPr>
          <p:cNvSpPr>
            <a:spLocks noChangeAspect="1"/>
          </p:cNvSpPr>
          <p:nvPr/>
        </p:nvSpPr>
        <p:spPr>
          <a:xfrm rot="10800000">
            <a:off x="4750647" y="3982650"/>
            <a:ext cx="464167" cy="401505"/>
          </a:xfrm>
          <a:prstGeom prst="hexagon">
            <a:avLst>
              <a:gd name="adj" fmla="val 28802"/>
              <a:gd name="vf" fmla="val 115470"/>
            </a:avLst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六角形 40">
            <a:extLst>
              <a:ext uri="{FF2B5EF4-FFF2-40B4-BE49-F238E27FC236}">
                <a16:creationId xmlns:a16="http://schemas.microsoft.com/office/drawing/2014/main" id="{E72A5BE8-FAD0-16DF-880E-7CABD31C9359}"/>
              </a:ext>
            </a:extLst>
          </p:cNvPr>
          <p:cNvSpPr>
            <a:spLocks noChangeAspect="1"/>
          </p:cNvSpPr>
          <p:nvPr/>
        </p:nvSpPr>
        <p:spPr>
          <a:xfrm rot="10800000">
            <a:off x="5673240" y="3789104"/>
            <a:ext cx="464167" cy="401505"/>
          </a:xfrm>
          <a:prstGeom prst="hexagon">
            <a:avLst>
              <a:gd name="adj" fmla="val 28802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二等辺三角形 67">
            <a:extLst>
              <a:ext uri="{FF2B5EF4-FFF2-40B4-BE49-F238E27FC236}">
                <a16:creationId xmlns:a16="http://schemas.microsoft.com/office/drawing/2014/main" id="{F18C25F8-D0C4-6CF1-C67B-B42557249559}"/>
              </a:ext>
            </a:extLst>
          </p:cNvPr>
          <p:cNvSpPr>
            <a:spLocks noChangeAspect="1"/>
          </p:cNvSpPr>
          <p:nvPr/>
        </p:nvSpPr>
        <p:spPr>
          <a:xfrm rot="10800000">
            <a:off x="5789282" y="4190609"/>
            <a:ext cx="232084" cy="20007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二等辺三角形 68">
            <a:extLst>
              <a:ext uri="{FF2B5EF4-FFF2-40B4-BE49-F238E27FC236}">
                <a16:creationId xmlns:a16="http://schemas.microsoft.com/office/drawing/2014/main" id="{552C5F89-ABF7-63D3-ED55-73D2A95FC0C0}"/>
              </a:ext>
            </a:extLst>
          </p:cNvPr>
          <p:cNvSpPr>
            <a:spLocks noChangeAspect="1"/>
          </p:cNvSpPr>
          <p:nvPr/>
        </p:nvSpPr>
        <p:spPr>
          <a:xfrm rot="10800000">
            <a:off x="5557198" y="3789104"/>
            <a:ext cx="232084" cy="20007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二等辺三角形 69">
            <a:extLst>
              <a:ext uri="{FF2B5EF4-FFF2-40B4-BE49-F238E27FC236}">
                <a16:creationId xmlns:a16="http://schemas.microsoft.com/office/drawing/2014/main" id="{325574CE-3DDE-C6FB-8FE8-C55C8B1B6223}"/>
              </a:ext>
            </a:extLst>
          </p:cNvPr>
          <p:cNvSpPr>
            <a:spLocks noChangeAspect="1"/>
          </p:cNvSpPr>
          <p:nvPr/>
        </p:nvSpPr>
        <p:spPr>
          <a:xfrm rot="10800000">
            <a:off x="6021366" y="3789104"/>
            <a:ext cx="232084" cy="20007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六角形 44">
            <a:extLst>
              <a:ext uri="{FF2B5EF4-FFF2-40B4-BE49-F238E27FC236}">
                <a16:creationId xmlns:a16="http://schemas.microsoft.com/office/drawing/2014/main" id="{DA20774D-8D11-100F-2E85-CE88B34753DD}"/>
              </a:ext>
            </a:extLst>
          </p:cNvPr>
          <p:cNvSpPr>
            <a:spLocks noChangeAspect="1"/>
          </p:cNvSpPr>
          <p:nvPr/>
        </p:nvSpPr>
        <p:spPr>
          <a:xfrm rot="10800000">
            <a:off x="5325114" y="3989856"/>
            <a:ext cx="464167" cy="401505"/>
          </a:xfrm>
          <a:prstGeom prst="hexagon">
            <a:avLst>
              <a:gd name="adj" fmla="val 28802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六角形 45">
            <a:extLst>
              <a:ext uri="{FF2B5EF4-FFF2-40B4-BE49-F238E27FC236}">
                <a16:creationId xmlns:a16="http://schemas.microsoft.com/office/drawing/2014/main" id="{07A3CEBE-1A5D-C063-661B-102C39044CF8}"/>
              </a:ext>
            </a:extLst>
          </p:cNvPr>
          <p:cNvSpPr>
            <a:spLocks noChangeAspect="1"/>
          </p:cNvSpPr>
          <p:nvPr/>
        </p:nvSpPr>
        <p:spPr>
          <a:xfrm rot="10800000">
            <a:off x="5673239" y="3387259"/>
            <a:ext cx="464167" cy="401505"/>
          </a:xfrm>
          <a:prstGeom prst="hexagon">
            <a:avLst>
              <a:gd name="adj" fmla="val 28802"/>
              <a:gd name="vf" fmla="val 115470"/>
            </a:avLst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二等辺三角形 72">
            <a:extLst>
              <a:ext uri="{FF2B5EF4-FFF2-40B4-BE49-F238E27FC236}">
                <a16:creationId xmlns:a16="http://schemas.microsoft.com/office/drawing/2014/main" id="{02F6873F-DE2A-C3C6-665C-4BF49A22EAD7}"/>
              </a:ext>
            </a:extLst>
          </p:cNvPr>
          <p:cNvSpPr>
            <a:spLocks noChangeAspect="1"/>
          </p:cNvSpPr>
          <p:nvPr/>
        </p:nvSpPr>
        <p:spPr>
          <a:xfrm>
            <a:off x="5209072" y="4190609"/>
            <a:ext cx="232084" cy="20007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六角形 47">
            <a:extLst>
              <a:ext uri="{FF2B5EF4-FFF2-40B4-BE49-F238E27FC236}">
                <a16:creationId xmlns:a16="http://schemas.microsoft.com/office/drawing/2014/main" id="{B4CBDCD9-0DE8-A7BF-E795-82C0EDAB68EE}"/>
              </a:ext>
            </a:extLst>
          </p:cNvPr>
          <p:cNvSpPr>
            <a:spLocks noChangeAspect="1"/>
          </p:cNvSpPr>
          <p:nvPr/>
        </p:nvSpPr>
        <p:spPr>
          <a:xfrm rot="10800000">
            <a:off x="6021366" y="3989856"/>
            <a:ext cx="464167" cy="401505"/>
          </a:xfrm>
          <a:prstGeom prst="hexagon">
            <a:avLst>
              <a:gd name="adj" fmla="val 28802"/>
              <a:gd name="vf" fmla="val 115470"/>
            </a:avLst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8F91DE7-5B4C-CADF-B332-B65DFEA9A968}"/>
                  </a:ext>
                </a:extLst>
              </p:cNvPr>
              <p:cNvSpPr txBox="1"/>
              <p:nvPr/>
            </p:nvSpPr>
            <p:spPr>
              <a:xfrm>
                <a:off x="1872261" y="3680518"/>
                <a:ext cx="5950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⋯</m:t>
                      </m:r>
                    </m:oMath>
                  </m:oMathPara>
                </a14:m>
                <a:endParaRPr kumimoji="1" lang="ja-JP" altLang="en-US" sz="2800" b="1" dirty="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8F91DE7-5B4C-CADF-B332-B65DFEA9A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261" y="3680518"/>
                <a:ext cx="59503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BF18BF9D-BF0B-8D5D-F3BB-DDD397D3ED7F}"/>
                  </a:ext>
                </a:extLst>
              </p:cNvPr>
              <p:cNvSpPr txBox="1"/>
              <p:nvPr/>
            </p:nvSpPr>
            <p:spPr>
              <a:xfrm>
                <a:off x="6706216" y="3669280"/>
                <a:ext cx="5950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⋯</m:t>
                      </m:r>
                    </m:oMath>
                  </m:oMathPara>
                </a14:m>
                <a:endParaRPr kumimoji="1" lang="ja-JP" altLang="en-US" sz="2800" b="1" dirty="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BF18BF9D-BF0B-8D5D-F3BB-DDD397D3E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216" y="3669280"/>
                <a:ext cx="59503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2B1F6FDA-6E5C-A4F2-8E51-3731A6596750}"/>
              </a:ext>
            </a:extLst>
          </p:cNvPr>
          <p:cNvSpPr/>
          <p:nvPr/>
        </p:nvSpPr>
        <p:spPr>
          <a:xfrm>
            <a:off x="266700" y="5090584"/>
            <a:ext cx="8700972" cy="135432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tIns="72000" rIns="180000" bIns="216000" rtlCol="0" anchor="t"/>
          <a:lstStyle/>
          <a:p>
            <a:pPr>
              <a:lnSpc>
                <a:spcPct val="120000"/>
              </a:lnSpc>
              <a:buClr>
                <a:srgbClr val="1E219C"/>
              </a:buClr>
            </a:pPr>
            <a:endParaRPr kumimoji="1" lang="ja-JP" altLang="en-US" sz="2400" spc="-3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0FB44751-B840-BDC0-C898-792A8E345D31}"/>
                  </a:ext>
                </a:extLst>
              </p:cNvPr>
              <p:cNvSpPr txBox="1"/>
              <p:nvPr/>
            </p:nvSpPr>
            <p:spPr>
              <a:xfrm>
                <a:off x="266700" y="4672596"/>
                <a:ext cx="8710063" cy="417261"/>
              </a:xfrm>
              <a:prstGeom prst="rect">
                <a:avLst/>
              </a:prstGeom>
              <a:solidFill>
                <a:srgbClr val="FFF0BF"/>
              </a:solidFill>
              <a:ln w="38100">
                <a:solidFill>
                  <a:schemeClr val="accent2"/>
                </a:solidFill>
              </a:ln>
            </p:spPr>
            <p:txBody>
              <a:bodyPr wrap="none" lIns="144000" tIns="0" bIns="0" rtlCol="0" anchor="ctr">
                <a:noAutofit/>
              </a:bodyPr>
              <a:lstStyle/>
              <a:p>
                <a:r>
                  <a:rPr lang="ja-JP" altLang="en-US" sz="220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回転展開</a:t>
                </a:r>
                <a:r>
                  <a:rPr lang="en-US" altLang="ja-JP" sz="2200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</a:t>
                </a:r>
                <a:r>
                  <a:rPr lang="en-US" altLang="ja-JP" sz="2200" dirty="0"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[T. Shiota and T. Saitoh, 2024]</a:t>
                </a:r>
                <a:r>
                  <a:rPr lang="en-US" altLang="ja-JP" sz="2200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</a:t>
                </a:r>
                <a:r>
                  <a:rPr lang="ja-JP" altLang="en-US" sz="220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（</a:t>
                </a:r>
                <a14:m>
                  <m:oMath xmlns:m="http://schemas.openxmlformats.org/officeDocument/2006/math">
                    <m:r>
                      <a:rPr kumimoji="1" lang="en-US" altLang="ja-JP" sz="2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Hiragino Kaku Gothic Pro W3" panose="020B0300000000000000" pitchFamily="34" charset="-128"/>
                      </a:rPr>
                      <m:t>9</m:t>
                    </m:r>
                    <m:r>
                      <a:rPr kumimoji="1" lang="en-US" altLang="ja-JP" sz="2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2200" spc="-3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通り</a:t>
                </a:r>
                <a:r>
                  <a:rPr kumimoji="1" lang="ja-JP" altLang="en-US" sz="2200" spc="-30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）</a:t>
                </a:r>
                <a:endParaRPr lang="en-US" altLang="ja-JP" sz="2200" dirty="0">
                  <a:latin typeface="MS PGothic" panose="020B0600070205080204" pitchFamily="34" charset="-128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0FB44751-B840-BDC0-C898-792A8E345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4672596"/>
                <a:ext cx="8710063" cy="417261"/>
              </a:xfrm>
              <a:prstGeom prst="rect">
                <a:avLst/>
              </a:prstGeom>
              <a:blipFill>
                <a:blip r:embed="rId5"/>
                <a:stretch>
                  <a:fillRect t="-8108" b="-24324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1BEA38F1-9CB3-1058-FCC3-402923B21D05}"/>
              </a:ext>
            </a:extLst>
          </p:cNvPr>
          <p:cNvGrpSpPr/>
          <p:nvPr/>
        </p:nvGrpSpPr>
        <p:grpSpPr>
          <a:xfrm>
            <a:off x="827086" y="5501997"/>
            <a:ext cx="401505" cy="599134"/>
            <a:chOff x="1183142" y="5754160"/>
            <a:chExt cx="401505" cy="599134"/>
          </a:xfrm>
          <a:solidFill>
            <a:srgbClr val="FF8AD8"/>
          </a:solidFill>
        </p:grpSpPr>
        <p:sp>
          <p:nvSpPr>
            <p:cNvPr id="54" name="六角形 53">
              <a:extLst>
                <a:ext uri="{FF2B5EF4-FFF2-40B4-BE49-F238E27FC236}">
                  <a16:creationId xmlns:a16="http://schemas.microsoft.com/office/drawing/2014/main" id="{E348C095-098E-FD4B-8DCE-98A388F4A98F}"/>
                </a:ext>
              </a:extLst>
            </p:cNvPr>
            <p:cNvSpPr>
              <a:spLocks noChangeAspect="1"/>
            </p:cNvSpPr>
            <p:nvPr/>
          </p:nvSpPr>
          <p:spPr>
            <a:xfrm rot="18000000">
              <a:off x="1151811" y="5920458"/>
              <a:ext cx="464167" cy="401505"/>
            </a:xfrm>
            <a:prstGeom prst="hexagon">
              <a:avLst>
                <a:gd name="adj" fmla="val 28802"/>
                <a:gd name="vf" fmla="val 115470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二等辺三角形 72">
              <a:extLst>
                <a:ext uri="{FF2B5EF4-FFF2-40B4-BE49-F238E27FC236}">
                  <a16:creationId xmlns:a16="http://schemas.microsoft.com/office/drawing/2014/main" id="{4FBB8C8E-F004-0DA1-C99A-2162729D125D}"/>
                </a:ext>
              </a:extLst>
            </p:cNvPr>
            <p:cNvSpPr>
              <a:spLocks noChangeAspect="1"/>
            </p:cNvSpPr>
            <p:nvPr/>
          </p:nvSpPr>
          <p:spPr>
            <a:xfrm rot="7200000">
              <a:off x="1297260" y="5770166"/>
              <a:ext cx="232084" cy="200071"/>
            </a:xfrm>
            <a:prstGeom prst="triangl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449DBB0F-9C91-6A11-86B4-71E02505CAA8}"/>
              </a:ext>
            </a:extLst>
          </p:cNvPr>
          <p:cNvGrpSpPr/>
          <p:nvPr/>
        </p:nvGrpSpPr>
        <p:grpSpPr>
          <a:xfrm>
            <a:off x="1547086" y="5301066"/>
            <a:ext cx="401712" cy="1000996"/>
            <a:chOff x="1828483" y="5352298"/>
            <a:chExt cx="401712" cy="1000996"/>
          </a:xfrm>
        </p:grpSpPr>
        <p:sp>
          <p:nvSpPr>
            <p:cNvPr id="57" name="六角形 56">
              <a:extLst>
                <a:ext uri="{FF2B5EF4-FFF2-40B4-BE49-F238E27FC236}">
                  <a16:creationId xmlns:a16="http://schemas.microsoft.com/office/drawing/2014/main" id="{08CB14DD-CC7C-D8D6-E830-1327F403DA23}"/>
                </a:ext>
              </a:extLst>
            </p:cNvPr>
            <p:cNvSpPr>
              <a:spLocks noChangeAspect="1"/>
            </p:cNvSpPr>
            <p:nvPr/>
          </p:nvSpPr>
          <p:spPr>
            <a:xfrm rot="18000000">
              <a:off x="1797152" y="5920458"/>
              <a:ext cx="464167" cy="401505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FF8AD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六角形 57">
              <a:extLst>
                <a:ext uri="{FF2B5EF4-FFF2-40B4-BE49-F238E27FC236}">
                  <a16:creationId xmlns:a16="http://schemas.microsoft.com/office/drawing/2014/main" id="{DE21CE18-8ADC-F291-E580-68D81E362B1D}"/>
                </a:ext>
              </a:extLst>
            </p:cNvPr>
            <p:cNvSpPr>
              <a:spLocks noChangeAspect="1"/>
            </p:cNvSpPr>
            <p:nvPr/>
          </p:nvSpPr>
          <p:spPr>
            <a:xfrm rot="18000000">
              <a:off x="1797359" y="5518596"/>
              <a:ext cx="464167" cy="401505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二等辺三角形 72">
              <a:extLst>
                <a:ext uri="{FF2B5EF4-FFF2-40B4-BE49-F238E27FC236}">
                  <a16:creationId xmlns:a16="http://schemas.microsoft.com/office/drawing/2014/main" id="{7063D942-D35E-DD50-52B3-4A48ABBB4DAE}"/>
                </a:ext>
              </a:extLst>
            </p:cNvPr>
            <p:cNvSpPr>
              <a:spLocks noChangeAspect="1"/>
            </p:cNvSpPr>
            <p:nvPr/>
          </p:nvSpPr>
          <p:spPr>
            <a:xfrm rot="7200000">
              <a:off x="1942808" y="5368304"/>
              <a:ext cx="232084" cy="200071"/>
            </a:xfrm>
            <a:prstGeom prst="triangle">
              <a:avLst/>
            </a:prstGeom>
            <a:solidFill>
              <a:srgbClr val="FF8AD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738002A1-3DCE-7DEA-FD4F-03D7779A25A1}"/>
              </a:ext>
            </a:extLst>
          </p:cNvPr>
          <p:cNvGrpSpPr/>
          <p:nvPr/>
        </p:nvGrpSpPr>
        <p:grpSpPr>
          <a:xfrm>
            <a:off x="2267086" y="5301066"/>
            <a:ext cx="561486" cy="1000996"/>
            <a:chOff x="2369515" y="5352298"/>
            <a:chExt cx="561486" cy="1000996"/>
          </a:xfrm>
        </p:grpSpPr>
        <p:sp>
          <p:nvSpPr>
            <p:cNvPr id="61" name="六角形 60">
              <a:extLst>
                <a:ext uri="{FF2B5EF4-FFF2-40B4-BE49-F238E27FC236}">
                  <a16:creationId xmlns:a16="http://schemas.microsoft.com/office/drawing/2014/main" id="{61B2D4FD-4511-49D2-44EB-3E367664FB90}"/>
                </a:ext>
              </a:extLst>
            </p:cNvPr>
            <p:cNvSpPr>
              <a:spLocks noChangeAspect="1"/>
            </p:cNvSpPr>
            <p:nvPr/>
          </p:nvSpPr>
          <p:spPr>
            <a:xfrm rot="18000000">
              <a:off x="2497958" y="5920458"/>
              <a:ext cx="464167" cy="401505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二等辺三角形 67">
              <a:extLst>
                <a:ext uri="{FF2B5EF4-FFF2-40B4-BE49-F238E27FC236}">
                  <a16:creationId xmlns:a16="http://schemas.microsoft.com/office/drawing/2014/main" id="{365C3454-613A-E7C4-942C-E93D1EF1EC3C}"/>
                </a:ext>
              </a:extLst>
            </p:cNvPr>
            <p:cNvSpPr>
              <a:spLocks noChangeAspect="1"/>
            </p:cNvSpPr>
            <p:nvPr/>
          </p:nvSpPr>
          <p:spPr>
            <a:xfrm rot="18000000">
              <a:off x="2353509" y="5870781"/>
              <a:ext cx="232084" cy="200071"/>
            </a:xfrm>
            <a:prstGeom prst="triangle">
              <a:avLst/>
            </a:prstGeom>
            <a:solidFill>
              <a:srgbClr val="FF8AD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六角形 62">
              <a:extLst>
                <a:ext uri="{FF2B5EF4-FFF2-40B4-BE49-F238E27FC236}">
                  <a16:creationId xmlns:a16="http://schemas.microsoft.com/office/drawing/2014/main" id="{2FF9AB45-09E9-93AB-111D-8307319A1337}"/>
                </a:ext>
              </a:extLst>
            </p:cNvPr>
            <p:cNvSpPr>
              <a:spLocks noChangeAspect="1"/>
            </p:cNvSpPr>
            <p:nvPr/>
          </p:nvSpPr>
          <p:spPr>
            <a:xfrm rot="18000000">
              <a:off x="2498165" y="5518596"/>
              <a:ext cx="464167" cy="401505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二等辺三角形 72">
              <a:extLst>
                <a:ext uri="{FF2B5EF4-FFF2-40B4-BE49-F238E27FC236}">
                  <a16:creationId xmlns:a16="http://schemas.microsoft.com/office/drawing/2014/main" id="{9B077FEB-1592-AF32-E0D4-DC912EDAAC2A}"/>
                </a:ext>
              </a:extLst>
            </p:cNvPr>
            <p:cNvSpPr>
              <a:spLocks noChangeAspect="1"/>
            </p:cNvSpPr>
            <p:nvPr/>
          </p:nvSpPr>
          <p:spPr>
            <a:xfrm rot="7200000">
              <a:off x="2643614" y="5368304"/>
              <a:ext cx="232084" cy="200071"/>
            </a:xfrm>
            <a:prstGeom prst="triangle">
              <a:avLst/>
            </a:prstGeom>
            <a:solidFill>
              <a:srgbClr val="FF8AD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1804715B-1B44-12A1-174E-E66E1027C9D8}"/>
              </a:ext>
            </a:extLst>
          </p:cNvPr>
          <p:cNvGrpSpPr/>
          <p:nvPr/>
        </p:nvGrpSpPr>
        <p:grpSpPr>
          <a:xfrm>
            <a:off x="3167086" y="5233412"/>
            <a:ext cx="401712" cy="1136304"/>
            <a:chOff x="3075631" y="5251802"/>
            <a:chExt cx="401712" cy="1136304"/>
          </a:xfrm>
        </p:grpSpPr>
        <p:sp>
          <p:nvSpPr>
            <p:cNvPr id="66" name="六角形 65">
              <a:extLst>
                <a:ext uri="{FF2B5EF4-FFF2-40B4-BE49-F238E27FC236}">
                  <a16:creationId xmlns:a16="http://schemas.microsoft.com/office/drawing/2014/main" id="{B2CD5D19-0EE4-5FFB-9358-E2D008C191DA}"/>
                </a:ext>
              </a:extLst>
            </p:cNvPr>
            <p:cNvSpPr>
              <a:spLocks noChangeAspect="1"/>
            </p:cNvSpPr>
            <p:nvPr/>
          </p:nvSpPr>
          <p:spPr>
            <a:xfrm rot="18000000">
              <a:off x="3044300" y="5819962"/>
              <a:ext cx="464167" cy="401505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二等辺三角形 69">
              <a:extLst>
                <a:ext uri="{FF2B5EF4-FFF2-40B4-BE49-F238E27FC236}">
                  <a16:creationId xmlns:a16="http://schemas.microsoft.com/office/drawing/2014/main" id="{E0DE747A-47E8-31B3-378A-1E5A0AC4F0E2}"/>
                </a:ext>
              </a:extLst>
            </p:cNvPr>
            <p:cNvSpPr>
              <a:spLocks noChangeAspect="1"/>
            </p:cNvSpPr>
            <p:nvPr/>
          </p:nvSpPr>
          <p:spPr>
            <a:xfrm rot="18000000">
              <a:off x="3131523" y="6172028"/>
              <a:ext cx="232084" cy="200071"/>
            </a:xfrm>
            <a:prstGeom prst="triangle">
              <a:avLst/>
            </a:prstGeom>
            <a:solidFill>
              <a:srgbClr val="FF8AD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六角形 67">
              <a:extLst>
                <a:ext uri="{FF2B5EF4-FFF2-40B4-BE49-F238E27FC236}">
                  <a16:creationId xmlns:a16="http://schemas.microsoft.com/office/drawing/2014/main" id="{8319EE65-6C5E-19ED-A95F-5521264E45DD}"/>
                </a:ext>
              </a:extLst>
            </p:cNvPr>
            <p:cNvSpPr>
              <a:spLocks noChangeAspect="1"/>
            </p:cNvSpPr>
            <p:nvPr/>
          </p:nvSpPr>
          <p:spPr>
            <a:xfrm rot="18000000">
              <a:off x="3044507" y="5418100"/>
              <a:ext cx="464167" cy="401505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二等辺三角形 72">
              <a:extLst>
                <a:ext uri="{FF2B5EF4-FFF2-40B4-BE49-F238E27FC236}">
                  <a16:creationId xmlns:a16="http://schemas.microsoft.com/office/drawing/2014/main" id="{70135CAE-29A8-52E9-A183-FF60947FB2E2}"/>
                </a:ext>
              </a:extLst>
            </p:cNvPr>
            <p:cNvSpPr>
              <a:spLocks noChangeAspect="1"/>
            </p:cNvSpPr>
            <p:nvPr/>
          </p:nvSpPr>
          <p:spPr>
            <a:xfrm rot="7200000">
              <a:off x="3189957" y="5267808"/>
              <a:ext cx="232084" cy="200071"/>
            </a:xfrm>
            <a:prstGeom prst="triangle">
              <a:avLst/>
            </a:prstGeom>
            <a:solidFill>
              <a:srgbClr val="FF8AD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F5D8B25C-9F37-6825-B686-B1DBACA0EA7F}"/>
              </a:ext>
            </a:extLst>
          </p:cNvPr>
          <p:cNvGrpSpPr/>
          <p:nvPr/>
        </p:nvGrpSpPr>
        <p:grpSpPr>
          <a:xfrm>
            <a:off x="3887086" y="5200606"/>
            <a:ext cx="749514" cy="1201917"/>
            <a:chOff x="3715635" y="5151376"/>
            <a:chExt cx="749514" cy="1201917"/>
          </a:xfrm>
        </p:grpSpPr>
        <p:sp>
          <p:nvSpPr>
            <p:cNvPr id="71" name="六角形 70">
              <a:extLst>
                <a:ext uri="{FF2B5EF4-FFF2-40B4-BE49-F238E27FC236}">
                  <a16:creationId xmlns:a16="http://schemas.microsoft.com/office/drawing/2014/main" id="{484B12B0-22A8-D40C-915D-D25C3026A270}"/>
                </a:ext>
              </a:extLst>
            </p:cNvPr>
            <p:cNvSpPr>
              <a:spLocks noChangeAspect="1"/>
            </p:cNvSpPr>
            <p:nvPr/>
          </p:nvSpPr>
          <p:spPr>
            <a:xfrm rot="18000000">
              <a:off x="3684304" y="5719535"/>
              <a:ext cx="464167" cy="401505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六角形 71">
              <a:extLst>
                <a:ext uri="{FF2B5EF4-FFF2-40B4-BE49-F238E27FC236}">
                  <a16:creationId xmlns:a16="http://schemas.microsoft.com/office/drawing/2014/main" id="{BB36A6D8-BEF9-D08E-A41D-395E3DDD0213}"/>
                </a:ext>
              </a:extLst>
            </p:cNvPr>
            <p:cNvSpPr>
              <a:spLocks noChangeAspect="1"/>
            </p:cNvSpPr>
            <p:nvPr/>
          </p:nvSpPr>
          <p:spPr>
            <a:xfrm rot="18000000">
              <a:off x="3684511" y="5317673"/>
              <a:ext cx="464167" cy="401505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六角形 72">
              <a:extLst>
                <a:ext uri="{FF2B5EF4-FFF2-40B4-BE49-F238E27FC236}">
                  <a16:creationId xmlns:a16="http://schemas.microsoft.com/office/drawing/2014/main" id="{649DDF4C-0239-F361-97A2-51EE06420D17}"/>
                </a:ext>
              </a:extLst>
            </p:cNvPr>
            <p:cNvSpPr>
              <a:spLocks noChangeAspect="1"/>
            </p:cNvSpPr>
            <p:nvPr/>
          </p:nvSpPr>
          <p:spPr>
            <a:xfrm rot="18000000">
              <a:off x="4032313" y="5920457"/>
              <a:ext cx="464167" cy="401505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FF8AD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二等辺三角形 72">
              <a:extLst>
                <a:ext uri="{FF2B5EF4-FFF2-40B4-BE49-F238E27FC236}">
                  <a16:creationId xmlns:a16="http://schemas.microsoft.com/office/drawing/2014/main" id="{E0098479-9125-9885-B425-6B080FB14F6C}"/>
                </a:ext>
              </a:extLst>
            </p:cNvPr>
            <p:cNvSpPr>
              <a:spLocks noChangeAspect="1"/>
            </p:cNvSpPr>
            <p:nvPr/>
          </p:nvSpPr>
          <p:spPr>
            <a:xfrm rot="7200000">
              <a:off x="3829960" y="5167382"/>
              <a:ext cx="232084" cy="200071"/>
            </a:xfrm>
            <a:prstGeom prst="triangle">
              <a:avLst/>
            </a:prstGeom>
            <a:solidFill>
              <a:srgbClr val="FF8AD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9C0D392F-4A6B-CB48-FBBE-052EC5442EE8}"/>
              </a:ext>
            </a:extLst>
          </p:cNvPr>
          <p:cNvGrpSpPr/>
          <p:nvPr/>
        </p:nvGrpSpPr>
        <p:grpSpPr>
          <a:xfrm>
            <a:off x="6587086" y="5268089"/>
            <a:ext cx="749513" cy="1066951"/>
            <a:chOff x="5901888" y="5286342"/>
            <a:chExt cx="749513" cy="1066951"/>
          </a:xfrm>
        </p:grpSpPr>
        <p:sp>
          <p:nvSpPr>
            <p:cNvPr id="76" name="六角形 75">
              <a:extLst>
                <a:ext uri="{FF2B5EF4-FFF2-40B4-BE49-F238E27FC236}">
                  <a16:creationId xmlns:a16="http://schemas.microsoft.com/office/drawing/2014/main" id="{5BC36F5E-2CBD-ECAA-27C2-36C2036F0E1F}"/>
                </a:ext>
              </a:extLst>
            </p:cNvPr>
            <p:cNvSpPr>
              <a:spLocks noChangeAspect="1"/>
            </p:cNvSpPr>
            <p:nvPr/>
          </p:nvSpPr>
          <p:spPr>
            <a:xfrm rot="18000000">
              <a:off x="5870557" y="5719535"/>
              <a:ext cx="464167" cy="401505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六角形 76">
              <a:extLst>
                <a:ext uri="{FF2B5EF4-FFF2-40B4-BE49-F238E27FC236}">
                  <a16:creationId xmlns:a16="http://schemas.microsoft.com/office/drawing/2014/main" id="{743A44A8-DA6D-0A99-1D27-2A92841AC43F}"/>
                </a:ext>
              </a:extLst>
            </p:cNvPr>
            <p:cNvSpPr>
              <a:spLocks noChangeAspect="1"/>
            </p:cNvSpPr>
            <p:nvPr/>
          </p:nvSpPr>
          <p:spPr>
            <a:xfrm rot="18000000">
              <a:off x="5870763" y="5317673"/>
              <a:ext cx="464167" cy="401505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FF8AD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六角形 77">
              <a:extLst>
                <a:ext uri="{FF2B5EF4-FFF2-40B4-BE49-F238E27FC236}">
                  <a16:creationId xmlns:a16="http://schemas.microsoft.com/office/drawing/2014/main" id="{BF6D0D3B-F671-01B4-8FC9-AFEB1FCEC9F3}"/>
                </a:ext>
              </a:extLst>
            </p:cNvPr>
            <p:cNvSpPr>
              <a:spLocks noChangeAspect="1"/>
            </p:cNvSpPr>
            <p:nvPr/>
          </p:nvSpPr>
          <p:spPr>
            <a:xfrm rot="18000000">
              <a:off x="6218565" y="5920457"/>
              <a:ext cx="464167" cy="401505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FF8AD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C67A3B8C-2210-8C1E-AA2F-7AEA4A797B79}"/>
              </a:ext>
            </a:extLst>
          </p:cNvPr>
          <p:cNvGrpSpPr/>
          <p:nvPr/>
        </p:nvGrpSpPr>
        <p:grpSpPr>
          <a:xfrm>
            <a:off x="4967086" y="5368550"/>
            <a:ext cx="401711" cy="866029"/>
            <a:chOff x="4612472" y="5487265"/>
            <a:chExt cx="401711" cy="866029"/>
          </a:xfrm>
        </p:grpSpPr>
        <p:sp>
          <p:nvSpPr>
            <p:cNvPr id="80" name="六角形 79">
              <a:extLst>
                <a:ext uri="{FF2B5EF4-FFF2-40B4-BE49-F238E27FC236}">
                  <a16:creationId xmlns:a16="http://schemas.microsoft.com/office/drawing/2014/main" id="{BC9CEE7F-5597-1241-D10A-019D346C67F9}"/>
                </a:ext>
              </a:extLst>
            </p:cNvPr>
            <p:cNvSpPr>
              <a:spLocks noChangeAspect="1"/>
            </p:cNvSpPr>
            <p:nvPr/>
          </p:nvSpPr>
          <p:spPr>
            <a:xfrm rot="18000000">
              <a:off x="4581141" y="5920458"/>
              <a:ext cx="464167" cy="401505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FF8AD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六角形 80">
              <a:extLst>
                <a:ext uri="{FF2B5EF4-FFF2-40B4-BE49-F238E27FC236}">
                  <a16:creationId xmlns:a16="http://schemas.microsoft.com/office/drawing/2014/main" id="{9A443A7E-C1B7-9D79-8813-9B023F25B82B}"/>
                </a:ext>
              </a:extLst>
            </p:cNvPr>
            <p:cNvSpPr>
              <a:spLocks noChangeAspect="1"/>
            </p:cNvSpPr>
            <p:nvPr/>
          </p:nvSpPr>
          <p:spPr>
            <a:xfrm rot="18000000">
              <a:off x="4581347" y="5518596"/>
              <a:ext cx="464167" cy="401505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FF8AD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09C39645-A880-C47C-848C-23A3DAF75A96}"/>
              </a:ext>
            </a:extLst>
          </p:cNvPr>
          <p:cNvGrpSpPr/>
          <p:nvPr/>
        </p:nvGrpSpPr>
        <p:grpSpPr>
          <a:xfrm>
            <a:off x="5687086" y="5368550"/>
            <a:ext cx="561485" cy="866029"/>
            <a:chOff x="5133456" y="5487265"/>
            <a:chExt cx="561485" cy="866029"/>
          </a:xfrm>
        </p:grpSpPr>
        <p:sp>
          <p:nvSpPr>
            <p:cNvPr id="83" name="六角形 82">
              <a:extLst>
                <a:ext uri="{FF2B5EF4-FFF2-40B4-BE49-F238E27FC236}">
                  <a16:creationId xmlns:a16="http://schemas.microsoft.com/office/drawing/2014/main" id="{8259E795-AD58-BB73-BB67-393F56B763CF}"/>
                </a:ext>
              </a:extLst>
            </p:cNvPr>
            <p:cNvSpPr>
              <a:spLocks noChangeAspect="1"/>
            </p:cNvSpPr>
            <p:nvPr/>
          </p:nvSpPr>
          <p:spPr>
            <a:xfrm rot="18000000">
              <a:off x="5261899" y="5920458"/>
              <a:ext cx="464167" cy="401505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二等辺三角形 67">
              <a:extLst>
                <a:ext uri="{FF2B5EF4-FFF2-40B4-BE49-F238E27FC236}">
                  <a16:creationId xmlns:a16="http://schemas.microsoft.com/office/drawing/2014/main" id="{034547EE-57AE-FA22-8C2C-7027BD0DBCEB}"/>
                </a:ext>
              </a:extLst>
            </p:cNvPr>
            <p:cNvSpPr>
              <a:spLocks noChangeAspect="1"/>
            </p:cNvSpPr>
            <p:nvPr/>
          </p:nvSpPr>
          <p:spPr>
            <a:xfrm rot="18000000">
              <a:off x="5117450" y="5870781"/>
              <a:ext cx="232084" cy="200071"/>
            </a:xfrm>
            <a:prstGeom prst="triangle">
              <a:avLst/>
            </a:prstGeom>
            <a:solidFill>
              <a:srgbClr val="FF8AD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六角形 84">
              <a:extLst>
                <a:ext uri="{FF2B5EF4-FFF2-40B4-BE49-F238E27FC236}">
                  <a16:creationId xmlns:a16="http://schemas.microsoft.com/office/drawing/2014/main" id="{97EB8E0F-CCE3-525A-CB4C-34559ABD9957}"/>
                </a:ext>
              </a:extLst>
            </p:cNvPr>
            <p:cNvSpPr>
              <a:spLocks noChangeAspect="1"/>
            </p:cNvSpPr>
            <p:nvPr/>
          </p:nvSpPr>
          <p:spPr>
            <a:xfrm rot="18000000">
              <a:off x="5262105" y="5518596"/>
              <a:ext cx="464167" cy="401505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FF8AD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D8F77B1C-6A1C-9C88-506C-F7AE658ED059}"/>
              </a:ext>
            </a:extLst>
          </p:cNvPr>
          <p:cNvGrpSpPr/>
          <p:nvPr/>
        </p:nvGrpSpPr>
        <p:grpSpPr>
          <a:xfrm>
            <a:off x="7667086" y="5552185"/>
            <a:ext cx="663826" cy="498758"/>
            <a:chOff x="6775500" y="5688595"/>
            <a:chExt cx="663826" cy="498758"/>
          </a:xfrm>
        </p:grpSpPr>
        <p:sp>
          <p:nvSpPr>
            <p:cNvPr id="87" name="六角形 86">
              <a:extLst>
                <a:ext uri="{FF2B5EF4-FFF2-40B4-BE49-F238E27FC236}">
                  <a16:creationId xmlns:a16="http://schemas.microsoft.com/office/drawing/2014/main" id="{61976E29-3159-6871-927F-C844B19C5715}"/>
                </a:ext>
              </a:extLst>
            </p:cNvPr>
            <p:cNvSpPr>
              <a:spLocks noChangeAspect="1"/>
            </p:cNvSpPr>
            <p:nvPr/>
          </p:nvSpPr>
          <p:spPr>
            <a:xfrm rot="14400000">
              <a:off x="6903942" y="5719926"/>
              <a:ext cx="464167" cy="401505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二等辺三角形 67">
              <a:extLst>
                <a:ext uri="{FF2B5EF4-FFF2-40B4-BE49-F238E27FC236}">
                  <a16:creationId xmlns:a16="http://schemas.microsoft.com/office/drawing/2014/main" id="{5B82B445-694F-A4C6-1116-601177BECA01}"/>
                </a:ext>
              </a:extLst>
            </p:cNvPr>
            <p:cNvSpPr>
              <a:spLocks noChangeAspect="1"/>
            </p:cNvSpPr>
            <p:nvPr/>
          </p:nvSpPr>
          <p:spPr>
            <a:xfrm rot="14400000">
              <a:off x="6759494" y="5971037"/>
              <a:ext cx="232084" cy="200071"/>
            </a:xfrm>
            <a:prstGeom prst="triangle">
              <a:avLst/>
            </a:prstGeom>
            <a:solidFill>
              <a:srgbClr val="FF8AD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二等辺三角形 69">
              <a:extLst>
                <a:ext uri="{FF2B5EF4-FFF2-40B4-BE49-F238E27FC236}">
                  <a16:creationId xmlns:a16="http://schemas.microsoft.com/office/drawing/2014/main" id="{6FCB2922-AC38-8CEB-1F3C-07AC3439FB97}"/>
                </a:ext>
              </a:extLst>
            </p:cNvPr>
            <p:cNvSpPr>
              <a:spLocks noChangeAspect="1"/>
            </p:cNvSpPr>
            <p:nvPr/>
          </p:nvSpPr>
          <p:spPr>
            <a:xfrm rot="14400000">
              <a:off x="7223249" y="5971275"/>
              <a:ext cx="232084" cy="200071"/>
            </a:xfrm>
            <a:prstGeom prst="triangle">
              <a:avLst/>
            </a:prstGeom>
            <a:solidFill>
              <a:srgbClr val="FF8AD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0" name="角丸四角形 89">
            <a:extLst>
              <a:ext uri="{FF2B5EF4-FFF2-40B4-BE49-F238E27FC236}">
                <a16:creationId xmlns:a16="http://schemas.microsoft.com/office/drawing/2014/main" id="{1BC86359-9465-0108-E241-3F1101056649}"/>
              </a:ext>
            </a:extLst>
          </p:cNvPr>
          <p:cNvSpPr/>
          <p:nvPr/>
        </p:nvSpPr>
        <p:spPr>
          <a:xfrm flipH="1">
            <a:off x="6452057" y="5166133"/>
            <a:ext cx="995965" cy="1220027"/>
          </a:xfrm>
          <a:prstGeom prst="roundRect">
            <a:avLst>
              <a:gd name="adj" fmla="val 6651"/>
            </a:avLst>
          </a:prstGeom>
          <a:solidFill>
            <a:srgbClr val="98E6FF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elvetica" pitchFamily="2" charset="0"/>
            </a:endParaRPr>
          </a:p>
        </p:txBody>
      </p:sp>
      <p:sp>
        <p:nvSpPr>
          <p:cNvPr id="91" name="角丸四角形 90">
            <a:extLst>
              <a:ext uri="{FF2B5EF4-FFF2-40B4-BE49-F238E27FC236}">
                <a16:creationId xmlns:a16="http://schemas.microsoft.com/office/drawing/2014/main" id="{49A8F32F-7560-4DA6-4A6E-CA613C0AB1D2}"/>
              </a:ext>
            </a:extLst>
          </p:cNvPr>
          <p:cNvSpPr/>
          <p:nvPr/>
        </p:nvSpPr>
        <p:spPr>
          <a:xfrm flipH="1">
            <a:off x="1376344" y="5139238"/>
            <a:ext cx="730285" cy="1220027"/>
          </a:xfrm>
          <a:prstGeom prst="roundRect">
            <a:avLst>
              <a:gd name="adj" fmla="val 6651"/>
            </a:avLst>
          </a:prstGeom>
          <a:solidFill>
            <a:srgbClr val="98E6FF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elvetica" pitchFamily="2" charset="0"/>
            </a:endParaRPr>
          </a:p>
        </p:txBody>
      </p: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FA920C17-21A3-9860-524D-573BBC67690C}"/>
              </a:ext>
            </a:extLst>
          </p:cNvPr>
          <p:cNvGrpSpPr/>
          <p:nvPr/>
        </p:nvGrpSpPr>
        <p:grpSpPr>
          <a:xfrm>
            <a:off x="2774508" y="3387259"/>
            <a:ext cx="3711023" cy="1009319"/>
            <a:chOff x="2774508" y="3387259"/>
            <a:chExt cx="3711023" cy="1009319"/>
          </a:xfrm>
        </p:grpSpPr>
        <p:sp>
          <p:nvSpPr>
            <p:cNvPr id="112" name="二等辺三角形 67">
              <a:extLst>
                <a:ext uri="{FF2B5EF4-FFF2-40B4-BE49-F238E27FC236}">
                  <a16:creationId xmlns:a16="http://schemas.microsoft.com/office/drawing/2014/main" id="{9A223999-88CA-9E0F-277C-18FF9001F00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238676" y="4195826"/>
              <a:ext cx="232084" cy="200071"/>
            </a:xfrm>
            <a:prstGeom prst="triangle">
              <a:avLst/>
            </a:prstGeom>
            <a:solidFill>
              <a:srgbClr val="FF8AD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六角形 112">
              <a:extLst>
                <a:ext uri="{FF2B5EF4-FFF2-40B4-BE49-F238E27FC236}">
                  <a16:creationId xmlns:a16="http://schemas.microsoft.com/office/drawing/2014/main" id="{E081D02E-DC15-C356-B4DB-E87AF7792B3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774508" y="3995073"/>
              <a:ext cx="464167" cy="401505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二等辺三角形 68">
              <a:extLst>
                <a:ext uri="{FF2B5EF4-FFF2-40B4-BE49-F238E27FC236}">
                  <a16:creationId xmlns:a16="http://schemas.microsoft.com/office/drawing/2014/main" id="{2E434E4B-5D30-BA03-9DD2-D56BC747157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86477" y="3781559"/>
              <a:ext cx="232084" cy="200071"/>
            </a:xfrm>
            <a:prstGeom prst="triangle">
              <a:avLst/>
            </a:prstGeom>
            <a:solidFill>
              <a:srgbClr val="FF8AD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六角形 114">
              <a:extLst>
                <a:ext uri="{FF2B5EF4-FFF2-40B4-BE49-F238E27FC236}">
                  <a16:creationId xmlns:a16="http://schemas.microsoft.com/office/drawing/2014/main" id="{DBFEDD3B-6F91-7443-AD28-168CE4FADDA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054393" y="3982311"/>
              <a:ext cx="464167" cy="401505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二等辺三角形 72">
              <a:extLst>
                <a:ext uri="{FF2B5EF4-FFF2-40B4-BE49-F238E27FC236}">
                  <a16:creationId xmlns:a16="http://schemas.microsoft.com/office/drawing/2014/main" id="{3F00BC79-8C25-59BD-C464-79ABDC0335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9070" y="4190270"/>
              <a:ext cx="232084" cy="200071"/>
            </a:xfrm>
            <a:prstGeom prst="triangle">
              <a:avLst/>
            </a:prstGeom>
            <a:solidFill>
              <a:srgbClr val="FF8AD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六角形 116">
              <a:extLst>
                <a:ext uri="{FF2B5EF4-FFF2-40B4-BE49-F238E27FC236}">
                  <a16:creationId xmlns:a16="http://schemas.microsoft.com/office/drawing/2014/main" id="{8878A08C-3780-898A-BF8C-BAB32CB05F9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021364" y="3989517"/>
              <a:ext cx="464167" cy="401505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六角形 117">
              <a:extLst>
                <a:ext uri="{FF2B5EF4-FFF2-40B4-BE49-F238E27FC236}">
                  <a16:creationId xmlns:a16="http://schemas.microsoft.com/office/drawing/2014/main" id="{05219232-B4D3-6542-79A0-F9BD471B8AB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73239" y="3387259"/>
              <a:ext cx="464167" cy="401505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六角形 118">
              <a:extLst>
                <a:ext uri="{FF2B5EF4-FFF2-40B4-BE49-F238E27FC236}">
                  <a16:creationId xmlns:a16="http://schemas.microsoft.com/office/drawing/2014/main" id="{AD2599BE-2865-933F-F227-3FB91C0DD6B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73240" y="3789104"/>
              <a:ext cx="464167" cy="401505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FF8AD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B929F5B6-2032-3D59-0EB9-B2F1F761D395}"/>
              </a:ext>
            </a:extLst>
          </p:cNvPr>
          <p:cNvGrpSpPr/>
          <p:nvPr/>
        </p:nvGrpSpPr>
        <p:grpSpPr>
          <a:xfrm>
            <a:off x="2426860" y="4131374"/>
            <a:ext cx="5804017" cy="2170688"/>
            <a:chOff x="2426860" y="4131374"/>
            <a:chExt cx="5804017" cy="2170688"/>
          </a:xfrm>
        </p:grpSpPr>
        <p:grpSp>
          <p:nvGrpSpPr>
            <p:cNvPr id="122" name="グループ化 121">
              <a:extLst>
                <a:ext uri="{FF2B5EF4-FFF2-40B4-BE49-F238E27FC236}">
                  <a16:creationId xmlns:a16="http://schemas.microsoft.com/office/drawing/2014/main" id="{BD3D010C-8F72-00BF-1FE0-6DA60EEBE84B}"/>
                </a:ext>
              </a:extLst>
            </p:cNvPr>
            <p:cNvGrpSpPr/>
            <p:nvPr/>
          </p:nvGrpSpPr>
          <p:grpSpPr>
            <a:xfrm>
              <a:off x="2426860" y="5200606"/>
              <a:ext cx="1861731" cy="1101456"/>
              <a:chOff x="2426860" y="5200606"/>
              <a:chExt cx="1861731" cy="1101456"/>
            </a:xfrm>
          </p:grpSpPr>
          <p:sp>
            <p:nvSpPr>
              <p:cNvPr id="123" name="六角形 122">
                <a:extLst>
                  <a:ext uri="{FF2B5EF4-FFF2-40B4-BE49-F238E27FC236}">
                    <a16:creationId xmlns:a16="http://schemas.microsoft.com/office/drawing/2014/main" id="{41A879C6-4B0A-BC46-EEB5-384562F36D2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000000">
                <a:off x="2395529" y="5869226"/>
                <a:ext cx="464167" cy="401505"/>
              </a:xfrm>
              <a:prstGeom prst="hexagon">
                <a:avLst>
                  <a:gd name="adj" fmla="val 28802"/>
                  <a:gd name="vf" fmla="val 115470"/>
                </a:avLst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二等辺三角形 72">
                <a:extLst>
                  <a:ext uri="{FF2B5EF4-FFF2-40B4-BE49-F238E27FC236}">
                    <a16:creationId xmlns:a16="http://schemas.microsoft.com/office/drawing/2014/main" id="{7799E6EC-4026-B4D5-A67B-23B9052F026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200000">
                <a:off x="2541185" y="5317072"/>
                <a:ext cx="232084" cy="200071"/>
              </a:xfrm>
              <a:prstGeom prst="triangl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六角形 124">
                <a:extLst>
                  <a:ext uri="{FF2B5EF4-FFF2-40B4-BE49-F238E27FC236}">
                    <a16:creationId xmlns:a16="http://schemas.microsoft.com/office/drawing/2014/main" id="{F090DFD8-2633-B5D8-1AC9-F3BCBE96548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000000">
                <a:off x="3135755" y="5801572"/>
                <a:ext cx="464167" cy="401505"/>
              </a:xfrm>
              <a:prstGeom prst="hexagon">
                <a:avLst>
                  <a:gd name="adj" fmla="val 28802"/>
                  <a:gd name="vf" fmla="val 115470"/>
                </a:avLst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二等辺三角形 72">
                <a:extLst>
                  <a:ext uri="{FF2B5EF4-FFF2-40B4-BE49-F238E27FC236}">
                    <a16:creationId xmlns:a16="http://schemas.microsoft.com/office/drawing/2014/main" id="{1FE4485D-5CEF-548E-3484-CEA8F8A445E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200000">
                <a:off x="3281412" y="5249418"/>
                <a:ext cx="232084" cy="200071"/>
              </a:xfrm>
              <a:prstGeom prst="triangl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六角形 126">
                <a:extLst>
                  <a:ext uri="{FF2B5EF4-FFF2-40B4-BE49-F238E27FC236}">
                    <a16:creationId xmlns:a16="http://schemas.microsoft.com/office/drawing/2014/main" id="{B807C495-6E04-F8C0-B023-49709A91E18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000000">
                <a:off x="3855755" y="5768765"/>
                <a:ext cx="464167" cy="401505"/>
              </a:xfrm>
              <a:prstGeom prst="hexagon">
                <a:avLst>
                  <a:gd name="adj" fmla="val 28802"/>
                  <a:gd name="vf" fmla="val 115470"/>
                </a:avLst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二等辺三角形 72">
                <a:extLst>
                  <a:ext uri="{FF2B5EF4-FFF2-40B4-BE49-F238E27FC236}">
                    <a16:creationId xmlns:a16="http://schemas.microsoft.com/office/drawing/2014/main" id="{A45255EF-9796-21A2-BE3F-F9765E4080B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200000">
                <a:off x="4001411" y="5216612"/>
                <a:ext cx="232084" cy="200071"/>
              </a:xfrm>
              <a:prstGeom prst="triangl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9" name="四角形吹き出し 128">
              <a:extLst>
                <a:ext uri="{FF2B5EF4-FFF2-40B4-BE49-F238E27FC236}">
                  <a16:creationId xmlns:a16="http://schemas.microsoft.com/office/drawing/2014/main" id="{D9DC5F13-C8D1-25E4-52CA-5DB4DA3A4404}"/>
                </a:ext>
              </a:extLst>
            </p:cNvPr>
            <p:cNvSpPr/>
            <p:nvPr/>
          </p:nvSpPr>
          <p:spPr>
            <a:xfrm>
              <a:off x="3481425" y="4131374"/>
              <a:ext cx="4749452" cy="932759"/>
            </a:xfrm>
            <a:prstGeom prst="wedgeRectCallout">
              <a:avLst>
                <a:gd name="adj1" fmla="val -59116"/>
                <a:gd name="adj2" fmla="val 5450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lang="ja-JP" altLang="en-US" sz="240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他のペアは既にチェック済み</a:t>
              </a:r>
              <a:endParaRPr lang="en-US" altLang="ja-JP" sz="24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  <a:p>
              <a:pPr>
                <a:lnSpc>
                  <a:spcPct val="120000"/>
                </a:lnSpc>
              </a:pPr>
              <a:r>
                <a:rPr lang="ja-JP" altLang="en-US" sz="2400">
                  <a:solidFill>
                    <a:srgbClr val="FF000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　</a:t>
              </a:r>
              <a:r>
                <a:rPr lang="en-US" altLang="ja-JP" sz="2400" dirty="0">
                  <a:solidFill>
                    <a:srgbClr val="FF000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➡ </a:t>
              </a:r>
              <a:r>
                <a:rPr kumimoji="1" lang="ja-JP" altLang="en-US" sz="2400" spc="-3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両端の面のみ確認すればよい</a:t>
              </a:r>
              <a:endParaRPr kumimoji="1" lang="en" altLang="ja-JP" sz="2400" spc="-3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27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  <p:bldP spid="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DAEE66-2CB6-554B-BD24-2011AFBAF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正角柱の辺展開図</a:t>
            </a:r>
            <a:r>
              <a:rPr lang="ja-JP" altLang="en-US"/>
              <a:t>における重なりの確認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8F0CA0-22C3-180F-4923-045ABC10F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9B36ADF-B2E2-B339-2760-AA89FCE95287}"/>
              </a:ext>
            </a:extLst>
          </p:cNvPr>
          <p:cNvSpPr/>
          <p:nvPr/>
        </p:nvSpPr>
        <p:spPr>
          <a:xfrm>
            <a:off x="161784" y="1675012"/>
            <a:ext cx="8866970" cy="520626"/>
          </a:xfrm>
          <a:prstGeom prst="rect">
            <a:avLst/>
          </a:prstGeom>
          <a:solidFill>
            <a:srgbClr val="F9FBFD"/>
          </a:solidFill>
          <a:ln w="28575">
            <a:solidFill>
              <a:srgbClr val="1E2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tIns="72000" rIns="180000" bIns="216000" rtlCol="0" anchor="t"/>
          <a:lstStyle/>
          <a:p>
            <a:pPr marL="457200" indent="-457200">
              <a:lnSpc>
                <a:spcPct val="120000"/>
              </a:lnSpc>
              <a:buClr>
                <a:srgbClr val="1E219C"/>
              </a:buClr>
              <a:buFont typeface="+mj-ea"/>
              <a:buAutoNum type="circleNumDbPlain"/>
            </a:pPr>
            <a:r>
              <a:rPr kumimoji="1" lang="ja-JP" altLang="en-US" sz="2400" spc="-3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多面体を転がすことで，任意の二面間のパスを列挙する</a:t>
            </a:r>
            <a:endParaRPr kumimoji="1" lang="en-US" altLang="ja-JP" sz="2400" spc="-3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EC0D76-4E1D-7E5C-3CBC-FA3CBDBA094B}"/>
              </a:ext>
            </a:extLst>
          </p:cNvPr>
          <p:cNvSpPr txBox="1"/>
          <p:nvPr/>
        </p:nvSpPr>
        <p:spPr>
          <a:xfrm>
            <a:off x="161784" y="1213346"/>
            <a:ext cx="8866970" cy="461665"/>
          </a:xfrm>
          <a:prstGeom prst="rect">
            <a:avLst/>
          </a:prstGeom>
          <a:solidFill>
            <a:srgbClr val="DAE3F3"/>
          </a:solidFill>
          <a:ln w="28575">
            <a:solidFill>
              <a:srgbClr val="1E209C"/>
            </a:solidFill>
          </a:ln>
        </p:spPr>
        <p:txBody>
          <a:bodyPr wrap="none" lIns="144000" rtlCol="0">
            <a:noAutofit/>
          </a:bodyPr>
          <a:lstStyle/>
          <a:p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回転展開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[T. Shiota and T. Saitoh, 2024]</a:t>
            </a:r>
            <a:endParaRPr lang="en-US" altLang="ja-JP" sz="24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3C185855-AA7C-1B96-ED40-E33406799FFE}"/>
                  </a:ext>
                </a:extLst>
              </p:cNvPr>
              <p:cNvSpPr/>
              <p:nvPr/>
            </p:nvSpPr>
            <p:spPr>
              <a:xfrm>
                <a:off x="167427" y="2719231"/>
                <a:ext cx="8866970" cy="3744000"/>
              </a:xfrm>
              <a:prstGeom prst="rect">
                <a:avLst/>
              </a:prstGeom>
              <a:solidFill>
                <a:srgbClr val="F9FBFD"/>
              </a:solidFill>
              <a:ln w="28575">
                <a:solidFill>
                  <a:srgbClr val="1E20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72000" rIns="180000" bIns="216000" rtlCol="0" anchor="t"/>
              <a:lstStyle/>
              <a:p>
                <a:r>
                  <a:rPr kumimoji="1" lang="ja-JP" altLang="en-US" sz="2400" spc="-3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正</a:t>
                </a:r>
                <a14:m>
                  <m:oMath xmlns:m="http://schemas.openxmlformats.org/officeDocument/2006/math">
                    <m:r>
                      <a:rPr kumimoji="1" lang="en-US" altLang="ja-JP" sz="2400" b="0" i="0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𝑛</m:t>
                    </m:r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kumimoji="1" lang="ja-JP" altLang="en-US" sz="2400" spc="-3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角柱におけるパスは，以下の７パターンしか存在しない．</a:t>
                </a:r>
                <a:endParaRPr kumimoji="1" lang="ja-JP" altLang="en-US" sz="2400" spc="-3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3C185855-AA7C-1B96-ED40-E33406799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27" y="2719231"/>
                <a:ext cx="8866970" cy="3744000"/>
              </a:xfrm>
              <a:prstGeom prst="rect">
                <a:avLst/>
              </a:prstGeom>
              <a:blipFill>
                <a:blip r:embed="rId2"/>
                <a:stretch>
                  <a:fillRect l="-428" t="-671"/>
                </a:stretch>
              </a:blipFill>
              <a:ln w="28575">
                <a:solidFill>
                  <a:srgbClr val="1E209C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4C4BDD-0337-FE60-5FC3-D17FAF8F940B}"/>
              </a:ext>
            </a:extLst>
          </p:cNvPr>
          <p:cNvSpPr txBox="1"/>
          <p:nvPr/>
        </p:nvSpPr>
        <p:spPr>
          <a:xfrm>
            <a:off x="167427" y="2257567"/>
            <a:ext cx="8866970" cy="461665"/>
          </a:xfrm>
          <a:prstGeom prst="rect">
            <a:avLst/>
          </a:prstGeom>
          <a:solidFill>
            <a:srgbClr val="DAE3F3"/>
          </a:solidFill>
          <a:ln w="28575">
            <a:solidFill>
              <a:srgbClr val="1E209C"/>
            </a:solidFill>
          </a:ln>
        </p:spPr>
        <p:txBody>
          <a:bodyPr wrap="none" lIns="144000" rtlCol="0">
            <a:noAutofit/>
          </a:bodyPr>
          <a:lstStyle/>
          <a:p>
            <a:r>
              <a:rPr lang="ja-JP" altLang="en-US" sz="240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補題１０</a:t>
            </a:r>
            <a:endParaRPr lang="en-US" altLang="ja-JP" sz="24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57" name="グループ化 156">
            <a:extLst>
              <a:ext uri="{FF2B5EF4-FFF2-40B4-BE49-F238E27FC236}">
                <a16:creationId xmlns:a16="http://schemas.microsoft.com/office/drawing/2014/main" id="{520D1CC8-BE27-7F2F-D0EB-E571E3970905}"/>
              </a:ext>
            </a:extLst>
          </p:cNvPr>
          <p:cNvGrpSpPr/>
          <p:nvPr/>
        </p:nvGrpSpPr>
        <p:grpSpPr>
          <a:xfrm>
            <a:off x="763807" y="3317039"/>
            <a:ext cx="1497204" cy="1135769"/>
            <a:chOff x="696509" y="3187966"/>
            <a:chExt cx="1497204" cy="1288282"/>
          </a:xfrm>
        </p:grpSpPr>
        <p:sp>
          <p:nvSpPr>
            <p:cNvPr id="158" name="フリーフォーム 157">
              <a:extLst>
                <a:ext uri="{FF2B5EF4-FFF2-40B4-BE49-F238E27FC236}">
                  <a16:creationId xmlns:a16="http://schemas.microsoft.com/office/drawing/2014/main" id="{300801F1-0624-16A0-FC66-7B99870B8A4C}"/>
                </a:ext>
              </a:extLst>
            </p:cNvPr>
            <p:cNvSpPr/>
            <p:nvPr/>
          </p:nvSpPr>
          <p:spPr>
            <a:xfrm>
              <a:off x="1645899" y="3187966"/>
              <a:ext cx="350559" cy="481534"/>
            </a:xfrm>
            <a:custGeom>
              <a:avLst/>
              <a:gdLst>
                <a:gd name="connsiteX0" fmla="*/ 346498 w 350559"/>
                <a:gd name="connsiteY0" fmla="*/ 481534 h 481534"/>
                <a:gd name="connsiteX1" fmla="*/ 0 w 350559"/>
                <a:gd name="connsiteY1" fmla="*/ 375519 h 481534"/>
                <a:gd name="connsiteX2" fmla="*/ 4061 w 350559"/>
                <a:gd name="connsiteY2" fmla="*/ 0 h 481534"/>
                <a:gd name="connsiteX3" fmla="*/ 350559 w 350559"/>
                <a:gd name="connsiteY3" fmla="*/ 106015 h 481534"/>
                <a:gd name="connsiteX4" fmla="*/ 346498 w 350559"/>
                <a:gd name="connsiteY4" fmla="*/ 481534 h 48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559" h="481534">
                  <a:moveTo>
                    <a:pt x="346498" y="481534"/>
                  </a:moveTo>
                  <a:lnTo>
                    <a:pt x="0" y="375519"/>
                  </a:lnTo>
                  <a:lnTo>
                    <a:pt x="4061" y="0"/>
                  </a:lnTo>
                  <a:lnTo>
                    <a:pt x="350559" y="106015"/>
                  </a:lnTo>
                  <a:lnTo>
                    <a:pt x="346498" y="481534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9" name="フリーフォーム 158">
              <a:extLst>
                <a:ext uri="{FF2B5EF4-FFF2-40B4-BE49-F238E27FC236}">
                  <a16:creationId xmlns:a16="http://schemas.microsoft.com/office/drawing/2014/main" id="{C2D86064-E79F-39A7-95A8-3B16EF965541}"/>
                </a:ext>
              </a:extLst>
            </p:cNvPr>
            <p:cNvSpPr/>
            <p:nvPr/>
          </p:nvSpPr>
          <p:spPr>
            <a:xfrm>
              <a:off x="1992397" y="3293981"/>
              <a:ext cx="201316" cy="558728"/>
            </a:xfrm>
            <a:custGeom>
              <a:avLst/>
              <a:gdLst>
                <a:gd name="connsiteX0" fmla="*/ 197253 w 201316"/>
                <a:gd name="connsiteY0" fmla="*/ 558729 h 558728"/>
                <a:gd name="connsiteX1" fmla="*/ 0 w 201316"/>
                <a:gd name="connsiteY1" fmla="*/ 375519 h 558728"/>
                <a:gd name="connsiteX2" fmla="*/ 4061 w 201316"/>
                <a:gd name="connsiteY2" fmla="*/ 0 h 558728"/>
                <a:gd name="connsiteX3" fmla="*/ 201316 w 201316"/>
                <a:gd name="connsiteY3" fmla="*/ 183210 h 558728"/>
                <a:gd name="connsiteX4" fmla="*/ 197253 w 201316"/>
                <a:gd name="connsiteY4" fmla="*/ 558729 h 55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16" h="558728">
                  <a:moveTo>
                    <a:pt x="197253" y="558729"/>
                  </a:moveTo>
                  <a:lnTo>
                    <a:pt x="0" y="375519"/>
                  </a:lnTo>
                  <a:lnTo>
                    <a:pt x="4061" y="0"/>
                  </a:lnTo>
                  <a:lnTo>
                    <a:pt x="201316" y="183210"/>
                  </a:lnTo>
                  <a:lnTo>
                    <a:pt x="197253" y="558729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0" name="フリーフォーム 159">
              <a:extLst>
                <a:ext uri="{FF2B5EF4-FFF2-40B4-BE49-F238E27FC236}">
                  <a16:creationId xmlns:a16="http://schemas.microsoft.com/office/drawing/2014/main" id="{8AE210DB-A44E-88E4-374F-F6663AB2D8D5}"/>
                </a:ext>
              </a:extLst>
            </p:cNvPr>
            <p:cNvSpPr/>
            <p:nvPr/>
          </p:nvSpPr>
          <p:spPr>
            <a:xfrm>
              <a:off x="696509" y="3563485"/>
              <a:ext cx="1496288" cy="912763"/>
            </a:xfrm>
            <a:custGeom>
              <a:avLst/>
              <a:gdLst>
                <a:gd name="connsiteX0" fmla="*/ 949390 w 1496288"/>
                <a:gd name="connsiteY0" fmla="*/ 0 h 912763"/>
                <a:gd name="connsiteX1" fmla="*/ 533591 w 1496288"/>
                <a:gd name="connsiteY1" fmla="*/ 5731 h 912763"/>
                <a:gd name="connsiteX2" fmla="*/ 198923 w 1496288"/>
                <a:gd name="connsiteY2" fmla="*/ 111747 h 912763"/>
                <a:gd name="connsiteX3" fmla="*/ 0 w 1496288"/>
                <a:gd name="connsiteY3" fmla="*/ 283577 h 912763"/>
                <a:gd name="connsiteX4" fmla="*/ 2937 w 1496288"/>
                <a:gd name="connsiteY4" fmla="*/ 642627 h 912763"/>
                <a:gd name="connsiteX5" fmla="*/ 212906 w 1496288"/>
                <a:gd name="connsiteY5" fmla="*/ 812427 h 912763"/>
                <a:gd name="connsiteX6" fmla="*/ 563337 w 1496288"/>
                <a:gd name="connsiteY6" fmla="*/ 912763 h 912763"/>
                <a:gd name="connsiteX7" fmla="*/ 950214 w 1496288"/>
                <a:gd name="connsiteY7" fmla="*/ 912763 h 912763"/>
                <a:gd name="connsiteX8" fmla="*/ 1310226 w 1496288"/>
                <a:gd name="connsiteY8" fmla="*/ 807344 h 912763"/>
                <a:gd name="connsiteX9" fmla="*/ 1496289 w 1496288"/>
                <a:gd name="connsiteY9" fmla="*/ 625811 h 912763"/>
                <a:gd name="connsiteX10" fmla="*/ 1493141 w 1496288"/>
                <a:gd name="connsiteY10" fmla="*/ 289225 h 912763"/>
                <a:gd name="connsiteX11" fmla="*/ 1295888 w 1496288"/>
                <a:gd name="connsiteY11" fmla="*/ 106015 h 912763"/>
                <a:gd name="connsiteX12" fmla="*/ 949390 w 1496288"/>
                <a:gd name="connsiteY12" fmla="*/ 0 h 91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6288" h="912763">
                  <a:moveTo>
                    <a:pt x="949390" y="0"/>
                  </a:moveTo>
                  <a:lnTo>
                    <a:pt x="533591" y="5731"/>
                  </a:lnTo>
                  <a:lnTo>
                    <a:pt x="198923" y="111747"/>
                  </a:lnTo>
                  <a:lnTo>
                    <a:pt x="0" y="283577"/>
                  </a:lnTo>
                  <a:lnTo>
                    <a:pt x="2937" y="642627"/>
                  </a:lnTo>
                  <a:lnTo>
                    <a:pt x="212906" y="812427"/>
                  </a:lnTo>
                  <a:lnTo>
                    <a:pt x="563337" y="912763"/>
                  </a:lnTo>
                  <a:lnTo>
                    <a:pt x="950214" y="912763"/>
                  </a:lnTo>
                  <a:lnTo>
                    <a:pt x="1310226" y="807344"/>
                  </a:lnTo>
                  <a:lnTo>
                    <a:pt x="1496289" y="625811"/>
                  </a:lnTo>
                  <a:lnTo>
                    <a:pt x="1493141" y="289225"/>
                  </a:lnTo>
                  <a:lnTo>
                    <a:pt x="1295888" y="106015"/>
                  </a:lnTo>
                  <a:lnTo>
                    <a:pt x="949390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1" name="フリーフォーム 160">
              <a:extLst>
                <a:ext uri="{FF2B5EF4-FFF2-40B4-BE49-F238E27FC236}">
                  <a16:creationId xmlns:a16="http://schemas.microsoft.com/office/drawing/2014/main" id="{65357CE6-E8CB-DECD-6E86-2E35A2235A03}"/>
                </a:ext>
              </a:extLst>
            </p:cNvPr>
            <p:cNvSpPr/>
            <p:nvPr/>
          </p:nvSpPr>
          <p:spPr>
            <a:xfrm>
              <a:off x="1230100" y="3187966"/>
              <a:ext cx="419860" cy="381250"/>
            </a:xfrm>
            <a:custGeom>
              <a:avLst/>
              <a:gdLst>
                <a:gd name="connsiteX0" fmla="*/ 415799 w 419860"/>
                <a:gd name="connsiteY0" fmla="*/ 375519 h 381250"/>
                <a:gd name="connsiteX1" fmla="*/ 0 w 419860"/>
                <a:gd name="connsiteY1" fmla="*/ 381251 h 381250"/>
                <a:gd name="connsiteX2" fmla="*/ 4061 w 419860"/>
                <a:gd name="connsiteY2" fmla="*/ 5731 h 381250"/>
                <a:gd name="connsiteX3" fmla="*/ 419860 w 419860"/>
                <a:gd name="connsiteY3" fmla="*/ 0 h 381250"/>
                <a:gd name="connsiteX4" fmla="*/ 415799 w 419860"/>
                <a:gd name="connsiteY4" fmla="*/ 375519 h 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860" h="381250">
                  <a:moveTo>
                    <a:pt x="415799" y="375519"/>
                  </a:moveTo>
                  <a:lnTo>
                    <a:pt x="0" y="381251"/>
                  </a:lnTo>
                  <a:lnTo>
                    <a:pt x="4061" y="5731"/>
                  </a:lnTo>
                  <a:lnTo>
                    <a:pt x="419860" y="0"/>
                  </a:lnTo>
                  <a:lnTo>
                    <a:pt x="415799" y="375519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2" name="フリーフォーム 161">
              <a:extLst>
                <a:ext uri="{FF2B5EF4-FFF2-40B4-BE49-F238E27FC236}">
                  <a16:creationId xmlns:a16="http://schemas.microsoft.com/office/drawing/2014/main" id="{E0D935E7-6EA4-72DA-21F5-1595FDEEF6BE}"/>
                </a:ext>
              </a:extLst>
            </p:cNvPr>
            <p:cNvSpPr/>
            <p:nvPr/>
          </p:nvSpPr>
          <p:spPr>
            <a:xfrm>
              <a:off x="895432" y="3193696"/>
              <a:ext cx="338729" cy="481535"/>
            </a:xfrm>
            <a:custGeom>
              <a:avLst/>
              <a:gdLst>
                <a:gd name="connsiteX0" fmla="*/ 334668 w 338729"/>
                <a:gd name="connsiteY0" fmla="*/ 375520 h 481535"/>
                <a:gd name="connsiteX1" fmla="*/ 0 w 338729"/>
                <a:gd name="connsiteY1" fmla="*/ 481535 h 481535"/>
                <a:gd name="connsiteX2" fmla="*/ 4061 w 338729"/>
                <a:gd name="connsiteY2" fmla="*/ 106015 h 481535"/>
                <a:gd name="connsiteX3" fmla="*/ 338729 w 338729"/>
                <a:gd name="connsiteY3" fmla="*/ 0 h 481535"/>
                <a:gd name="connsiteX4" fmla="*/ 334668 w 338729"/>
                <a:gd name="connsiteY4" fmla="*/ 375520 h 48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729" h="481535">
                  <a:moveTo>
                    <a:pt x="334668" y="375520"/>
                  </a:moveTo>
                  <a:lnTo>
                    <a:pt x="0" y="481535"/>
                  </a:lnTo>
                  <a:lnTo>
                    <a:pt x="4061" y="106015"/>
                  </a:lnTo>
                  <a:lnTo>
                    <a:pt x="338729" y="0"/>
                  </a:lnTo>
                  <a:lnTo>
                    <a:pt x="334668" y="37552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3" name="フリーフォーム 162">
              <a:extLst>
                <a:ext uri="{FF2B5EF4-FFF2-40B4-BE49-F238E27FC236}">
                  <a16:creationId xmlns:a16="http://schemas.microsoft.com/office/drawing/2014/main" id="{F3A198FD-5F9C-782D-EF7D-FFF9F7CE53EF}"/>
                </a:ext>
              </a:extLst>
            </p:cNvPr>
            <p:cNvSpPr/>
            <p:nvPr/>
          </p:nvSpPr>
          <p:spPr>
            <a:xfrm>
              <a:off x="696509" y="3299711"/>
              <a:ext cx="202984" cy="547350"/>
            </a:xfrm>
            <a:custGeom>
              <a:avLst/>
              <a:gdLst>
                <a:gd name="connsiteX0" fmla="*/ 198923 w 202984"/>
                <a:gd name="connsiteY0" fmla="*/ 375520 h 547350"/>
                <a:gd name="connsiteX1" fmla="*/ 0 w 202984"/>
                <a:gd name="connsiteY1" fmla="*/ 547351 h 547350"/>
                <a:gd name="connsiteX2" fmla="*/ 4061 w 202984"/>
                <a:gd name="connsiteY2" fmla="*/ 171832 h 547350"/>
                <a:gd name="connsiteX3" fmla="*/ 202985 w 202984"/>
                <a:gd name="connsiteY3" fmla="*/ 0 h 547350"/>
                <a:gd name="connsiteX4" fmla="*/ 198923 w 202984"/>
                <a:gd name="connsiteY4" fmla="*/ 375520 h 54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984" h="547350">
                  <a:moveTo>
                    <a:pt x="198923" y="375520"/>
                  </a:moveTo>
                  <a:lnTo>
                    <a:pt x="0" y="547351"/>
                  </a:lnTo>
                  <a:lnTo>
                    <a:pt x="4061" y="171832"/>
                  </a:lnTo>
                  <a:lnTo>
                    <a:pt x="202985" y="0"/>
                  </a:lnTo>
                  <a:lnTo>
                    <a:pt x="198923" y="37552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4" name="フリーフォーム 163">
              <a:extLst>
                <a:ext uri="{FF2B5EF4-FFF2-40B4-BE49-F238E27FC236}">
                  <a16:creationId xmlns:a16="http://schemas.microsoft.com/office/drawing/2014/main" id="{C60D9A78-715C-55E7-E2D9-57792412810A}"/>
                </a:ext>
              </a:extLst>
            </p:cNvPr>
            <p:cNvSpPr/>
            <p:nvPr/>
          </p:nvSpPr>
          <p:spPr>
            <a:xfrm>
              <a:off x="698531" y="3187966"/>
              <a:ext cx="1495181" cy="751039"/>
            </a:xfrm>
            <a:custGeom>
              <a:avLst/>
              <a:gdLst>
                <a:gd name="connsiteX0" fmla="*/ 951429 w 1495181"/>
                <a:gd name="connsiteY0" fmla="*/ 0 h 751039"/>
                <a:gd name="connsiteX1" fmla="*/ 535630 w 1495181"/>
                <a:gd name="connsiteY1" fmla="*/ 5731 h 751039"/>
                <a:gd name="connsiteX2" fmla="*/ 200963 w 1495181"/>
                <a:gd name="connsiteY2" fmla="*/ 111745 h 751039"/>
                <a:gd name="connsiteX3" fmla="*/ 2039 w 1495181"/>
                <a:gd name="connsiteY3" fmla="*/ 283577 h 751039"/>
                <a:gd name="connsiteX4" fmla="*/ 0 w 1495181"/>
                <a:gd name="connsiteY4" fmla="*/ 480904 h 751039"/>
                <a:gd name="connsiteX5" fmla="*/ 209968 w 1495181"/>
                <a:gd name="connsiteY5" fmla="*/ 650703 h 751039"/>
                <a:gd name="connsiteX6" fmla="*/ 560399 w 1495181"/>
                <a:gd name="connsiteY6" fmla="*/ 751040 h 751039"/>
                <a:gd name="connsiteX7" fmla="*/ 960541 w 1495181"/>
                <a:gd name="connsiteY7" fmla="*/ 751040 h 751039"/>
                <a:gd name="connsiteX8" fmla="*/ 1307288 w 1495181"/>
                <a:gd name="connsiteY8" fmla="*/ 645621 h 751039"/>
                <a:gd name="connsiteX9" fmla="*/ 1493351 w 1495181"/>
                <a:gd name="connsiteY9" fmla="*/ 464088 h 751039"/>
                <a:gd name="connsiteX10" fmla="*/ 1495182 w 1495181"/>
                <a:gd name="connsiteY10" fmla="*/ 289225 h 751039"/>
                <a:gd name="connsiteX11" fmla="*/ 1297927 w 1495181"/>
                <a:gd name="connsiteY11" fmla="*/ 106015 h 751039"/>
                <a:gd name="connsiteX12" fmla="*/ 951429 w 1495181"/>
                <a:gd name="connsiteY12" fmla="*/ 0 h 75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5181" h="751039">
                  <a:moveTo>
                    <a:pt x="951429" y="0"/>
                  </a:moveTo>
                  <a:lnTo>
                    <a:pt x="535630" y="5731"/>
                  </a:lnTo>
                  <a:lnTo>
                    <a:pt x="200963" y="111745"/>
                  </a:lnTo>
                  <a:lnTo>
                    <a:pt x="2039" y="283577"/>
                  </a:lnTo>
                  <a:lnTo>
                    <a:pt x="0" y="480904"/>
                  </a:lnTo>
                  <a:lnTo>
                    <a:pt x="209968" y="650703"/>
                  </a:lnTo>
                  <a:lnTo>
                    <a:pt x="560399" y="751040"/>
                  </a:lnTo>
                  <a:lnTo>
                    <a:pt x="960541" y="751040"/>
                  </a:lnTo>
                  <a:lnTo>
                    <a:pt x="1307288" y="645621"/>
                  </a:lnTo>
                  <a:lnTo>
                    <a:pt x="1493351" y="464088"/>
                  </a:lnTo>
                  <a:lnTo>
                    <a:pt x="1495182" y="289225"/>
                  </a:lnTo>
                  <a:lnTo>
                    <a:pt x="1297927" y="106015"/>
                  </a:lnTo>
                  <a:lnTo>
                    <a:pt x="951429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5" name="フリーフォーム 164">
              <a:extLst>
                <a:ext uri="{FF2B5EF4-FFF2-40B4-BE49-F238E27FC236}">
                  <a16:creationId xmlns:a16="http://schemas.microsoft.com/office/drawing/2014/main" id="{81499282-A9CC-C0F4-38A2-2A4D9CD504FB}"/>
                </a:ext>
              </a:extLst>
            </p:cNvPr>
            <p:cNvSpPr/>
            <p:nvPr/>
          </p:nvSpPr>
          <p:spPr>
            <a:xfrm>
              <a:off x="696509" y="3471543"/>
              <a:ext cx="4061" cy="734569"/>
            </a:xfrm>
            <a:custGeom>
              <a:avLst/>
              <a:gdLst>
                <a:gd name="connsiteX0" fmla="*/ 0 w 4061"/>
                <a:gd name="connsiteY0" fmla="*/ 375519 h 734569"/>
                <a:gd name="connsiteX1" fmla="*/ 2937 w 4061"/>
                <a:gd name="connsiteY1" fmla="*/ 734569 h 734569"/>
                <a:gd name="connsiteX2" fmla="*/ 2022 w 4061"/>
                <a:gd name="connsiteY2" fmla="*/ 197327 h 734569"/>
                <a:gd name="connsiteX3" fmla="*/ 4061 w 4061"/>
                <a:gd name="connsiteY3" fmla="*/ 0 h 734569"/>
                <a:gd name="connsiteX4" fmla="*/ 0 w 4061"/>
                <a:gd name="connsiteY4" fmla="*/ 375519 h 7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1" h="734569">
                  <a:moveTo>
                    <a:pt x="0" y="375519"/>
                  </a:moveTo>
                  <a:lnTo>
                    <a:pt x="2937" y="734569"/>
                  </a:lnTo>
                  <a:lnTo>
                    <a:pt x="2022" y="197327"/>
                  </a:lnTo>
                  <a:lnTo>
                    <a:pt x="4061" y="0"/>
                  </a:lnTo>
                  <a:lnTo>
                    <a:pt x="0" y="375519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6" name="フリーフォーム 165">
              <a:extLst>
                <a:ext uri="{FF2B5EF4-FFF2-40B4-BE49-F238E27FC236}">
                  <a16:creationId xmlns:a16="http://schemas.microsoft.com/office/drawing/2014/main" id="{8685B541-EA50-819C-4080-DB18E6AC6E79}"/>
                </a:ext>
              </a:extLst>
            </p:cNvPr>
            <p:cNvSpPr/>
            <p:nvPr/>
          </p:nvSpPr>
          <p:spPr>
            <a:xfrm>
              <a:off x="2189650" y="3477190"/>
              <a:ext cx="4062" cy="712105"/>
            </a:xfrm>
            <a:custGeom>
              <a:avLst/>
              <a:gdLst>
                <a:gd name="connsiteX0" fmla="*/ 0 w 4062"/>
                <a:gd name="connsiteY0" fmla="*/ 375519 h 712105"/>
                <a:gd name="connsiteX1" fmla="*/ 3148 w 4062"/>
                <a:gd name="connsiteY1" fmla="*/ 712105 h 712105"/>
                <a:gd name="connsiteX2" fmla="*/ 2232 w 4062"/>
                <a:gd name="connsiteY2" fmla="*/ 174863 h 712105"/>
                <a:gd name="connsiteX3" fmla="*/ 4063 w 4062"/>
                <a:gd name="connsiteY3" fmla="*/ 0 h 712105"/>
                <a:gd name="connsiteX4" fmla="*/ 0 w 4062"/>
                <a:gd name="connsiteY4" fmla="*/ 375519 h 7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2" h="712105">
                  <a:moveTo>
                    <a:pt x="0" y="375519"/>
                  </a:moveTo>
                  <a:lnTo>
                    <a:pt x="3148" y="712105"/>
                  </a:lnTo>
                  <a:lnTo>
                    <a:pt x="2232" y="174863"/>
                  </a:lnTo>
                  <a:lnTo>
                    <a:pt x="4063" y="0"/>
                  </a:lnTo>
                  <a:lnTo>
                    <a:pt x="0" y="375519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7" name="フリーフォーム 166">
              <a:extLst>
                <a:ext uri="{FF2B5EF4-FFF2-40B4-BE49-F238E27FC236}">
                  <a16:creationId xmlns:a16="http://schemas.microsoft.com/office/drawing/2014/main" id="{F063F36B-455B-99FE-D6EE-0C0CAE73F59E}"/>
                </a:ext>
              </a:extLst>
            </p:cNvPr>
            <p:cNvSpPr/>
            <p:nvPr/>
          </p:nvSpPr>
          <p:spPr>
            <a:xfrm>
              <a:off x="2005819" y="3652053"/>
              <a:ext cx="186978" cy="718775"/>
            </a:xfrm>
            <a:custGeom>
              <a:avLst/>
              <a:gdLst>
                <a:gd name="connsiteX0" fmla="*/ 186979 w 186978"/>
                <a:gd name="connsiteY0" fmla="*/ 537243 h 718775"/>
                <a:gd name="connsiteX1" fmla="*/ 915 w 186978"/>
                <a:gd name="connsiteY1" fmla="*/ 718776 h 718775"/>
                <a:gd name="connsiteX2" fmla="*/ 0 w 186978"/>
                <a:gd name="connsiteY2" fmla="*/ 181533 h 718775"/>
                <a:gd name="connsiteX3" fmla="*/ 186063 w 186978"/>
                <a:gd name="connsiteY3" fmla="*/ 0 h 718775"/>
                <a:gd name="connsiteX4" fmla="*/ 186979 w 186978"/>
                <a:gd name="connsiteY4" fmla="*/ 537243 h 71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78" h="718775">
                  <a:moveTo>
                    <a:pt x="186979" y="537243"/>
                  </a:moveTo>
                  <a:lnTo>
                    <a:pt x="915" y="718776"/>
                  </a:lnTo>
                  <a:lnTo>
                    <a:pt x="0" y="181533"/>
                  </a:lnTo>
                  <a:lnTo>
                    <a:pt x="186063" y="0"/>
                  </a:lnTo>
                  <a:lnTo>
                    <a:pt x="186979" y="537243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8" name="フリーフォーム 167">
              <a:extLst>
                <a:ext uri="{FF2B5EF4-FFF2-40B4-BE49-F238E27FC236}">
                  <a16:creationId xmlns:a16="http://schemas.microsoft.com/office/drawing/2014/main" id="{9E2EE15B-7E67-3521-2DF7-6E2F92AF725B}"/>
                </a:ext>
              </a:extLst>
            </p:cNvPr>
            <p:cNvSpPr/>
            <p:nvPr/>
          </p:nvSpPr>
          <p:spPr>
            <a:xfrm>
              <a:off x="1641746" y="3833586"/>
              <a:ext cx="364988" cy="642661"/>
            </a:xfrm>
            <a:custGeom>
              <a:avLst/>
              <a:gdLst>
                <a:gd name="connsiteX0" fmla="*/ 364988 w 364988"/>
                <a:gd name="connsiteY0" fmla="*/ 537243 h 642661"/>
                <a:gd name="connsiteX1" fmla="*/ 4977 w 364988"/>
                <a:gd name="connsiteY1" fmla="*/ 642662 h 642661"/>
                <a:gd name="connsiteX2" fmla="*/ 0 w 364988"/>
                <a:gd name="connsiteY2" fmla="*/ 106632 h 642661"/>
                <a:gd name="connsiteX3" fmla="*/ 364073 w 364988"/>
                <a:gd name="connsiteY3" fmla="*/ 0 h 642661"/>
                <a:gd name="connsiteX4" fmla="*/ 364988 w 364988"/>
                <a:gd name="connsiteY4" fmla="*/ 537243 h 64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988" h="642661">
                  <a:moveTo>
                    <a:pt x="364988" y="537243"/>
                  </a:moveTo>
                  <a:lnTo>
                    <a:pt x="4977" y="642662"/>
                  </a:lnTo>
                  <a:lnTo>
                    <a:pt x="0" y="106632"/>
                  </a:lnTo>
                  <a:lnTo>
                    <a:pt x="364073" y="0"/>
                  </a:lnTo>
                  <a:lnTo>
                    <a:pt x="364988" y="537243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9" name="フリーフォーム 168">
              <a:extLst>
                <a:ext uri="{FF2B5EF4-FFF2-40B4-BE49-F238E27FC236}">
                  <a16:creationId xmlns:a16="http://schemas.microsoft.com/office/drawing/2014/main" id="{5D30B3EE-13BA-F0E7-EB29-A161B14795D3}"/>
                </a:ext>
              </a:extLst>
            </p:cNvPr>
            <p:cNvSpPr/>
            <p:nvPr/>
          </p:nvSpPr>
          <p:spPr>
            <a:xfrm>
              <a:off x="1258930" y="3939005"/>
              <a:ext cx="387792" cy="537242"/>
            </a:xfrm>
            <a:custGeom>
              <a:avLst/>
              <a:gdLst>
                <a:gd name="connsiteX0" fmla="*/ 387792 w 387792"/>
                <a:gd name="connsiteY0" fmla="*/ 537243 h 537242"/>
                <a:gd name="connsiteX1" fmla="*/ 915 w 387792"/>
                <a:gd name="connsiteY1" fmla="*/ 537243 h 537242"/>
                <a:gd name="connsiteX2" fmla="*/ 0 w 387792"/>
                <a:gd name="connsiteY2" fmla="*/ 0 h 537242"/>
                <a:gd name="connsiteX3" fmla="*/ 382816 w 387792"/>
                <a:gd name="connsiteY3" fmla="*/ 1213 h 537242"/>
                <a:gd name="connsiteX4" fmla="*/ 387792 w 387792"/>
                <a:gd name="connsiteY4" fmla="*/ 537243 h 53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92" h="537242">
                  <a:moveTo>
                    <a:pt x="387792" y="537243"/>
                  </a:moveTo>
                  <a:lnTo>
                    <a:pt x="915" y="537243"/>
                  </a:lnTo>
                  <a:lnTo>
                    <a:pt x="0" y="0"/>
                  </a:lnTo>
                  <a:lnTo>
                    <a:pt x="382816" y="1213"/>
                  </a:lnTo>
                  <a:lnTo>
                    <a:pt x="387792" y="537243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0" name="フリーフォーム 169">
              <a:extLst>
                <a:ext uri="{FF2B5EF4-FFF2-40B4-BE49-F238E27FC236}">
                  <a16:creationId xmlns:a16="http://schemas.microsoft.com/office/drawing/2014/main" id="{0B8DC342-E11E-43FE-5D71-D73BBD259E53}"/>
                </a:ext>
              </a:extLst>
            </p:cNvPr>
            <p:cNvSpPr/>
            <p:nvPr/>
          </p:nvSpPr>
          <p:spPr>
            <a:xfrm>
              <a:off x="908499" y="3838669"/>
              <a:ext cx="351346" cy="637579"/>
            </a:xfrm>
            <a:custGeom>
              <a:avLst/>
              <a:gdLst>
                <a:gd name="connsiteX0" fmla="*/ 351346 w 351346"/>
                <a:gd name="connsiteY0" fmla="*/ 637579 h 637579"/>
                <a:gd name="connsiteX1" fmla="*/ 915 w 351346"/>
                <a:gd name="connsiteY1" fmla="*/ 537243 h 637579"/>
                <a:gd name="connsiteX2" fmla="*/ 0 w 351346"/>
                <a:gd name="connsiteY2" fmla="*/ 0 h 637579"/>
                <a:gd name="connsiteX3" fmla="*/ 350431 w 351346"/>
                <a:gd name="connsiteY3" fmla="*/ 100337 h 637579"/>
                <a:gd name="connsiteX4" fmla="*/ 351346 w 351346"/>
                <a:gd name="connsiteY4" fmla="*/ 637579 h 63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346" h="637579">
                  <a:moveTo>
                    <a:pt x="351346" y="637579"/>
                  </a:moveTo>
                  <a:lnTo>
                    <a:pt x="915" y="537243"/>
                  </a:lnTo>
                  <a:lnTo>
                    <a:pt x="0" y="0"/>
                  </a:lnTo>
                  <a:lnTo>
                    <a:pt x="350431" y="100337"/>
                  </a:lnTo>
                  <a:lnTo>
                    <a:pt x="351346" y="637579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1" name="フリーフォーム 170">
              <a:extLst>
                <a:ext uri="{FF2B5EF4-FFF2-40B4-BE49-F238E27FC236}">
                  <a16:creationId xmlns:a16="http://schemas.microsoft.com/office/drawing/2014/main" id="{1A0CFB22-1084-A105-19AD-2AA1A66CF88D}"/>
                </a:ext>
              </a:extLst>
            </p:cNvPr>
            <p:cNvSpPr/>
            <p:nvPr/>
          </p:nvSpPr>
          <p:spPr>
            <a:xfrm>
              <a:off x="698531" y="3668869"/>
              <a:ext cx="210883" cy="707041"/>
            </a:xfrm>
            <a:custGeom>
              <a:avLst/>
              <a:gdLst>
                <a:gd name="connsiteX0" fmla="*/ 210883 w 210883"/>
                <a:gd name="connsiteY0" fmla="*/ 707042 h 707041"/>
                <a:gd name="connsiteX1" fmla="*/ 915 w 210883"/>
                <a:gd name="connsiteY1" fmla="*/ 537243 h 707041"/>
                <a:gd name="connsiteX2" fmla="*/ 0 w 210883"/>
                <a:gd name="connsiteY2" fmla="*/ 0 h 707041"/>
                <a:gd name="connsiteX3" fmla="*/ 209968 w 210883"/>
                <a:gd name="connsiteY3" fmla="*/ 169799 h 707041"/>
                <a:gd name="connsiteX4" fmla="*/ 210883 w 210883"/>
                <a:gd name="connsiteY4" fmla="*/ 707042 h 70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83" h="707041">
                  <a:moveTo>
                    <a:pt x="210883" y="707042"/>
                  </a:moveTo>
                  <a:lnTo>
                    <a:pt x="915" y="537243"/>
                  </a:lnTo>
                  <a:lnTo>
                    <a:pt x="0" y="0"/>
                  </a:lnTo>
                  <a:lnTo>
                    <a:pt x="209968" y="169799"/>
                  </a:lnTo>
                  <a:lnTo>
                    <a:pt x="210883" y="707042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172" name="グループ化 171">
            <a:extLst>
              <a:ext uri="{FF2B5EF4-FFF2-40B4-BE49-F238E27FC236}">
                <a16:creationId xmlns:a16="http://schemas.microsoft.com/office/drawing/2014/main" id="{79EEF035-3006-932D-E4F4-47DA646E402B}"/>
              </a:ext>
            </a:extLst>
          </p:cNvPr>
          <p:cNvGrpSpPr/>
          <p:nvPr/>
        </p:nvGrpSpPr>
        <p:grpSpPr>
          <a:xfrm>
            <a:off x="5971887" y="4734609"/>
            <a:ext cx="2747824" cy="1560058"/>
            <a:chOff x="5971887" y="4621827"/>
            <a:chExt cx="2747824" cy="1560058"/>
          </a:xfrm>
        </p:grpSpPr>
        <p:sp>
          <p:nvSpPr>
            <p:cNvPr id="173" name="フリーフォーム 172">
              <a:extLst>
                <a:ext uri="{FF2B5EF4-FFF2-40B4-BE49-F238E27FC236}">
                  <a16:creationId xmlns:a16="http://schemas.microsoft.com/office/drawing/2014/main" id="{7553B8C2-C89D-388C-8356-BCEEE2AB5DF1}"/>
                </a:ext>
              </a:extLst>
            </p:cNvPr>
            <p:cNvSpPr/>
            <p:nvPr/>
          </p:nvSpPr>
          <p:spPr>
            <a:xfrm rot="10800000">
              <a:off x="5971887" y="4621827"/>
              <a:ext cx="420625" cy="97503"/>
            </a:xfrm>
            <a:custGeom>
              <a:avLst/>
              <a:gdLst>
                <a:gd name="connsiteX0" fmla="*/ 0 w 420625"/>
                <a:gd name="connsiteY0" fmla="*/ 0 h 97503"/>
                <a:gd name="connsiteX1" fmla="*/ 420625 w 420625"/>
                <a:gd name="connsiteY1" fmla="*/ 0 h 97503"/>
                <a:gd name="connsiteX2" fmla="*/ 420625 w 420625"/>
                <a:gd name="connsiteY2" fmla="*/ 97503 h 97503"/>
                <a:gd name="connsiteX3" fmla="*/ 0 w 420625"/>
                <a:gd name="connsiteY3" fmla="*/ 97503 h 9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503">
                  <a:moveTo>
                    <a:pt x="0" y="0"/>
                  </a:moveTo>
                  <a:lnTo>
                    <a:pt x="420625" y="0"/>
                  </a:lnTo>
                  <a:lnTo>
                    <a:pt x="420625" y="97503"/>
                  </a:lnTo>
                  <a:lnTo>
                    <a:pt x="0" y="97503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4" name="フリーフォーム 173">
              <a:extLst>
                <a:ext uri="{FF2B5EF4-FFF2-40B4-BE49-F238E27FC236}">
                  <a16:creationId xmlns:a16="http://schemas.microsoft.com/office/drawing/2014/main" id="{965217DD-8B61-3CD0-C5F8-68DA1D6734D9}"/>
                </a:ext>
              </a:extLst>
            </p:cNvPr>
            <p:cNvSpPr/>
            <p:nvPr/>
          </p:nvSpPr>
          <p:spPr>
            <a:xfrm rot="10800000">
              <a:off x="5971887" y="4719331"/>
              <a:ext cx="420625" cy="97503"/>
            </a:xfrm>
            <a:custGeom>
              <a:avLst/>
              <a:gdLst>
                <a:gd name="connsiteX0" fmla="*/ 0 w 420625"/>
                <a:gd name="connsiteY0" fmla="*/ 0 h 97503"/>
                <a:gd name="connsiteX1" fmla="*/ 420625 w 420625"/>
                <a:gd name="connsiteY1" fmla="*/ 0 h 97503"/>
                <a:gd name="connsiteX2" fmla="*/ 420625 w 420625"/>
                <a:gd name="connsiteY2" fmla="*/ 97503 h 97503"/>
                <a:gd name="connsiteX3" fmla="*/ 0 w 420625"/>
                <a:gd name="connsiteY3" fmla="*/ 97503 h 9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503">
                  <a:moveTo>
                    <a:pt x="0" y="0"/>
                  </a:moveTo>
                  <a:lnTo>
                    <a:pt x="420625" y="0"/>
                  </a:lnTo>
                  <a:lnTo>
                    <a:pt x="420625" y="97503"/>
                  </a:lnTo>
                  <a:lnTo>
                    <a:pt x="0" y="97503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5" name="フリーフォーム 174">
              <a:extLst>
                <a:ext uri="{FF2B5EF4-FFF2-40B4-BE49-F238E27FC236}">
                  <a16:creationId xmlns:a16="http://schemas.microsoft.com/office/drawing/2014/main" id="{509E0765-E45D-87E5-1856-947E59008A58}"/>
                </a:ext>
              </a:extLst>
            </p:cNvPr>
            <p:cNvSpPr/>
            <p:nvPr/>
          </p:nvSpPr>
          <p:spPr>
            <a:xfrm rot="10800000">
              <a:off x="5971888" y="4816834"/>
              <a:ext cx="420625" cy="97503"/>
            </a:xfrm>
            <a:custGeom>
              <a:avLst/>
              <a:gdLst>
                <a:gd name="connsiteX0" fmla="*/ 0 w 420625"/>
                <a:gd name="connsiteY0" fmla="*/ 0 h 97503"/>
                <a:gd name="connsiteX1" fmla="*/ 420625 w 420625"/>
                <a:gd name="connsiteY1" fmla="*/ 0 h 97503"/>
                <a:gd name="connsiteX2" fmla="*/ 420625 w 420625"/>
                <a:gd name="connsiteY2" fmla="*/ 97503 h 97503"/>
                <a:gd name="connsiteX3" fmla="*/ 0 w 420625"/>
                <a:gd name="connsiteY3" fmla="*/ 97503 h 9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503">
                  <a:moveTo>
                    <a:pt x="0" y="0"/>
                  </a:moveTo>
                  <a:lnTo>
                    <a:pt x="420625" y="0"/>
                  </a:lnTo>
                  <a:lnTo>
                    <a:pt x="420625" y="97503"/>
                  </a:lnTo>
                  <a:lnTo>
                    <a:pt x="0" y="97503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6" name="フリーフォーム 175">
              <a:extLst>
                <a:ext uri="{FF2B5EF4-FFF2-40B4-BE49-F238E27FC236}">
                  <a16:creationId xmlns:a16="http://schemas.microsoft.com/office/drawing/2014/main" id="{0FF94036-FC32-D009-5CB0-8136949F77EF}"/>
                </a:ext>
              </a:extLst>
            </p:cNvPr>
            <p:cNvSpPr/>
            <p:nvPr/>
          </p:nvSpPr>
          <p:spPr>
            <a:xfrm rot="10800000">
              <a:off x="5971887" y="5011844"/>
              <a:ext cx="420625" cy="97503"/>
            </a:xfrm>
            <a:custGeom>
              <a:avLst/>
              <a:gdLst>
                <a:gd name="connsiteX0" fmla="*/ 0 w 420625"/>
                <a:gd name="connsiteY0" fmla="*/ 0 h 97503"/>
                <a:gd name="connsiteX1" fmla="*/ 420625 w 420625"/>
                <a:gd name="connsiteY1" fmla="*/ 0 h 97503"/>
                <a:gd name="connsiteX2" fmla="*/ 420625 w 420625"/>
                <a:gd name="connsiteY2" fmla="*/ 97503 h 97503"/>
                <a:gd name="connsiteX3" fmla="*/ 0 w 420625"/>
                <a:gd name="connsiteY3" fmla="*/ 97503 h 9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503">
                  <a:moveTo>
                    <a:pt x="0" y="0"/>
                  </a:moveTo>
                  <a:lnTo>
                    <a:pt x="420625" y="0"/>
                  </a:lnTo>
                  <a:lnTo>
                    <a:pt x="420625" y="97503"/>
                  </a:lnTo>
                  <a:lnTo>
                    <a:pt x="0" y="97503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7" name="フリーフォーム 176">
              <a:extLst>
                <a:ext uri="{FF2B5EF4-FFF2-40B4-BE49-F238E27FC236}">
                  <a16:creationId xmlns:a16="http://schemas.microsoft.com/office/drawing/2014/main" id="{10F75079-0F46-9B64-9A36-E9C5409E57A6}"/>
                </a:ext>
              </a:extLst>
            </p:cNvPr>
            <p:cNvSpPr/>
            <p:nvPr/>
          </p:nvSpPr>
          <p:spPr>
            <a:xfrm rot="10800000">
              <a:off x="5971888" y="5109346"/>
              <a:ext cx="420625" cy="97503"/>
            </a:xfrm>
            <a:custGeom>
              <a:avLst/>
              <a:gdLst>
                <a:gd name="connsiteX0" fmla="*/ 0 w 420625"/>
                <a:gd name="connsiteY0" fmla="*/ 0 h 97503"/>
                <a:gd name="connsiteX1" fmla="*/ 420625 w 420625"/>
                <a:gd name="connsiteY1" fmla="*/ 0 h 97503"/>
                <a:gd name="connsiteX2" fmla="*/ 420625 w 420625"/>
                <a:gd name="connsiteY2" fmla="*/ 97503 h 97503"/>
                <a:gd name="connsiteX3" fmla="*/ 0 w 420625"/>
                <a:gd name="connsiteY3" fmla="*/ 97503 h 9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503">
                  <a:moveTo>
                    <a:pt x="0" y="0"/>
                  </a:moveTo>
                  <a:lnTo>
                    <a:pt x="420625" y="0"/>
                  </a:lnTo>
                  <a:lnTo>
                    <a:pt x="420625" y="97503"/>
                  </a:lnTo>
                  <a:lnTo>
                    <a:pt x="0" y="97503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8" name="フリーフォーム 177">
              <a:extLst>
                <a:ext uri="{FF2B5EF4-FFF2-40B4-BE49-F238E27FC236}">
                  <a16:creationId xmlns:a16="http://schemas.microsoft.com/office/drawing/2014/main" id="{A597302C-9EEA-4DF7-4A53-3B1DAE51CBC3}"/>
                </a:ext>
              </a:extLst>
            </p:cNvPr>
            <p:cNvSpPr/>
            <p:nvPr/>
          </p:nvSpPr>
          <p:spPr>
            <a:xfrm>
              <a:off x="6178822" y="4959722"/>
              <a:ext cx="6757" cy="6735"/>
            </a:xfrm>
            <a:custGeom>
              <a:avLst/>
              <a:gdLst>
                <a:gd name="connsiteX0" fmla="*/ 6757 w 6757"/>
                <a:gd name="connsiteY0" fmla="*/ 3368 h 6735"/>
                <a:gd name="connsiteX1" fmla="*/ 3379 w 6757"/>
                <a:gd name="connsiteY1" fmla="*/ 6736 h 6735"/>
                <a:gd name="connsiteX2" fmla="*/ 0 w 6757"/>
                <a:gd name="connsiteY2" fmla="*/ 3368 h 6735"/>
                <a:gd name="connsiteX3" fmla="*/ 3379 w 6757"/>
                <a:gd name="connsiteY3" fmla="*/ 0 h 6735"/>
                <a:gd name="connsiteX4" fmla="*/ 6757 w 6757"/>
                <a:gd name="connsiteY4" fmla="*/ 3368 h 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7" h="6735">
                  <a:moveTo>
                    <a:pt x="6757" y="3368"/>
                  </a:moveTo>
                  <a:cubicBezTo>
                    <a:pt x="6757" y="5228"/>
                    <a:pt x="5244" y="6736"/>
                    <a:pt x="3379" y="6736"/>
                  </a:cubicBezTo>
                  <a:cubicBezTo>
                    <a:pt x="1513" y="6736"/>
                    <a:pt x="0" y="5228"/>
                    <a:pt x="0" y="3368"/>
                  </a:cubicBezTo>
                  <a:cubicBezTo>
                    <a:pt x="0" y="1508"/>
                    <a:pt x="1513" y="0"/>
                    <a:pt x="3379" y="0"/>
                  </a:cubicBezTo>
                  <a:cubicBezTo>
                    <a:pt x="5244" y="0"/>
                    <a:pt x="6757" y="1508"/>
                    <a:pt x="6757" y="3368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9" name="フリーフォーム 178">
              <a:extLst>
                <a:ext uri="{FF2B5EF4-FFF2-40B4-BE49-F238E27FC236}">
                  <a16:creationId xmlns:a16="http://schemas.microsoft.com/office/drawing/2014/main" id="{3EC89CB7-0BB4-6777-2B2D-47BDECF77A1C}"/>
                </a:ext>
              </a:extLst>
            </p:cNvPr>
            <p:cNvSpPr/>
            <p:nvPr/>
          </p:nvSpPr>
          <p:spPr>
            <a:xfrm>
              <a:off x="6178822" y="4977535"/>
              <a:ext cx="6757" cy="6735"/>
            </a:xfrm>
            <a:custGeom>
              <a:avLst/>
              <a:gdLst>
                <a:gd name="connsiteX0" fmla="*/ 6757 w 6757"/>
                <a:gd name="connsiteY0" fmla="*/ 3368 h 6735"/>
                <a:gd name="connsiteX1" fmla="*/ 3379 w 6757"/>
                <a:gd name="connsiteY1" fmla="*/ 6736 h 6735"/>
                <a:gd name="connsiteX2" fmla="*/ 0 w 6757"/>
                <a:gd name="connsiteY2" fmla="*/ 3368 h 6735"/>
                <a:gd name="connsiteX3" fmla="*/ 3379 w 6757"/>
                <a:gd name="connsiteY3" fmla="*/ 0 h 6735"/>
                <a:gd name="connsiteX4" fmla="*/ 6757 w 6757"/>
                <a:gd name="connsiteY4" fmla="*/ 3368 h 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7" h="6735">
                  <a:moveTo>
                    <a:pt x="6757" y="3368"/>
                  </a:moveTo>
                  <a:cubicBezTo>
                    <a:pt x="6757" y="5228"/>
                    <a:pt x="5244" y="6736"/>
                    <a:pt x="3379" y="6736"/>
                  </a:cubicBezTo>
                  <a:cubicBezTo>
                    <a:pt x="1513" y="6736"/>
                    <a:pt x="0" y="5228"/>
                    <a:pt x="0" y="3368"/>
                  </a:cubicBezTo>
                  <a:cubicBezTo>
                    <a:pt x="0" y="1508"/>
                    <a:pt x="1513" y="0"/>
                    <a:pt x="3379" y="0"/>
                  </a:cubicBezTo>
                  <a:cubicBezTo>
                    <a:pt x="5244" y="0"/>
                    <a:pt x="6757" y="1508"/>
                    <a:pt x="6757" y="3368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0" name="フリーフォーム 179">
              <a:extLst>
                <a:ext uri="{FF2B5EF4-FFF2-40B4-BE49-F238E27FC236}">
                  <a16:creationId xmlns:a16="http://schemas.microsoft.com/office/drawing/2014/main" id="{F3078A25-FD87-0C10-D070-E10AF3C77C23}"/>
                </a:ext>
              </a:extLst>
            </p:cNvPr>
            <p:cNvSpPr/>
            <p:nvPr/>
          </p:nvSpPr>
          <p:spPr>
            <a:xfrm>
              <a:off x="6178822" y="4941909"/>
              <a:ext cx="6757" cy="6735"/>
            </a:xfrm>
            <a:custGeom>
              <a:avLst/>
              <a:gdLst>
                <a:gd name="connsiteX0" fmla="*/ 6757 w 6757"/>
                <a:gd name="connsiteY0" fmla="*/ 3368 h 6735"/>
                <a:gd name="connsiteX1" fmla="*/ 3379 w 6757"/>
                <a:gd name="connsiteY1" fmla="*/ 6736 h 6735"/>
                <a:gd name="connsiteX2" fmla="*/ 0 w 6757"/>
                <a:gd name="connsiteY2" fmla="*/ 3368 h 6735"/>
                <a:gd name="connsiteX3" fmla="*/ 3379 w 6757"/>
                <a:gd name="connsiteY3" fmla="*/ 0 h 6735"/>
                <a:gd name="connsiteX4" fmla="*/ 6757 w 6757"/>
                <a:gd name="connsiteY4" fmla="*/ 3368 h 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7" h="6735">
                  <a:moveTo>
                    <a:pt x="6757" y="3368"/>
                  </a:moveTo>
                  <a:cubicBezTo>
                    <a:pt x="6757" y="5228"/>
                    <a:pt x="5244" y="6736"/>
                    <a:pt x="3379" y="6736"/>
                  </a:cubicBezTo>
                  <a:cubicBezTo>
                    <a:pt x="1513" y="6736"/>
                    <a:pt x="0" y="5228"/>
                    <a:pt x="0" y="3368"/>
                  </a:cubicBezTo>
                  <a:cubicBezTo>
                    <a:pt x="0" y="1508"/>
                    <a:pt x="1513" y="0"/>
                    <a:pt x="3379" y="0"/>
                  </a:cubicBezTo>
                  <a:cubicBezTo>
                    <a:pt x="5244" y="0"/>
                    <a:pt x="6757" y="1508"/>
                    <a:pt x="6757" y="3368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1" name="フリーフォーム 180">
              <a:extLst>
                <a:ext uri="{FF2B5EF4-FFF2-40B4-BE49-F238E27FC236}">
                  <a16:creationId xmlns:a16="http://schemas.microsoft.com/office/drawing/2014/main" id="{A5A81B6A-66F4-66E1-7236-40741D6EBA97}"/>
                </a:ext>
              </a:extLst>
            </p:cNvPr>
            <p:cNvSpPr/>
            <p:nvPr/>
          </p:nvSpPr>
          <p:spPr>
            <a:xfrm>
              <a:off x="6392512" y="4787790"/>
              <a:ext cx="742972" cy="740615"/>
            </a:xfrm>
            <a:custGeom>
              <a:avLst/>
              <a:gdLst>
                <a:gd name="connsiteX0" fmla="*/ 420393 w 742972"/>
                <a:gd name="connsiteY0" fmla="*/ 0 h 740615"/>
                <a:gd name="connsiteX1" fmla="*/ 322579 w 742972"/>
                <a:gd name="connsiteY1" fmla="*/ 0 h 740615"/>
                <a:gd name="connsiteX2" fmla="*/ 228098 w 742972"/>
                <a:gd name="connsiteY2" fmla="*/ 25235 h 740615"/>
                <a:gd name="connsiteX3" fmla="*/ 143388 w 742972"/>
                <a:gd name="connsiteY3" fmla="*/ 73987 h 740615"/>
                <a:gd name="connsiteX4" fmla="*/ 74223 w 742972"/>
                <a:gd name="connsiteY4" fmla="*/ 142933 h 740615"/>
                <a:gd name="connsiteX5" fmla="*/ 25316 w 742972"/>
                <a:gd name="connsiteY5" fmla="*/ 227373 h 740615"/>
                <a:gd name="connsiteX6" fmla="*/ 0 w 742972"/>
                <a:gd name="connsiteY6" fmla="*/ 321555 h 740615"/>
                <a:gd name="connsiteX7" fmla="*/ 0 w 742972"/>
                <a:gd name="connsiteY7" fmla="*/ 419058 h 740615"/>
                <a:gd name="connsiteX8" fmla="*/ 25316 w 742972"/>
                <a:gd name="connsiteY8" fmla="*/ 513240 h 740615"/>
                <a:gd name="connsiteX9" fmla="*/ 74223 w 742972"/>
                <a:gd name="connsiteY9" fmla="*/ 597677 h 740615"/>
                <a:gd name="connsiteX10" fmla="*/ 143388 w 742972"/>
                <a:gd name="connsiteY10" fmla="*/ 666625 h 740615"/>
                <a:gd name="connsiteX11" fmla="*/ 228098 w 742972"/>
                <a:gd name="connsiteY11" fmla="*/ 715375 h 740615"/>
                <a:gd name="connsiteX12" fmla="*/ 322579 w 742972"/>
                <a:gd name="connsiteY12" fmla="*/ 740616 h 740615"/>
                <a:gd name="connsiteX13" fmla="*/ 420393 w 742972"/>
                <a:gd name="connsiteY13" fmla="*/ 740616 h 740615"/>
                <a:gd name="connsiteX14" fmla="*/ 514875 w 742972"/>
                <a:gd name="connsiteY14" fmla="*/ 715375 h 740615"/>
                <a:gd name="connsiteX15" fmla="*/ 599585 w 742972"/>
                <a:gd name="connsiteY15" fmla="*/ 666625 h 740615"/>
                <a:gd name="connsiteX16" fmla="*/ 668746 w 742972"/>
                <a:gd name="connsiteY16" fmla="*/ 597677 h 740615"/>
                <a:gd name="connsiteX17" fmla="*/ 717658 w 742972"/>
                <a:gd name="connsiteY17" fmla="*/ 513240 h 740615"/>
                <a:gd name="connsiteX18" fmla="*/ 742972 w 742972"/>
                <a:gd name="connsiteY18" fmla="*/ 419058 h 740615"/>
                <a:gd name="connsiteX19" fmla="*/ 742972 w 742972"/>
                <a:gd name="connsiteY19" fmla="*/ 321555 h 740615"/>
                <a:gd name="connsiteX20" fmla="*/ 717658 w 742972"/>
                <a:gd name="connsiteY20" fmla="*/ 227373 h 740615"/>
                <a:gd name="connsiteX21" fmla="*/ 668746 w 742972"/>
                <a:gd name="connsiteY21" fmla="*/ 142933 h 740615"/>
                <a:gd name="connsiteX22" fmla="*/ 599585 w 742972"/>
                <a:gd name="connsiteY22" fmla="*/ 73987 h 740615"/>
                <a:gd name="connsiteX23" fmla="*/ 514875 w 742972"/>
                <a:gd name="connsiteY23" fmla="*/ 25235 h 740615"/>
                <a:gd name="connsiteX24" fmla="*/ 420393 w 742972"/>
                <a:gd name="connsiteY24" fmla="*/ 0 h 7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72" h="740615">
                  <a:moveTo>
                    <a:pt x="420393" y="0"/>
                  </a:moveTo>
                  <a:lnTo>
                    <a:pt x="322579" y="0"/>
                  </a:lnTo>
                  <a:lnTo>
                    <a:pt x="228098" y="25235"/>
                  </a:lnTo>
                  <a:lnTo>
                    <a:pt x="143388" y="73987"/>
                  </a:lnTo>
                  <a:lnTo>
                    <a:pt x="74223" y="142933"/>
                  </a:lnTo>
                  <a:lnTo>
                    <a:pt x="25316" y="227373"/>
                  </a:lnTo>
                  <a:lnTo>
                    <a:pt x="0" y="321555"/>
                  </a:lnTo>
                  <a:lnTo>
                    <a:pt x="0" y="419058"/>
                  </a:lnTo>
                  <a:lnTo>
                    <a:pt x="25316" y="513240"/>
                  </a:lnTo>
                  <a:lnTo>
                    <a:pt x="74223" y="597677"/>
                  </a:lnTo>
                  <a:lnTo>
                    <a:pt x="143388" y="666625"/>
                  </a:lnTo>
                  <a:lnTo>
                    <a:pt x="228098" y="715375"/>
                  </a:lnTo>
                  <a:lnTo>
                    <a:pt x="322579" y="740616"/>
                  </a:lnTo>
                  <a:lnTo>
                    <a:pt x="420393" y="740616"/>
                  </a:lnTo>
                  <a:lnTo>
                    <a:pt x="514875" y="715375"/>
                  </a:lnTo>
                  <a:lnTo>
                    <a:pt x="599585" y="666625"/>
                  </a:lnTo>
                  <a:lnTo>
                    <a:pt x="668746" y="597677"/>
                  </a:lnTo>
                  <a:lnTo>
                    <a:pt x="717658" y="513240"/>
                  </a:lnTo>
                  <a:lnTo>
                    <a:pt x="742972" y="419058"/>
                  </a:lnTo>
                  <a:lnTo>
                    <a:pt x="742972" y="321555"/>
                  </a:lnTo>
                  <a:lnTo>
                    <a:pt x="717658" y="227373"/>
                  </a:lnTo>
                  <a:lnTo>
                    <a:pt x="668746" y="142933"/>
                  </a:lnTo>
                  <a:lnTo>
                    <a:pt x="599585" y="73987"/>
                  </a:lnTo>
                  <a:lnTo>
                    <a:pt x="514875" y="25235"/>
                  </a:lnTo>
                  <a:lnTo>
                    <a:pt x="420393" y="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2" name="フリーフォーム 181">
              <a:extLst>
                <a:ext uri="{FF2B5EF4-FFF2-40B4-BE49-F238E27FC236}">
                  <a16:creationId xmlns:a16="http://schemas.microsoft.com/office/drawing/2014/main" id="{31075458-BAB3-4C1A-EB86-92B0E5EEFEB7}"/>
                </a:ext>
              </a:extLst>
            </p:cNvPr>
            <p:cNvSpPr/>
            <p:nvPr/>
          </p:nvSpPr>
          <p:spPr>
            <a:xfrm rot="10800000">
              <a:off x="7135488" y="5109346"/>
              <a:ext cx="420625" cy="97503"/>
            </a:xfrm>
            <a:custGeom>
              <a:avLst/>
              <a:gdLst>
                <a:gd name="connsiteX0" fmla="*/ 0 w 420625"/>
                <a:gd name="connsiteY0" fmla="*/ 0 h 97503"/>
                <a:gd name="connsiteX1" fmla="*/ 420625 w 420625"/>
                <a:gd name="connsiteY1" fmla="*/ 0 h 97503"/>
                <a:gd name="connsiteX2" fmla="*/ 420625 w 420625"/>
                <a:gd name="connsiteY2" fmla="*/ 97503 h 97503"/>
                <a:gd name="connsiteX3" fmla="*/ 0 w 420625"/>
                <a:gd name="connsiteY3" fmla="*/ 97503 h 9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503">
                  <a:moveTo>
                    <a:pt x="0" y="0"/>
                  </a:moveTo>
                  <a:lnTo>
                    <a:pt x="420625" y="0"/>
                  </a:lnTo>
                  <a:lnTo>
                    <a:pt x="420625" y="97503"/>
                  </a:lnTo>
                  <a:lnTo>
                    <a:pt x="0" y="97503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3" name="フリーフォーム 182">
              <a:extLst>
                <a:ext uri="{FF2B5EF4-FFF2-40B4-BE49-F238E27FC236}">
                  <a16:creationId xmlns:a16="http://schemas.microsoft.com/office/drawing/2014/main" id="{B820372B-389C-0D74-887B-5762010E3656}"/>
                </a:ext>
              </a:extLst>
            </p:cNvPr>
            <p:cNvSpPr/>
            <p:nvPr/>
          </p:nvSpPr>
          <p:spPr>
            <a:xfrm rot="10800000">
              <a:off x="7135488" y="5206848"/>
              <a:ext cx="420625" cy="97503"/>
            </a:xfrm>
            <a:custGeom>
              <a:avLst/>
              <a:gdLst>
                <a:gd name="connsiteX0" fmla="*/ 0 w 420625"/>
                <a:gd name="connsiteY0" fmla="*/ 0 h 97503"/>
                <a:gd name="connsiteX1" fmla="*/ 420625 w 420625"/>
                <a:gd name="connsiteY1" fmla="*/ 0 h 97503"/>
                <a:gd name="connsiteX2" fmla="*/ 420625 w 420625"/>
                <a:gd name="connsiteY2" fmla="*/ 97503 h 97503"/>
                <a:gd name="connsiteX3" fmla="*/ 0 w 420625"/>
                <a:gd name="connsiteY3" fmla="*/ 97503 h 9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503">
                  <a:moveTo>
                    <a:pt x="0" y="0"/>
                  </a:moveTo>
                  <a:lnTo>
                    <a:pt x="420625" y="0"/>
                  </a:lnTo>
                  <a:lnTo>
                    <a:pt x="420625" y="97503"/>
                  </a:lnTo>
                  <a:lnTo>
                    <a:pt x="0" y="97503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4" name="フリーフォーム 183">
              <a:extLst>
                <a:ext uri="{FF2B5EF4-FFF2-40B4-BE49-F238E27FC236}">
                  <a16:creationId xmlns:a16="http://schemas.microsoft.com/office/drawing/2014/main" id="{790DBB55-3611-4211-CCAB-72346358939F}"/>
                </a:ext>
              </a:extLst>
            </p:cNvPr>
            <p:cNvSpPr/>
            <p:nvPr/>
          </p:nvSpPr>
          <p:spPr>
            <a:xfrm rot="10800000">
              <a:off x="7135488" y="5304350"/>
              <a:ext cx="420625" cy="97503"/>
            </a:xfrm>
            <a:custGeom>
              <a:avLst/>
              <a:gdLst>
                <a:gd name="connsiteX0" fmla="*/ 0 w 420625"/>
                <a:gd name="connsiteY0" fmla="*/ 0 h 97503"/>
                <a:gd name="connsiteX1" fmla="*/ 420625 w 420625"/>
                <a:gd name="connsiteY1" fmla="*/ 0 h 97503"/>
                <a:gd name="connsiteX2" fmla="*/ 420625 w 420625"/>
                <a:gd name="connsiteY2" fmla="*/ 97503 h 97503"/>
                <a:gd name="connsiteX3" fmla="*/ 0 w 420625"/>
                <a:gd name="connsiteY3" fmla="*/ 97503 h 9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503">
                  <a:moveTo>
                    <a:pt x="0" y="0"/>
                  </a:moveTo>
                  <a:lnTo>
                    <a:pt x="420625" y="0"/>
                  </a:lnTo>
                  <a:lnTo>
                    <a:pt x="420625" y="97503"/>
                  </a:lnTo>
                  <a:lnTo>
                    <a:pt x="0" y="97503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F8FED635-E076-D1C2-9BAA-1AA944569FF1}"/>
                </a:ext>
              </a:extLst>
            </p:cNvPr>
            <p:cNvSpPr/>
            <p:nvPr/>
          </p:nvSpPr>
          <p:spPr>
            <a:xfrm rot="10800000">
              <a:off x="7135488" y="5499358"/>
              <a:ext cx="420625" cy="97503"/>
            </a:xfrm>
            <a:custGeom>
              <a:avLst/>
              <a:gdLst>
                <a:gd name="connsiteX0" fmla="*/ 0 w 420625"/>
                <a:gd name="connsiteY0" fmla="*/ 0 h 97503"/>
                <a:gd name="connsiteX1" fmla="*/ 420625 w 420625"/>
                <a:gd name="connsiteY1" fmla="*/ 0 h 97503"/>
                <a:gd name="connsiteX2" fmla="*/ 420625 w 420625"/>
                <a:gd name="connsiteY2" fmla="*/ 97503 h 97503"/>
                <a:gd name="connsiteX3" fmla="*/ 0 w 420625"/>
                <a:gd name="connsiteY3" fmla="*/ 97503 h 9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503">
                  <a:moveTo>
                    <a:pt x="0" y="0"/>
                  </a:moveTo>
                  <a:lnTo>
                    <a:pt x="420625" y="0"/>
                  </a:lnTo>
                  <a:lnTo>
                    <a:pt x="420625" y="97503"/>
                  </a:lnTo>
                  <a:lnTo>
                    <a:pt x="0" y="97503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8581BCA3-C25A-597A-D401-8F6ACD3CB5CF}"/>
                </a:ext>
              </a:extLst>
            </p:cNvPr>
            <p:cNvSpPr/>
            <p:nvPr/>
          </p:nvSpPr>
          <p:spPr>
            <a:xfrm rot="10800000">
              <a:off x="7135488" y="5596864"/>
              <a:ext cx="420625" cy="97503"/>
            </a:xfrm>
            <a:custGeom>
              <a:avLst/>
              <a:gdLst>
                <a:gd name="connsiteX0" fmla="*/ 0 w 420625"/>
                <a:gd name="connsiteY0" fmla="*/ 0 h 97503"/>
                <a:gd name="connsiteX1" fmla="*/ 420625 w 420625"/>
                <a:gd name="connsiteY1" fmla="*/ 0 h 97503"/>
                <a:gd name="connsiteX2" fmla="*/ 420625 w 420625"/>
                <a:gd name="connsiteY2" fmla="*/ 97503 h 97503"/>
                <a:gd name="connsiteX3" fmla="*/ 0 w 420625"/>
                <a:gd name="connsiteY3" fmla="*/ 97503 h 9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503">
                  <a:moveTo>
                    <a:pt x="0" y="0"/>
                  </a:moveTo>
                  <a:lnTo>
                    <a:pt x="420625" y="0"/>
                  </a:lnTo>
                  <a:lnTo>
                    <a:pt x="420625" y="97503"/>
                  </a:lnTo>
                  <a:lnTo>
                    <a:pt x="0" y="97503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7A0FC6EB-E585-C7AA-4A53-5E68C70D70CC}"/>
                </a:ext>
              </a:extLst>
            </p:cNvPr>
            <p:cNvSpPr/>
            <p:nvPr/>
          </p:nvSpPr>
          <p:spPr>
            <a:xfrm>
              <a:off x="7342420" y="5447238"/>
              <a:ext cx="6757" cy="6735"/>
            </a:xfrm>
            <a:custGeom>
              <a:avLst/>
              <a:gdLst>
                <a:gd name="connsiteX0" fmla="*/ 6757 w 6757"/>
                <a:gd name="connsiteY0" fmla="*/ 3368 h 6735"/>
                <a:gd name="connsiteX1" fmla="*/ 3378 w 6757"/>
                <a:gd name="connsiteY1" fmla="*/ 6736 h 6735"/>
                <a:gd name="connsiteX2" fmla="*/ 0 w 6757"/>
                <a:gd name="connsiteY2" fmla="*/ 3368 h 6735"/>
                <a:gd name="connsiteX3" fmla="*/ 3378 w 6757"/>
                <a:gd name="connsiteY3" fmla="*/ 0 h 6735"/>
                <a:gd name="connsiteX4" fmla="*/ 6757 w 6757"/>
                <a:gd name="connsiteY4" fmla="*/ 3368 h 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7" h="6735">
                  <a:moveTo>
                    <a:pt x="6757" y="3368"/>
                  </a:moveTo>
                  <a:cubicBezTo>
                    <a:pt x="6757" y="5228"/>
                    <a:pt x="5245" y="6736"/>
                    <a:pt x="3378" y="6736"/>
                  </a:cubicBezTo>
                  <a:cubicBezTo>
                    <a:pt x="1513" y="6736"/>
                    <a:pt x="0" y="5228"/>
                    <a:pt x="0" y="3368"/>
                  </a:cubicBezTo>
                  <a:cubicBezTo>
                    <a:pt x="0" y="1508"/>
                    <a:pt x="1512" y="0"/>
                    <a:pt x="3378" y="0"/>
                  </a:cubicBezTo>
                  <a:cubicBezTo>
                    <a:pt x="5244" y="0"/>
                    <a:pt x="6757" y="1508"/>
                    <a:pt x="6757" y="3368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6B9903D1-3362-65C7-D9AE-3500789DCAA3}"/>
                </a:ext>
              </a:extLst>
            </p:cNvPr>
            <p:cNvSpPr/>
            <p:nvPr/>
          </p:nvSpPr>
          <p:spPr>
            <a:xfrm>
              <a:off x="7342420" y="5465054"/>
              <a:ext cx="6757" cy="6735"/>
            </a:xfrm>
            <a:custGeom>
              <a:avLst/>
              <a:gdLst>
                <a:gd name="connsiteX0" fmla="*/ 6757 w 6757"/>
                <a:gd name="connsiteY0" fmla="*/ 3368 h 6735"/>
                <a:gd name="connsiteX1" fmla="*/ 3378 w 6757"/>
                <a:gd name="connsiteY1" fmla="*/ 6736 h 6735"/>
                <a:gd name="connsiteX2" fmla="*/ 0 w 6757"/>
                <a:gd name="connsiteY2" fmla="*/ 3368 h 6735"/>
                <a:gd name="connsiteX3" fmla="*/ 3378 w 6757"/>
                <a:gd name="connsiteY3" fmla="*/ 0 h 6735"/>
                <a:gd name="connsiteX4" fmla="*/ 6757 w 6757"/>
                <a:gd name="connsiteY4" fmla="*/ 3368 h 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7" h="6735">
                  <a:moveTo>
                    <a:pt x="6757" y="3368"/>
                  </a:moveTo>
                  <a:cubicBezTo>
                    <a:pt x="6757" y="5228"/>
                    <a:pt x="5245" y="6736"/>
                    <a:pt x="3378" y="6736"/>
                  </a:cubicBezTo>
                  <a:cubicBezTo>
                    <a:pt x="1513" y="6736"/>
                    <a:pt x="0" y="5228"/>
                    <a:pt x="0" y="3368"/>
                  </a:cubicBezTo>
                  <a:cubicBezTo>
                    <a:pt x="0" y="1508"/>
                    <a:pt x="1512" y="0"/>
                    <a:pt x="3378" y="0"/>
                  </a:cubicBezTo>
                  <a:cubicBezTo>
                    <a:pt x="5244" y="0"/>
                    <a:pt x="6757" y="1508"/>
                    <a:pt x="6757" y="3368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205589FA-2328-DC6C-A6C2-6CA3472D65C5}"/>
                </a:ext>
              </a:extLst>
            </p:cNvPr>
            <p:cNvSpPr/>
            <p:nvPr/>
          </p:nvSpPr>
          <p:spPr>
            <a:xfrm>
              <a:off x="7342420" y="5429429"/>
              <a:ext cx="6757" cy="6735"/>
            </a:xfrm>
            <a:custGeom>
              <a:avLst/>
              <a:gdLst>
                <a:gd name="connsiteX0" fmla="*/ 6757 w 6757"/>
                <a:gd name="connsiteY0" fmla="*/ 3368 h 6735"/>
                <a:gd name="connsiteX1" fmla="*/ 3378 w 6757"/>
                <a:gd name="connsiteY1" fmla="*/ 6736 h 6735"/>
                <a:gd name="connsiteX2" fmla="*/ 0 w 6757"/>
                <a:gd name="connsiteY2" fmla="*/ 3368 h 6735"/>
                <a:gd name="connsiteX3" fmla="*/ 3378 w 6757"/>
                <a:gd name="connsiteY3" fmla="*/ 0 h 6735"/>
                <a:gd name="connsiteX4" fmla="*/ 6757 w 6757"/>
                <a:gd name="connsiteY4" fmla="*/ 3368 h 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7" h="6735">
                  <a:moveTo>
                    <a:pt x="6757" y="3368"/>
                  </a:moveTo>
                  <a:cubicBezTo>
                    <a:pt x="6757" y="5228"/>
                    <a:pt x="5245" y="6736"/>
                    <a:pt x="3378" y="6736"/>
                  </a:cubicBezTo>
                  <a:cubicBezTo>
                    <a:pt x="1513" y="6736"/>
                    <a:pt x="0" y="5228"/>
                    <a:pt x="0" y="3368"/>
                  </a:cubicBezTo>
                  <a:cubicBezTo>
                    <a:pt x="0" y="1508"/>
                    <a:pt x="1512" y="0"/>
                    <a:pt x="3378" y="0"/>
                  </a:cubicBezTo>
                  <a:cubicBezTo>
                    <a:pt x="5244" y="0"/>
                    <a:pt x="6757" y="1508"/>
                    <a:pt x="6757" y="3368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78D4B1B0-7F09-2026-2623-1C0E686ED5E6}"/>
                </a:ext>
              </a:extLst>
            </p:cNvPr>
            <p:cNvSpPr/>
            <p:nvPr/>
          </p:nvSpPr>
          <p:spPr>
            <a:xfrm>
              <a:off x="7556113" y="5275308"/>
              <a:ext cx="742968" cy="740615"/>
            </a:xfrm>
            <a:custGeom>
              <a:avLst/>
              <a:gdLst>
                <a:gd name="connsiteX0" fmla="*/ 420389 w 742968"/>
                <a:gd name="connsiteY0" fmla="*/ 0 h 740615"/>
                <a:gd name="connsiteX1" fmla="*/ 322572 w 742968"/>
                <a:gd name="connsiteY1" fmla="*/ 0 h 740615"/>
                <a:gd name="connsiteX2" fmla="*/ 228097 w 742968"/>
                <a:gd name="connsiteY2" fmla="*/ 25235 h 740615"/>
                <a:gd name="connsiteX3" fmla="*/ 143387 w 742968"/>
                <a:gd name="connsiteY3" fmla="*/ 73987 h 740615"/>
                <a:gd name="connsiteX4" fmla="*/ 74219 w 742968"/>
                <a:gd name="connsiteY4" fmla="*/ 142930 h 740615"/>
                <a:gd name="connsiteX5" fmla="*/ 25314 w 742968"/>
                <a:gd name="connsiteY5" fmla="*/ 227371 h 740615"/>
                <a:gd name="connsiteX6" fmla="*/ 0 w 742968"/>
                <a:gd name="connsiteY6" fmla="*/ 321553 h 740615"/>
                <a:gd name="connsiteX7" fmla="*/ 0 w 742968"/>
                <a:gd name="connsiteY7" fmla="*/ 419060 h 740615"/>
                <a:gd name="connsiteX8" fmla="*/ 25314 w 742968"/>
                <a:gd name="connsiteY8" fmla="*/ 513242 h 740615"/>
                <a:gd name="connsiteX9" fmla="*/ 74219 w 742968"/>
                <a:gd name="connsiteY9" fmla="*/ 597683 h 740615"/>
                <a:gd name="connsiteX10" fmla="*/ 143387 w 742968"/>
                <a:gd name="connsiteY10" fmla="*/ 666624 h 740615"/>
                <a:gd name="connsiteX11" fmla="*/ 228097 w 742968"/>
                <a:gd name="connsiteY11" fmla="*/ 715374 h 740615"/>
                <a:gd name="connsiteX12" fmla="*/ 322572 w 742968"/>
                <a:gd name="connsiteY12" fmla="*/ 740615 h 740615"/>
                <a:gd name="connsiteX13" fmla="*/ 420389 w 742968"/>
                <a:gd name="connsiteY13" fmla="*/ 740615 h 740615"/>
                <a:gd name="connsiteX14" fmla="*/ 514871 w 742968"/>
                <a:gd name="connsiteY14" fmla="*/ 715374 h 740615"/>
                <a:gd name="connsiteX15" fmla="*/ 599581 w 742968"/>
                <a:gd name="connsiteY15" fmla="*/ 666624 h 740615"/>
                <a:gd name="connsiteX16" fmla="*/ 668742 w 742968"/>
                <a:gd name="connsiteY16" fmla="*/ 597683 h 740615"/>
                <a:gd name="connsiteX17" fmla="*/ 717654 w 742968"/>
                <a:gd name="connsiteY17" fmla="*/ 513242 h 740615"/>
                <a:gd name="connsiteX18" fmla="*/ 742968 w 742968"/>
                <a:gd name="connsiteY18" fmla="*/ 419060 h 740615"/>
                <a:gd name="connsiteX19" fmla="*/ 742968 w 742968"/>
                <a:gd name="connsiteY19" fmla="*/ 321553 h 740615"/>
                <a:gd name="connsiteX20" fmla="*/ 717654 w 742968"/>
                <a:gd name="connsiteY20" fmla="*/ 227371 h 740615"/>
                <a:gd name="connsiteX21" fmla="*/ 668742 w 742968"/>
                <a:gd name="connsiteY21" fmla="*/ 142930 h 740615"/>
                <a:gd name="connsiteX22" fmla="*/ 599581 w 742968"/>
                <a:gd name="connsiteY22" fmla="*/ 73987 h 740615"/>
                <a:gd name="connsiteX23" fmla="*/ 514871 w 742968"/>
                <a:gd name="connsiteY23" fmla="*/ 25235 h 740615"/>
                <a:gd name="connsiteX24" fmla="*/ 420389 w 742968"/>
                <a:gd name="connsiteY24" fmla="*/ 0 h 7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68" h="740615">
                  <a:moveTo>
                    <a:pt x="420389" y="0"/>
                  </a:moveTo>
                  <a:lnTo>
                    <a:pt x="322572" y="0"/>
                  </a:lnTo>
                  <a:lnTo>
                    <a:pt x="228097" y="25235"/>
                  </a:lnTo>
                  <a:lnTo>
                    <a:pt x="143387" y="73987"/>
                  </a:lnTo>
                  <a:lnTo>
                    <a:pt x="74219" y="142930"/>
                  </a:lnTo>
                  <a:lnTo>
                    <a:pt x="25314" y="227371"/>
                  </a:lnTo>
                  <a:lnTo>
                    <a:pt x="0" y="321553"/>
                  </a:lnTo>
                  <a:lnTo>
                    <a:pt x="0" y="419060"/>
                  </a:lnTo>
                  <a:lnTo>
                    <a:pt x="25314" y="513242"/>
                  </a:lnTo>
                  <a:lnTo>
                    <a:pt x="74219" y="597683"/>
                  </a:lnTo>
                  <a:lnTo>
                    <a:pt x="143387" y="666624"/>
                  </a:lnTo>
                  <a:lnTo>
                    <a:pt x="228097" y="715374"/>
                  </a:lnTo>
                  <a:lnTo>
                    <a:pt x="322572" y="740615"/>
                  </a:lnTo>
                  <a:lnTo>
                    <a:pt x="420389" y="740615"/>
                  </a:lnTo>
                  <a:lnTo>
                    <a:pt x="514871" y="715374"/>
                  </a:lnTo>
                  <a:lnTo>
                    <a:pt x="599581" y="666624"/>
                  </a:lnTo>
                  <a:lnTo>
                    <a:pt x="668742" y="597683"/>
                  </a:lnTo>
                  <a:lnTo>
                    <a:pt x="717654" y="513242"/>
                  </a:lnTo>
                  <a:lnTo>
                    <a:pt x="742968" y="419060"/>
                  </a:lnTo>
                  <a:lnTo>
                    <a:pt x="742968" y="321553"/>
                  </a:lnTo>
                  <a:lnTo>
                    <a:pt x="717654" y="227371"/>
                  </a:lnTo>
                  <a:lnTo>
                    <a:pt x="668742" y="142930"/>
                  </a:lnTo>
                  <a:lnTo>
                    <a:pt x="599581" y="73987"/>
                  </a:lnTo>
                  <a:lnTo>
                    <a:pt x="514871" y="25235"/>
                  </a:lnTo>
                  <a:lnTo>
                    <a:pt x="420389" y="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870B2212-C851-1830-1B8E-06096F98B44F}"/>
                </a:ext>
              </a:extLst>
            </p:cNvPr>
            <p:cNvSpPr/>
            <p:nvPr/>
          </p:nvSpPr>
          <p:spPr>
            <a:xfrm rot="10800000">
              <a:off x="8299086" y="5596864"/>
              <a:ext cx="420625" cy="97503"/>
            </a:xfrm>
            <a:custGeom>
              <a:avLst/>
              <a:gdLst>
                <a:gd name="connsiteX0" fmla="*/ 0 w 420625"/>
                <a:gd name="connsiteY0" fmla="*/ 0 h 97503"/>
                <a:gd name="connsiteX1" fmla="*/ 420625 w 420625"/>
                <a:gd name="connsiteY1" fmla="*/ 0 h 97503"/>
                <a:gd name="connsiteX2" fmla="*/ 420625 w 420625"/>
                <a:gd name="connsiteY2" fmla="*/ 97503 h 97503"/>
                <a:gd name="connsiteX3" fmla="*/ 0 w 420625"/>
                <a:gd name="connsiteY3" fmla="*/ 97503 h 9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503">
                  <a:moveTo>
                    <a:pt x="0" y="0"/>
                  </a:moveTo>
                  <a:lnTo>
                    <a:pt x="420625" y="0"/>
                  </a:lnTo>
                  <a:lnTo>
                    <a:pt x="420625" y="97503"/>
                  </a:lnTo>
                  <a:lnTo>
                    <a:pt x="0" y="97503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E0620D1A-FBF6-2FF7-2DD1-D07B7F958EA7}"/>
                </a:ext>
              </a:extLst>
            </p:cNvPr>
            <p:cNvSpPr/>
            <p:nvPr/>
          </p:nvSpPr>
          <p:spPr>
            <a:xfrm rot="10800000">
              <a:off x="8299086" y="5694363"/>
              <a:ext cx="420625" cy="97503"/>
            </a:xfrm>
            <a:custGeom>
              <a:avLst/>
              <a:gdLst>
                <a:gd name="connsiteX0" fmla="*/ 0 w 420625"/>
                <a:gd name="connsiteY0" fmla="*/ 0 h 97503"/>
                <a:gd name="connsiteX1" fmla="*/ 420625 w 420625"/>
                <a:gd name="connsiteY1" fmla="*/ 0 h 97503"/>
                <a:gd name="connsiteX2" fmla="*/ 420625 w 420625"/>
                <a:gd name="connsiteY2" fmla="*/ 97503 h 97503"/>
                <a:gd name="connsiteX3" fmla="*/ 0 w 420625"/>
                <a:gd name="connsiteY3" fmla="*/ 97503 h 9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503">
                  <a:moveTo>
                    <a:pt x="0" y="0"/>
                  </a:moveTo>
                  <a:lnTo>
                    <a:pt x="420625" y="0"/>
                  </a:lnTo>
                  <a:lnTo>
                    <a:pt x="420625" y="97503"/>
                  </a:lnTo>
                  <a:lnTo>
                    <a:pt x="0" y="97503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3" name="フリーフォーム 192">
              <a:extLst>
                <a:ext uri="{FF2B5EF4-FFF2-40B4-BE49-F238E27FC236}">
                  <a16:creationId xmlns:a16="http://schemas.microsoft.com/office/drawing/2014/main" id="{BE89F0BD-FD5B-5F3B-6F4C-4D020C305EB6}"/>
                </a:ext>
              </a:extLst>
            </p:cNvPr>
            <p:cNvSpPr/>
            <p:nvPr/>
          </p:nvSpPr>
          <p:spPr>
            <a:xfrm rot="10800000">
              <a:off x="8299086" y="5791870"/>
              <a:ext cx="420625" cy="97503"/>
            </a:xfrm>
            <a:custGeom>
              <a:avLst/>
              <a:gdLst>
                <a:gd name="connsiteX0" fmla="*/ 0 w 420625"/>
                <a:gd name="connsiteY0" fmla="*/ 0 h 97503"/>
                <a:gd name="connsiteX1" fmla="*/ 420625 w 420625"/>
                <a:gd name="connsiteY1" fmla="*/ 0 h 97503"/>
                <a:gd name="connsiteX2" fmla="*/ 420625 w 420625"/>
                <a:gd name="connsiteY2" fmla="*/ 97503 h 97503"/>
                <a:gd name="connsiteX3" fmla="*/ 0 w 420625"/>
                <a:gd name="connsiteY3" fmla="*/ 97503 h 9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503">
                  <a:moveTo>
                    <a:pt x="0" y="0"/>
                  </a:moveTo>
                  <a:lnTo>
                    <a:pt x="420625" y="0"/>
                  </a:lnTo>
                  <a:lnTo>
                    <a:pt x="420625" y="97503"/>
                  </a:lnTo>
                  <a:lnTo>
                    <a:pt x="0" y="97503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4" name="フリーフォーム 193">
              <a:extLst>
                <a:ext uri="{FF2B5EF4-FFF2-40B4-BE49-F238E27FC236}">
                  <a16:creationId xmlns:a16="http://schemas.microsoft.com/office/drawing/2014/main" id="{10D82C81-0C20-A47E-9448-8F4BF971ECFE}"/>
                </a:ext>
              </a:extLst>
            </p:cNvPr>
            <p:cNvSpPr/>
            <p:nvPr/>
          </p:nvSpPr>
          <p:spPr>
            <a:xfrm rot="10800000">
              <a:off x="8299086" y="5986875"/>
              <a:ext cx="420625" cy="97503"/>
            </a:xfrm>
            <a:custGeom>
              <a:avLst/>
              <a:gdLst>
                <a:gd name="connsiteX0" fmla="*/ 0 w 420625"/>
                <a:gd name="connsiteY0" fmla="*/ 0 h 97503"/>
                <a:gd name="connsiteX1" fmla="*/ 420625 w 420625"/>
                <a:gd name="connsiteY1" fmla="*/ 0 h 97503"/>
                <a:gd name="connsiteX2" fmla="*/ 420625 w 420625"/>
                <a:gd name="connsiteY2" fmla="*/ 97503 h 97503"/>
                <a:gd name="connsiteX3" fmla="*/ 0 w 420625"/>
                <a:gd name="connsiteY3" fmla="*/ 97503 h 9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503">
                  <a:moveTo>
                    <a:pt x="0" y="0"/>
                  </a:moveTo>
                  <a:lnTo>
                    <a:pt x="420625" y="0"/>
                  </a:lnTo>
                  <a:lnTo>
                    <a:pt x="420625" y="97503"/>
                  </a:lnTo>
                  <a:lnTo>
                    <a:pt x="0" y="97503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5" name="フリーフォーム 194">
              <a:extLst>
                <a:ext uri="{FF2B5EF4-FFF2-40B4-BE49-F238E27FC236}">
                  <a16:creationId xmlns:a16="http://schemas.microsoft.com/office/drawing/2014/main" id="{46635E14-8D6D-1656-10BC-54BD34903CD3}"/>
                </a:ext>
              </a:extLst>
            </p:cNvPr>
            <p:cNvSpPr/>
            <p:nvPr/>
          </p:nvSpPr>
          <p:spPr>
            <a:xfrm rot="10800000">
              <a:off x="8299086" y="6084382"/>
              <a:ext cx="420625" cy="97503"/>
            </a:xfrm>
            <a:custGeom>
              <a:avLst/>
              <a:gdLst>
                <a:gd name="connsiteX0" fmla="*/ 0 w 420625"/>
                <a:gd name="connsiteY0" fmla="*/ 0 h 97503"/>
                <a:gd name="connsiteX1" fmla="*/ 420625 w 420625"/>
                <a:gd name="connsiteY1" fmla="*/ 0 h 97503"/>
                <a:gd name="connsiteX2" fmla="*/ 420625 w 420625"/>
                <a:gd name="connsiteY2" fmla="*/ 97503 h 97503"/>
                <a:gd name="connsiteX3" fmla="*/ 0 w 420625"/>
                <a:gd name="connsiteY3" fmla="*/ 97503 h 9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503">
                  <a:moveTo>
                    <a:pt x="0" y="0"/>
                  </a:moveTo>
                  <a:lnTo>
                    <a:pt x="420625" y="0"/>
                  </a:lnTo>
                  <a:lnTo>
                    <a:pt x="420625" y="97503"/>
                  </a:lnTo>
                  <a:lnTo>
                    <a:pt x="0" y="97503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6" name="フリーフォーム 195">
              <a:extLst>
                <a:ext uri="{FF2B5EF4-FFF2-40B4-BE49-F238E27FC236}">
                  <a16:creationId xmlns:a16="http://schemas.microsoft.com/office/drawing/2014/main" id="{AC3E4413-FE18-AEC1-8D25-7CEDAB5F7EA2}"/>
                </a:ext>
              </a:extLst>
            </p:cNvPr>
            <p:cNvSpPr/>
            <p:nvPr/>
          </p:nvSpPr>
          <p:spPr>
            <a:xfrm>
              <a:off x="8506018" y="5934755"/>
              <a:ext cx="6757" cy="6735"/>
            </a:xfrm>
            <a:custGeom>
              <a:avLst/>
              <a:gdLst>
                <a:gd name="connsiteX0" fmla="*/ 6757 w 6757"/>
                <a:gd name="connsiteY0" fmla="*/ 3368 h 6735"/>
                <a:gd name="connsiteX1" fmla="*/ 3379 w 6757"/>
                <a:gd name="connsiteY1" fmla="*/ 6736 h 6735"/>
                <a:gd name="connsiteX2" fmla="*/ 0 w 6757"/>
                <a:gd name="connsiteY2" fmla="*/ 3368 h 6735"/>
                <a:gd name="connsiteX3" fmla="*/ 3379 w 6757"/>
                <a:gd name="connsiteY3" fmla="*/ 0 h 6735"/>
                <a:gd name="connsiteX4" fmla="*/ 6757 w 6757"/>
                <a:gd name="connsiteY4" fmla="*/ 3368 h 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7" h="6735">
                  <a:moveTo>
                    <a:pt x="6757" y="3368"/>
                  </a:moveTo>
                  <a:cubicBezTo>
                    <a:pt x="6757" y="5228"/>
                    <a:pt x="5245" y="6736"/>
                    <a:pt x="3379" y="6736"/>
                  </a:cubicBezTo>
                  <a:cubicBezTo>
                    <a:pt x="1513" y="6736"/>
                    <a:pt x="0" y="5228"/>
                    <a:pt x="0" y="3368"/>
                  </a:cubicBezTo>
                  <a:cubicBezTo>
                    <a:pt x="0" y="1508"/>
                    <a:pt x="1513" y="0"/>
                    <a:pt x="3379" y="0"/>
                  </a:cubicBezTo>
                  <a:cubicBezTo>
                    <a:pt x="5245" y="0"/>
                    <a:pt x="6757" y="1508"/>
                    <a:pt x="6757" y="3368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7" name="フリーフォーム 196">
              <a:extLst>
                <a:ext uri="{FF2B5EF4-FFF2-40B4-BE49-F238E27FC236}">
                  <a16:creationId xmlns:a16="http://schemas.microsoft.com/office/drawing/2014/main" id="{17DCD754-711F-124B-0797-56105A288AF0}"/>
                </a:ext>
              </a:extLst>
            </p:cNvPr>
            <p:cNvSpPr/>
            <p:nvPr/>
          </p:nvSpPr>
          <p:spPr>
            <a:xfrm>
              <a:off x="8506018" y="5952571"/>
              <a:ext cx="6757" cy="6735"/>
            </a:xfrm>
            <a:custGeom>
              <a:avLst/>
              <a:gdLst>
                <a:gd name="connsiteX0" fmla="*/ 6757 w 6757"/>
                <a:gd name="connsiteY0" fmla="*/ 3368 h 6735"/>
                <a:gd name="connsiteX1" fmla="*/ 3379 w 6757"/>
                <a:gd name="connsiteY1" fmla="*/ 6736 h 6735"/>
                <a:gd name="connsiteX2" fmla="*/ 0 w 6757"/>
                <a:gd name="connsiteY2" fmla="*/ 3368 h 6735"/>
                <a:gd name="connsiteX3" fmla="*/ 3379 w 6757"/>
                <a:gd name="connsiteY3" fmla="*/ 0 h 6735"/>
                <a:gd name="connsiteX4" fmla="*/ 6757 w 6757"/>
                <a:gd name="connsiteY4" fmla="*/ 3368 h 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7" h="6735">
                  <a:moveTo>
                    <a:pt x="6757" y="3368"/>
                  </a:moveTo>
                  <a:cubicBezTo>
                    <a:pt x="6757" y="5228"/>
                    <a:pt x="5245" y="6736"/>
                    <a:pt x="3379" y="6736"/>
                  </a:cubicBezTo>
                  <a:cubicBezTo>
                    <a:pt x="1513" y="6736"/>
                    <a:pt x="0" y="5228"/>
                    <a:pt x="0" y="3368"/>
                  </a:cubicBezTo>
                  <a:cubicBezTo>
                    <a:pt x="0" y="1508"/>
                    <a:pt x="1513" y="0"/>
                    <a:pt x="3379" y="0"/>
                  </a:cubicBezTo>
                  <a:cubicBezTo>
                    <a:pt x="5245" y="0"/>
                    <a:pt x="6757" y="1508"/>
                    <a:pt x="6757" y="3368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8" name="フリーフォーム 197">
              <a:extLst>
                <a:ext uri="{FF2B5EF4-FFF2-40B4-BE49-F238E27FC236}">
                  <a16:creationId xmlns:a16="http://schemas.microsoft.com/office/drawing/2014/main" id="{2DC6F5AD-EBFB-8008-AD46-9A1B2A0A271E}"/>
                </a:ext>
              </a:extLst>
            </p:cNvPr>
            <p:cNvSpPr/>
            <p:nvPr/>
          </p:nvSpPr>
          <p:spPr>
            <a:xfrm>
              <a:off x="8506018" y="5916946"/>
              <a:ext cx="6757" cy="6735"/>
            </a:xfrm>
            <a:custGeom>
              <a:avLst/>
              <a:gdLst>
                <a:gd name="connsiteX0" fmla="*/ 6757 w 6757"/>
                <a:gd name="connsiteY0" fmla="*/ 3368 h 6735"/>
                <a:gd name="connsiteX1" fmla="*/ 3379 w 6757"/>
                <a:gd name="connsiteY1" fmla="*/ 6736 h 6735"/>
                <a:gd name="connsiteX2" fmla="*/ 0 w 6757"/>
                <a:gd name="connsiteY2" fmla="*/ 3368 h 6735"/>
                <a:gd name="connsiteX3" fmla="*/ 3379 w 6757"/>
                <a:gd name="connsiteY3" fmla="*/ 0 h 6735"/>
                <a:gd name="connsiteX4" fmla="*/ 6757 w 6757"/>
                <a:gd name="connsiteY4" fmla="*/ 3368 h 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7" h="6735">
                  <a:moveTo>
                    <a:pt x="6757" y="3368"/>
                  </a:moveTo>
                  <a:cubicBezTo>
                    <a:pt x="6757" y="5228"/>
                    <a:pt x="5245" y="6736"/>
                    <a:pt x="3379" y="6736"/>
                  </a:cubicBezTo>
                  <a:cubicBezTo>
                    <a:pt x="1513" y="6736"/>
                    <a:pt x="0" y="5228"/>
                    <a:pt x="0" y="3368"/>
                  </a:cubicBezTo>
                  <a:cubicBezTo>
                    <a:pt x="0" y="1508"/>
                    <a:pt x="1513" y="0"/>
                    <a:pt x="3379" y="0"/>
                  </a:cubicBezTo>
                  <a:cubicBezTo>
                    <a:pt x="5245" y="0"/>
                    <a:pt x="6757" y="1508"/>
                    <a:pt x="6757" y="3368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210" name="グループ化 209">
            <a:extLst>
              <a:ext uri="{FF2B5EF4-FFF2-40B4-BE49-F238E27FC236}">
                <a16:creationId xmlns:a16="http://schemas.microsoft.com/office/drawing/2014/main" id="{355C8F61-F4DF-4566-C2D1-ABDE5B428375}"/>
              </a:ext>
            </a:extLst>
          </p:cNvPr>
          <p:cNvGrpSpPr/>
          <p:nvPr/>
        </p:nvGrpSpPr>
        <p:grpSpPr>
          <a:xfrm>
            <a:off x="4074668" y="4979393"/>
            <a:ext cx="1584227" cy="1068536"/>
            <a:chOff x="4074668" y="4866611"/>
            <a:chExt cx="1584227" cy="1068536"/>
          </a:xfrm>
        </p:grpSpPr>
        <p:sp>
          <p:nvSpPr>
            <p:cNvPr id="211" name="フリーフォーム 210">
              <a:extLst>
                <a:ext uri="{FF2B5EF4-FFF2-40B4-BE49-F238E27FC236}">
                  <a16:creationId xmlns:a16="http://schemas.microsoft.com/office/drawing/2014/main" id="{1DD5D79B-1D1A-64AC-0F45-984CB74FFF53}"/>
                </a:ext>
              </a:extLst>
            </p:cNvPr>
            <p:cNvSpPr/>
            <p:nvPr/>
          </p:nvSpPr>
          <p:spPr>
            <a:xfrm rot="10800000">
              <a:off x="4074668" y="4866611"/>
              <a:ext cx="420625" cy="97139"/>
            </a:xfrm>
            <a:custGeom>
              <a:avLst/>
              <a:gdLst>
                <a:gd name="connsiteX0" fmla="*/ 0 w 420625"/>
                <a:gd name="connsiteY0" fmla="*/ 0 h 97139"/>
                <a:gd name="connsiteX1" fmla="*/ 420625 w 420625"/>
                <a:gd name="connsiteY1" fmla="*/ 0 h 97139"/>
                <a:gd name="connsiteX2" fmla="*/ 420625 w 420625"/>
                <a:gd name="connsiteY2" fmla="*/ 97139 h 97139"/>
                <a:gd name="connsiteX3" fmla="*/ 0 w 420625"/>
                <a:gd name="connsiteY3" fmla="*/ 97139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139">
                  <a:moveTo>
                    <a:pt x="0" y="0"/>
                  </a:moveTo>
                  <a:lnTo>
                    <a:pt x="420625" y="0"/>
                  </a:lnTo>
                  <a:lnTo>
                    <a:pt x="420625" y="97139"/>
                  </a:lnTo>
                  <a:lnTo>
                    <a:pt x="0" y="97139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2" name="フリーフォーム 211">
              <a:extLst>
                <a:ext uri="{FF2B5EF4-FFF2-40B4-BE49-F238E27FC236}">
                  <a16:creationId xmlns:a16="http://schemas.microsoft.com/office/drawing/2014/main" id="{9A9E0BEA-245A-2514-0183-5BE74651D376}"/>
                </a:ext>
              </a:extLst>
            </p:cNvPr>
            <p:cNvSpPr/>
            <p:nvPr/>
          </p:nvSpPr>
          <p:spPr>
            <a:xfrm rot="10800000">
              <a:off x="4074668" y="4963751"/>
              <a:ext cx="420625" cy="97139"/>
            </a:xfrm>
            <a:custGeom>
              <a:avLst/>
              <a:gdLst>
                <a:gd name="connsiteX0" fmla="*/ 0 w 420625"/>
                <a:gd name="connsiteY0" fmla="*/ 0 h 97139"/>
                <a:gd name="connsiteX1" fmla="*/ 420625 w 420625"/>
                <a:gd name="connsiteY1" fmla="*/ 0 h 97139"/>
                <a:gd name="connsiteX2" fmla="*/ 420625 w 420625"/>
                <a:gd name="connsiteY2" fmla="*/ 97139 h 97139"/>
                <a:gd name="connsiteX3" fmla="*/ 0 w 420625"/>
                <a:gd name="connsiteY3" fmla="*/ 97139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139">
                  <a:moveTo>
                    <a:pt x="0" y="0"/>
                  </a:moveTo>
                  <a:lnTo>
                    <a:pt x="420625" y="0"/>
                  </a:lnTo>
                  <a:lnTo>
                    <a:pt x="420625" y="97139"/>
                  </a:lnTo>
                  <a:lnTo>
                    <a:pt x="0" y="97139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3" name="フリーフォーム 212">
              <a:extLst>
                <a:ext uri="{FF2B5EF4-FFF2-40B4-BE49-F238E27FC236}">
                  <a16:creationId xmlns:a16="http://schemas.microsoft.com/office/drawing/2014/main" id="{E7FAFAE2-9FF8-6952-F11F-F30155512FB0}"/>
                </a:ext>
              </a:extLst>
            </p:cNvPr>
            <p:cNvSpPr/>
            <p:nvPr/>
          </p:nvSpPr>
          <p:spPr>
            <a:xfrm rot="10800000">
              <a:off x="4074669" y="5060890"/>
              <a:ext cx="420625" cy="97139"/>
            </a:xfrm>
            <a:custGeom>
              <a:avLst/>
              <a:gdLst>
                <a:gd name="connsiteX0" fmla="*/ 0 w 420625"/>
                <a:gd name="connsiteY0" fmla="*/ 0 h 97139"/>
                <a:gd name="connsiteX1" fmla="*/ 420625 w 420625"/>
                <a:gd name="connsiteY1" fmla="*/ 0 h 97139"/>
                <a:gd name="connsiteX2" fmla="*/ 420625 w 420625"/>
                <a:gd name="connsiteY2" fmla="*/ 97139 h 97139"/>
                <a:gd name="connsiteX3" fmla="*/ 0 w 420625"/>
                <a:gd name="connsiteY3" fmla="*/ 97139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139">
                  <a:moveTo>
                    <a:pt x="0" y="0"/>
                  </a:moveTo>
                  <a:lnTo>
                    <a:pt x="420625" y="0"/>
                  </a:lnTo>
                  <a:lnTo>
                    <a:pt x="420625" y="97139"/>
                  </a:lnTo>
                  <a:lnTo>
                    <a:pt x="0" y="97139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4" name="フリーフォーム 213">
              <a:extLst>
                <a:ext uri="{FF2B5EF4-FFF2-40B4-BE49-F238E27FC236}">
                  <a16:creationId xmlns:a16="http://schemas.microsoft.com/office/drawing/2014/main" id="{0853572A-6F84-41D1-BF39-19D5F2B12475}"/>
                </a:ext>
              </a:extLst>
            </p:cNvPr>
            <p:cNvSpPr/>
            <p:nvPr/>
          </p:nvSpPr>
          <p:spPr>
            <a:xfrm rot="10800000">
              <a:off x="4074668" y="5255172"/>
              <a:ext cx="420625" cy="97139"/>
            </a:xfrm>
            <a:custGeom>
              <a:avLst/>
              <a:gdLst>
                <a:gd name="connsiteX0" fmla="*/ 0 w 420625"/>
                <a:gd name="connsiteY0" fmla="*/ 0 h 97139"/>
                <a:gd name="connsiteX1" fmla="*/ 420625 w 420625"/>
                <a:gd name="connsiteY1" fmla="*/ 0 h 97139"/>
                <a:gd name="connsiteX2" fmla="*/ 420625 w 420625"/>
                <a:gd name="connsiteY2" fmla="*/ 97139 h 97139"/>
                <a:gd name="connsiteX3" fmla="*/ 0 w 420625"/>
                <a:gd name="connsiteY3" fmla="*/ 97139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139">
                  <a:moveTo>
                    <a:pt x="0" y="0"/>
                  </a:moveTo>
                  <a:lnTo>
                    <a:pt x="420625" y="0"/>
                  </a:lnTo>
                  <a:lnTo>
                    <a:pt x="420625" y="97139"/>
                  </a:lnTo>
                  <a:lnTo>
                    <a:pt x="0" y="97139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5" name="フリーフォーム 214">
              <a:extLst>
                <a:ext uri="{FF2B5EF4-FFF2-40B4-BE49-F238E27FC236}">
                  <a16:creationId xmlns:a16="http://schemas.microsoft.com/office/drawing/2014/main" id="{6B2CB4AC-E1F4-59F6-9599-892D84DB884A}"/>
                </a:ext>
              </a:extLst>
            </p:cNvPr>
            <p:cNvSpPr/>
            <p:nvPr/>
          </p:nvSpPr>
          <p:spPr>
            <a:xfrm rot="10800000">
              <a:off x="4074669" y="5352310"/>
              <a:ext cx="420625" cy="97139"/>
            </a:xfrm>
            <a:custGeom>
              <a:avLst/>
              <a:gdLst>
                <a:gd name="connsiteX0" fmla="*/ 0 w 420625"/>
                <a:gd name="connsiteY0" fmla="*/ 0 h 97139"/>
                <a:gd name="connsiteX1" fmla="*/ 420625 w 420625"/>
                <a:gd name="connsiteY1" fmla="*/ 0 h 97139"/>
                <a:gd name="connsiteX2" fmla="*/ 420625 w 420625"/>
                <a:gd name="connsiteY2" fmla="*/ 97139 h 97139"/>
                <a:gd name="connsiteX3" fmla="*/ 0 w 420625"/>
                <a:gd name="connsiteY3" fmla="*/ 97139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139">
                  <a:moveTo>
                    <a:pt x="0" y="0"/>
                  </a:moveTo>
                  <a:lnTo>
                    <a:pt x="420625" y="0"/>
                  </a:lnTo>
                  <a:lnTo>
                    <a:pt x="420625" y="97139"/>
                  </a:lnTo>
                  <a:lnTo>
                    <a:pt x="0" y="97139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6" name="フリーフォーム 215">
              <a:extLst>
                <a:ext uri="{FF2B5EF4-FFF2-40B4-BE49-F238E27FC236}">
                  <a16:creationId xmlns:a16="http://schemas.microsoft.com/office/drawing/2014/main" id="{171DBC58-111E-3D00-5083-C3C79D2CD1D9}"/>
                </a:ext>
              </a:extLst>
            </p:cNvPr>
            <p:cNvSpPr/>
            <p:nvPr/>
          </p:nvSpPr>
          <p:spPr>
            <a:xfrm>
              <a:off x="4281603" y="5203244"/>
              <a:ext cx="6757" cy="6710"/>
            </a:xfrm>
            <a:custGeom>
              <a:avLst/>
              <a:gdLst>
                <a:gd name="connsiteX0" fmla="*/ 6757 w 6757"/>
                <a:gd name="connsiteY0" fmla="*/ 3355 h 6710"/>
                <a:gd name="connsiteX1" fmla="*/ 3379 w 6757"/>
                <a:gd name="connsiteY1" fmla="*/ 6711 h 6710"/>
                <a:gd name="connsiteX2" fmla="*/ 0 w 6757"/>
                <a:gd name="connsiteY2" fmla="*/ 3355 h 6710"/>
                <a:gd name="connsiteX3" fmla="*/ 3379 w 6757"/>
                <a:gd name="connsiteY3" fmla="*/ 0 h 6710"/>
                <a:gd name="connsiteX4" fmla="*/ 6757 w 6757"/>
                <a:gd name="connsiteY4" fmla="*/ 3355 h 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7" h="6710">
                  <a:moveTo>
                    <a:pt x="6757" y="3355"/>
                  </a:moveTo>
                  <a:cubicBezTo>
                    <a:pt x="6757" y="5208"/>
                    <a:pt x="5244" y="6711"/>
                    <a:pt x="3379" y="6711"/>
                  </a:cubicBezTo>
                  <a:cubicBezTo>
                    <a:pt x="1513" y="6711"/>
                    <a:pt x="0" y="5208"/>
                    <a:pt x="0" y="3355"/>
                  </a:cubicBezTo>
                  <a:cubicBezTo>
                    <a:pt x="0" y="1502"/>
                    <a:pt x="1513" y="0"/>
                    <a:pt x="3379" y="0"/>
                  </a:cubicBezTo>
                  <a:cubicBezTo>
                    <a:pt x="5244" y="0"/>
                    <a:pt x="6757" y="1502"/>
                    <a:pt x="6757" y="335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7" name="フリーフォーム 216">
              <a:extLst>
                <a:ext uri="{FF2B5EF4-FFF2-40B4-BE49-F238E27FC236}">
                  <a16:creationId xmlns:a16="http://schemas.microsoft.com/office/drawing/2014/main" id="{C05A6DC0-C951-D7FC-289D-6E8EBD9DD502}"/>
                </a:ext>
              </a:extLst>
            </p:cNvPr>
            <p:cNvSpPr/>
            <p:nvPr/>
          </p:nvSpPr>
          <p:spPr>
            <a:xfrm>
              <a:off x="4281603" y="5220991"/>
              <a:ext cx="6757" cy="6710"/>
            </a:xfrm>
            <a:custGeom>
              <a:avLst/>
              <a:gdLst>
                <a:gd name="connsiteX0" fmla="*/ 6757 w 6757"/>
                <a:gd name="connsiteY0" fmla="*/ 3355 h 6710"/>
                <a:gd name="connsiteX1" fmla="*/ 3379 w 6757"/>
                <a:gd name="connsiteY1" fmla="*/ 6711 h 6710"/>
                <a:gd name="connsiteX2" fmla="*/ 0 w 6757"/>
                <a:gd name="connsiteY2" fmla="*/ 3355 h 6710"/>
                <a:gd name="connsiteX3" fmla="*/ 3379 w 6757"/>
                <a:gd name="connsiteY3" fmla="*/ 0 h 6710"/>
                <a:gd name="connsiteX4" fmla="*/ 6757 w 6757"/>
                <a:gd name="connsiteY4" fmla="*/ 3355 h 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7" h="6710">
                  <a:moveTo>
                    <a:pt x="6757" y="3355"/>
                  </a:moveTo>
                  <a:cubicBezTo>
                    <a:pt x="6757" y="5208"/>
                    <a:pt x="5244" y="6711"/>
                    <a:pt x="3379" y="6711"/>
                  </a:cubicBezTo>
                  <a:cubicBezTo>
                    <a:pt x="1513" y="6711"/>
                    <a:pt x="0" y="5208"/>
                    <a:pt x="0" y="3355"/>
                  </a:cubicBezTo>
                  <a:cubicBezTo>
                    <a:pt x="0" y="1502"/>
                    <a:pt x="1513" y="0"/>
                    <a:pt x="3379" y="0"/>
                  </a:cubicBezTo>
                  <a:cubicBezTo>
                    <a:pt x="5244" y="0"/>
                    <a:pt x="6757" y="1502"/>
                    <a:pt x="6757" y="335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8" name="フリーフォーム 217">
              <a:extLst>
                <a:ext uri="{FF2B5EF4-FFF2-40B4-BE49-F238E27FC236}">
                  <a16:creationId xmlns:a16="http://schemas.microsoft.com/office/drawing/2014/main" id="{690F735B-1C42-47A5-5BAD-571A31253970}"/>
                </a:ext>
              </a:extLst>
            </p:cNvPr>
            <p:cNvSpPr/>
            <p:nvPr/>
          </p:nvSpPr>
          <p:spPr>
            <a:xfrm>
              <a:off x="4281603" y="5185498"/>
              <a:ext cx="6757" cy="6710"/>
            </a:xfrm>
            <a:custGeom>
              <a:avLst/>
              <a:gdLst>
                <a:gd name="connsiteX0" fmla="*/ 6757 w 6757"/>
                <a:gd name="connsiteY0" fmla="*/ 3355 h 6710"/>
                <a:gd name="connsiteX1" fmla="*/ 3379 w 6757"/>
                <a:gd name="connsiteY1" fmla="*/ 6711 h 6710"/>
                <a:gd name="connsiteX2" fmla="*/ 0 w 6757"/>
                <a:gd name="connsiteY2" fmla="*/ 3355 h 6710"/>
                <a:gd name="connsiteX3" fmla="*/ 3379 w 6757"/>
                <a:gd name="connsiteY3" fmla="*/ 0 h 6710"/>
                <a:gd name="connsiteX4" fmla="*/ 6757 w 6757"/>
                <a:gd name="connsiteY4" fmla="*/ 3355 h 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7" h="6710">
                  <a:moveTo>
                    <a:pt x="6757" y="3355"/>
                  </a:moveTo>
                  <a:cubicBezTo>
                    <a:pt x="6757" y="5208"/>
                    <a:pt x="5244" y="6711"/>
                    <a:pt x="3379" y="6711"/>
                  </a:cubicBezTo>
                  <a:cubicBezTo>
                    <a:pt x="1513" y="6711"/>
                    <a:pt x="0" y="5208"/>
                    <a:pt x="0" y="3355"/>
                  </a:cubicBezTo>
                  <a:cubicBezTo>
                    <a:pt x="0" y="1502"/>
                    <a:pt x="1513" y="0"/>
                    <a:pt x="3379" y="0"/>
                  </a:cubicBezTo>
                  <a:cubicBezTo>
                    <a:pt x="5244" y="0"/>
                    <a:pt x="6757" y="1502"/>
                    <a:pt x="6757" y="335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9" name="フリーフォーム 218">
              <a:extLst>
                <a:ext uri="{FF2B5EF4-FFF2-40B4-BE49-F238E27FC236}">
                  <a16:creationId xmlns:a16="http://schemas.microsoft.com/office/drawing/2014/main" id="{FEC4EA5A-5F65-C673-0D4C-0F24D96E17F5}"/>
                </a:ext>
              </a:extLst>
            </p:cNvPr>
            <p:cNvSpPr/>
            <p:nvPr/>
          </p:nvSpPr>
          <p:spPr>
            <a:xfrm>
              <a:off x="4495294" y="5031954"/>
              <a:ext cx="742972" cy="737850"/>
            </a:xfrm>
            <a:custGeom>
              <a:avLst/>
              <a:gdLst>
                <a:gd name="connsiteX0" fmla="*/ 420393 w 742972"/>
                <a:gd name="connsiteY0" fmla="*/ 0 h 737850"/>
                <a:gd name="connsiteX1" fmla="*/ 322580 w 742972"/>
                <a:gd name="connsiteY1" fmla="*/ 0 h 737850"/>
                <a:gd name="connsiteX2" fmla="*/ 228098 w 742972"/>
                <a:gd name="connsiteY2" fmla="*/ 25141 h 737850"/>
                <a:gd name="connsiteX3" fmla="*/ 143389 w 742972"/>
                <a:gd name="connsiteY3" fmla="*/ 73711 h 737850"/>
                <a:gd name="connsiteX4" fmla="*/ 74223 w 742972"/>
                <a:gd name="connsiteY4" fmla="*/ 142399 h 737850"/>
                <a:gd name="connsiteX5" fmla="*/ 25316 w 742972"/>
                <a:gd name="connsiteY5" fmla="*/ 226524 h 737850"/>
                <a:gd name="connsiteX6" fmla="*/ 0 w 742972"/>
                <a:gd name="connsiteY6" fmla="*/ 320354 h 737850"/>
                <a:gd name="connsiteX7" fmla="*/ 0 w 742972"/>
                <a:gd name="connsiteY7" fmla="*/ 417494 h 737850"/>
                <a:gd name="connsiteX8" fmla="*/ 25316 w 742972"/>
                <a:gd name="connsiteY8" fmla="*/ 511323 h 737850"/>
                <a:gd name="connsiteX9" fmla="*/ 74223 w 742972"/>
                <a:gd name="connsiteY9" fmla="*/ 595445 h 737850"/>
                <a:gd name="connsiteX10" fmla="*/ 143389 w 742972"/>
                <a:gd name="connsiteY10" fmla="*/ 664136 h 737850"/>
                <a:gd name="connsiteX11" fmla="*/ 228098 w 742972"/>
                <a:gd name="connsiteY11" fmla="*/ 712704 h 737850"/>
                <a:gd name="connsiteX12" fmla="*/ 322580 w 742972"/>
                <a:gd name="connsiteY12" fmla="*/ 737851 h 737850"/>
                <a:gd name="connsiteX13" fmla="*/ 420393 w 742972"/>
                <a:gd name="connsiteY13" fmla="*/ 737851 h 737850"/>
                <a:gd name="connsiteX14" fmla="*/ 514875 w 742972"/>
                <a:gd name="connsiteY14" fmla="*/ 712704 h 737850"/>
                <a:gd name="connsiteX15" fmla="*/ 599585 w 742972"/>
                <a:gd name="connsiteY15" fmla="*/ 664136 h 737850"/>
                <a:gd name="connsiteX16" fmla="*/ 668746 w 742972"/>
                <a:gd name="connsiteY16" fmla="*/ 595445 h 737850"/>
                <a:gd name="connsiteX17" fmla="*/ 717658 w 742972"/>
                <a:gd name="connsiteY17" fmla="*/ 511323 h 737850"/>
                <a:gd name="connsiteX18" fmla="*/ 742973 w 742972"/>
                <a:gd name="connsiteY18" fmla="*/ 417494 h 737850"/>
                <a:gd name="connsiteX19" fmla="*/ 742973 w 742972"/>
                <a:gd name="connsiteY19" fmla="*/ 320354 h 737850"/>
                <a:gd name="connsiteX20" fmla="*/ 717658 w 742972"/>
                <a:gd name="connsiteY20" fmla="*/ 226524 h 737850"/>
                <a:gd name="connsiteX21" fmla="*/ 668746 w 742972"/>
                <a:gd name="connsiteY21" fmla="*/ 142399 h 737850"/>
                <a:gd name="connsiteX22" fmla="*/ 599585 w 742972"/>
                <a:gd name="connsiteY22" fmla="*/ 73711 h 737850"/>
                <a:gd name="connsiteX23" fmla="*/ 514875 w 742972"/>
                <a:gd name="connsiteY23" fmla="*/ 25141 h 737850"/>
                <a:gd name="connsiteX24" fmla="*/ 420393 w 742972"/>
                <a:gd name="connsiteY24" fmla="*/ 0 h 73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72" h="737850">
                  <a:moveTo>
                    <a:pt x="420393" y="0"/>
                  </a:moveTo>
                  <a:lnTo>
                    <a:pt x="322580" y="0"/>
                  </a:lnTo>
                  <a:lnTo>
                    <a:pt x="228098" y="25141"/>
                  </a:lnTo>
                  <a:lnTo>
                    <a:pt x="143389" y="73711"/>
                  </a:lnTo>
                  <a:lnTo>
                    <a:pt x="74223" y="142399"/>
                  </a:lnTo>
                  <a:lnTo>
                    <a:pt x="25316" y="226524"/>
                  </a:lnTo>
                  <a:lnTo>
                    <a:pt x="0" y="320354"/>
                  </a:lnTo>
                  <a:lnTo>
                    <a:pt x="0" y="417494"/>
                  </a:lnTo>
                  <a:lnTo>
                    <a:pt x="25316" y="511323"/>
                  </a:lnTo>
                  <a:lnTo>
                    <a:pt x="74223" y="595445"/>
                  </a:lnTo>
                  <a:lnTo>
                    <a:pt x="143389" y="664136"/>
                  </a:lnTo>
                  <a:lnTo>
                    <a:pt x="228098" y="712704"/>
                  </a:lnTo>
                  <a:lnTo>
                    <a:pt x="322580" y="737851"/>
                  </a:lnTo>
                  <a:lnTo>
                    <a:pt x="420393" y="737851"/>
                  </a:lnTo>
                  <a:lnTo>
                    <a:pt x="514875" y="712704"/>
                  </a:lnTo>
                  <a:lnTo>
                    <a:pt x="599585" y="664136"/>
                  </a:lnTo>
                  <a:lnTo>
                    <a:pt x="668746" y="595445"/>
                  </a:lnTo>
                  <a:lnTo>
                    <a:pt x="717658" y="511323"/>
                  </a:lnTo>
                  <a:lnTo>
                    <a:pt x="742973" y="417494"/>
                  </a:lnTo>
                  <a:lnTo>
                    <a:pt x="742973" y="320354"/>
                  </a:lnTo>
                  <a:lnTo>
                    <a:pt x="717658" y="226524"/>
                  </a:lnTo>
                  <a:lnTo>
                    <a:pt x="668746" y="142399"/>
                  </a:lnTo>
                  <a:lnTo>
                    <a:pt x="599585" y="73711"/>
                  </a:lnTo>
                  <a:lnTo>
                    <a:pt x="514875" y="25141"/>
                  </a:lnTo>
                  <a:lnTo>
                    <a:pt x="420393" y="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0" name="フリーフォーム 219">
              <a:extLst>
                <a:ext uri="{FF2B5EF4-FFF2-40B4-BE49-F238E27FC236}">
                  <a16:creationId xmlns:a16="http://schemas.microsoft.com/office/drawing/2014/main" id="{C8F4BD72-611F-BE96-E96D-30B7B6135A9F}"/>
                </a:ext>
              </a:extLst>
            </p:cNvPr>
            <p:cNvSpPr/>
            <p:nvPr/>
          </p:nvSpPr>
          <p:spPr>
            <a:xfrm rot="10800000">
              <a:off x="5238270" y="5352310"/>
              <a:ext cx="420625" cy="97139"/>
            </a:xfrm>
            <a:custGeom>
              <a:avLst/>
              <a:gdLst>
                <a:gd name="connsiteX0" fmla="*/ 0 w 420625"/>
                <a:gd name="connsiteY0" fmla="*/ 0 h 97139"/>
                <a:gd name="connsiteX1" fmla="*/ 420625 w 420625"/>
                <a:gd name="connsiteY1" fmla="*/ 0 h 97139"/>
                <a:gd name="connsiteX2" fmla="*/ 420625 w 420625"/>
                <a:gd name="connsiteY2" fmla="*/ 97139 h 97139"/>
                <a:gd name="connsiteX3" fmla="*/ 0 w 420625"/>
                <a:gd name="connsiteY3" fmla="*/ 97139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139">
                  <a:moveTo>
                    <a:pt x="0" y="0"/>
                  </a:moveTo>
                  <a:lnTo>
                    <a:pt x="420625" y="0"/>
                  </a:lnTo>
                  <a:lnTo>
                    <a:pt x="420625" y="97139"/>
                  </a:lnTo>
                  <a:lnTo>
                    <a:pt x="0" y="97139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1" name="フリーフォーム 220">
              <a:extLst>
                <a:ext uri="{FF2B5EF4-FFF2-40B4-BE49-F238E27FC236}">
                  <a16:creationId xmlns:a16="http://schemas.microsoft.com/office/drawing/2014/main" id="{C75F8303-5D33-0400-DB9F-528A411EC3A1}"/>
                </a:ext>
              </a:extLst>
            </p:cNvPr>
            <p:cNvSpPr/>
            <p:nvPr/>
          </p:nvSpPr>
          <p:spPr>
            <a:xfrm rot="10800000">
              <a:off x="5238270" y="5449448"/>
              <a:ext cx="420625" cy="97139"/>
            </a:xfrm>
            <a:custGeom>
              <a:avLst/>
              <a:gdLst>
                <a:gd name="connsiteX0" fmla="*/ 0 w 420625"/>
                <a:gd name="connsiteY0" fmla="*/ 0 h 97139"/>
                <a:gd name="connsiteX1" fmla="*/ 420625 w 420625"/>
                <a:gd name="connsiteY1" fmla="*/ 0 h 97139"/>
                <a:gd name="connsiteX2" fmla="*/ 420625 w 420625"/>
                <a:gd name="connsiteY2" fmla="*/ 97139 h 97139"/>
                <a:gd name="connsiteX3" fmla="*/ 0 w 420625"/>
                <a:gd name="connsiteY3" fmla="*/ 97139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139">
                  <a:moveTo>
                    <a:pt x="0" y="0"/>
                  </a:moveTo>
                  <a:lnTo>
                    <a:pt x="420625" y="0"/>
                  </a:lnTo>
                  <a:lnTo>
                    <a:pt x="420625" y="97139"/>
                  </a:lnTo>
                  <a:lnTo>
                    <a:pt x="0" y="97139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2" name="フリーフォーム 221">
              <a:extLst>
                <a:ext uri="{FF2B5EF4-FFF2-40B4-BE49-F238E27FC236}">
                  <a16:creationId xmlns:a16="http://schemas.microsoft.com/office/drawing/2014/main" id="{061641B7-D6EB-564C-05CA-A17253D2D3E0}"/>
                </a:ext>
              </a:extLst>
            </p:cNvPr>
            <p:cNvSpPr/>
            <p:nvPr/>
          </p:nvSpPr>
          <p:spPr>
            <a:xfrm rot="10800000">
              <a:off x="5238270" y="5546586"/>
              <a:ext cx="420625" cy="97139"/>
            </a:xfrm>
            <a:custGeom>
              <a:avLst/>
              <a:gdLst>
                <a:gd name="connsiteX0" fmla="*/ 0 w 420625"/>
                <a:gd name="connsiteY0" fmla="*/ 0 h 97139"/>
                <a:gd name="connsiteX1" fmla="*/ 420625 w 420625"/>
                <a:gd name="connsiteY1" fmla="*/ 0 h 97139"/>
                <a:gd name="connsiteX2" fmla="*/ 420625 w 420625"/>
                <a:gd name="connsiteY2" fmla="*/ 97139 h 97139"/>
                <a:gd name="connsiteX3" fmla="*/ 0 w 420625"/>
                <a:gd name="connsiteY3" fmla="*/ 97139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139">
                  <a:moveTo>
                    <a:pt x="0" y="0"/>
                  </a:moveTo>
                  <a:lnTo>
                    <a:pt x="420625" y="0"/>
                  </a:lnTo>
                  <a:lnTo>
                    <a:pt x="420625" y="97139"/>
                  </a:lnTo>
                  <a:lnTo>
                    <a:pt x="0" y="97139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3" name="フリーフォーム 222">
              <a:extLst>
                <a:ext uri="{FF2B5EF4-FFF2-40B4-BE49-F238E27FC236}">
                  <a16:creationId xmlns:a16="http://schemas.microsoft.com/office/drawing/2014/main" id="{A2D69DC0-9A99-48BA-C205-562E767614DB}"/>
                </a:ext>
              </a:extLst>
            </p:cNvPr>
            <p:cNvSpPr/>
            <p:nvPr/>
          </p:nvSpPr>
          <p:spPr>
            <a:xfrm rot="10800000">
              <a:off x="5238270" y="5740865"/>
              <a:ext cx="420625" cy="97139"/>
            </a:xfrm>
            <a:custGeom>
              <a:avLst/>
              <a:gdLst>
                <a:gd name="connsiteX0" fmla="*/ 0 w 420625"/>
                <a:gd name="connsiteY0" fmla="*/ 0 h 97139"/>
                <a:gd name="connsiteX1" fmla="*/ 420625 w 420625"/>
                <a:gd name="connsiteY1" fmla="*/ 0 h 97139"/>
                <a:gd name="connsiteX2" fmla="*/ 420625 w 420625"/>
                <a:gd name="connsiteY2" fmla="*/ 97139 h 97139"/>
                <a:gd name="connsiteX3" fmla="*/ 0 w 420625"/>
                <a:gd name="connsiteY3" fmla="*/ 97139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139">
                  <a:moveTo>
                    <a:pt x="0" y="0"/>
                  </a:moveTo>
                  <a:lnTo>
                    <a:pt x="420625" y="0"/>
                  </a:lnTo>
                  <a:lnTo>
                    <a:pt x="420625" y="97139"/>
                  </a:lnTo>
                  <a:lnTo>
                    <a:pt x="0" y="97139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4" name="フリーフォーム 223">
              <a:extLst>
                <a:ext uri="{FF2B5EF4-FFF2-40B4-BE49-F238E27FC236}">
                  <a16:creationId xmlns:a16="http://schemas.microsoft.com/office/drawing/2014/main" id="{D25D7C1C-85E9-F19B-4DAB-B67A7ADF9F90}"/>
                </a:ext>
              </a:extLst>
            </p:cNvPr>
            <p:cNvSpPr/>
            <p:nvPr/>
          </p:nvSpPr>
          <p:spPr>
            <a:xfrm rot="10800000">
              <a:off x="5238270" y="5838008"/>
              <a:ext cx="420625" cy="97139"/>
            </a:xfrm>
            <a:custGeom>
              <a:avLst/>
              <a:gdLst>
                <a:gd name="connsiteX0" fmla="*/ 0 w 420625"/>
                <a:gd name="connsiteY0" fmla="*/ 0 h 97139"/>
                <a:gd name="connsiteX1" fmla="*/ 420625 w 420625"/>
                <a:gd name="connsiteY1" fmla="*/ 0 h 97139"/>
                <a:gd name="connsiteX2" fmla="*/ 420625 w 420625"/>
                <a:gd name="connsiteY2" fmla="*/ 97139 h 97139"/>
                <a:gd name="connsiteX3" fmla="*/ 0 w 420625"/>
                <a:gd name="connsiteY3" fmla="*/ 97139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139">
                  <a:moveTo>
                    <a:pt x="0" y="0"/>
                  </a:moveTo>
                  <a:lnTo>
                    <a:pt x="420625" y="0"/>
                  </a:lnTo>
                  <a:lnTo>
                    <a:pt x="420625" y="97139"/>
                  </a:lnTo>
                  <a:lnTo>
                    <a:pt x="0" y="97139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5" name="フリーフォーム 224">
              <a:extLst>
                <a:ext uri="{FF2B5EF4-FFF2-40B4-BE49-F238E27FC236}">
                  <a16:creationId xmlns:a16="http://schemas.microsoft.com/office/drawing/2014/main" id="{B3E8BB90-4423-E9DB-F867-F22E225C188D}"/>
                </a:ext>
              </a:extLst>
            </p:cNvPr>
            <p:cNvSpPr/>
            <p:nvPr/>
          </p:nvSpPr>
          <p:spPr>
            <a:xfrm>
              <a:off x="5445202" y="5688940"/>
              <a:ext cx="6757" cy="6710"/>
            </a:xfrm>
            <a:custGeom>
              <a:avLst/>
              <a:gdLst>
                <a:gd name="connsiteX0" fmla="*/ 6757 w 6757"/>
                <a:gd name="connsiteY0" fmla="*/ 3355 h 6710"/>
                <a:gd name="connsiteX1" fmla="*/ 3378 w 6757"/>
                <a:gd name="connsiteY1" fmla="*/ 6711 h 6710"/>
                <a:gd name="connsiteX2" fmla="*/ 0 w 6757"/>
                <a:gd name="connsiteY2" fmla="*/ 3355 h 6710"/>
                <a:gd name="connsiteX3" fmla="*/ 3378 w 6757"/>
                <a:gd name="connsiteY3" fmla="*/ 0 h 6710"/>
                <a:gd name="connsiteX4" fmla="*/ 6757 w 6757"/>
                <a:gd name="connsiteY4" fmla="*/ 3355 h 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7" h="6710">
                  <a:moveTo>
                    <a:pt x="6757" y="3355"/>
                  </a:moveTo>
                  <a:cubicBezTo>
                    <a:pt x="6757" y="5208"/>
                    <a:pt x="5245" y="6711"/>
                    <a:pt x="3378" y="6711"/>
                  </a:cubicBezTo>
                  <a:cubicBezTo>
                    <a:pt x="1513" y="6711"/>
                    <a:pt x="0" y="5208"/>
                    <a:pt x="0" y="3355"/>
                  </a:cubicBezTo>
                  <a:cubicBezTo>
                    <a:pt x="0" y="1502"/>
                    <a:pt x="1512" y="0"/>
                    <a:pt x="3378" y="0"/>
                  </a:cubicBezTo>
                  <a:cubicBezTo>
                    <a:pt x="5244" y="0"/>
                    <a:pt x="6757" y="1502"/>
                    <a:pt x="6757" y="335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6" name="フリーフォーム 225">
              <a:extLst>
                <a:ext uri="{FF2B5EF4-FFF2-40B4-BE49-F238E27FC236}">
                  <a16:creationId xmlns:a16="http://schemas.microsoft.com/office/drawing/2014/main" id="{F6EC2AE1-874C-52F6-F545-0ABC67827603}"/>
                </a:ext>
              </a:extLst>
            </p:cNvPr>
            <p:cNvSpPr/>
            <p:nvPr/>
          </p:nvSpPr>
          <p:spPr>
            <a:xfrm>
              <a:off x="5445202" y="5706689"/>
              <a:ext cx="6757" cy="6710"/>
            </a:xfrm>
            <a:custGeom>
              <a:avLst/>
              <a:gdLst>
                <a:gd name="connsiteX0" fmla="*/ 6757 w 6757"/>
                <a:gd name="connsiteY0" fmla="*/ 3355 h 6710"/>
                <a:gd name="connsiteX1" fmla="*/ 3378 w 6757"/>
                <a:gd name="connsiteY1" fmla="*/ 6711 h 6710"/>
                <a:gd name="connsiteX2" fmla="*/ 0 w 6757"/>
                <a:gd name="connsiteY2" fmla="*/ 3355 h 6710"/>
                <a:gd name="connsiteX3" fmla="*/ 3378 w 6757"/>
                <a:gd name="connsiteY3" fmla="*/ 0 h 6710"/>
                <a:gd name="connsiteX4" fmla="*/ 6757 w 6757"/>
                <a:gd name="connsiteY4" fmla="*/ 3355 h 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7" h="6710">
                  <a:moveTo>
                    <a:pt x="6757" y="3355"/>
                  </a:moveTo>
                  <a:cubicBezTo>
                    <a:pt x="6757" y="5208"/>
                    <a:pt x="5245" y="6711"/>
                    <a:pt x="3378" y="6711"/>
                  </a:cubicBezTo>
                  <a:cubicBezTo>
                    <a:pt x="1513" y="6711"/>
                    <a:pt x="0" y="5208"/>
                    <a:pt x="0" y="3355"/>
                  </a:cubicBezTo>
                  <a:cubicBezTo>
                    <a:pt x="0" y="1502"/>
                    <a:pt x="1512" y="0"/>
                    <a:pt x="3378" y="0"/>
                  </a:cubicBezTo>
                  <a:cubicBezTo>
                    <a:pt x="5244" y="0"/>
                    <a:pt x="6757" y="1502"/>
                    <a:pt x="6757" y="335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7" name="フリーフォーム 226">
              <a:extLst>
                <a:ext uri="{FF2B5EF4-FFF2-40B4-BE49-F238E27FC236}">
                  <a16:creationId xmlns:a16="http://schemas.microsoft.com/office/drawing/2014/main" id="{FDCBF7B5-1F2F-AB2F-BF5C-7089CD24BFA6}"/>
                </a:ext>
              </a:extLst>
            </p:cNvPr>
            <p:cNvSpPr/>
            <p:nvPr/>
          </p:nvSpPr>
          <p:spPr>
            <a:xfrm>
              <a:off x="5445202" y="5671198"/>
              <a:ext cx="6757" cy="6710"/>
            </a:xfrm>
            <a:custGeom>
              <a:avLst/>
              <a:gdLst>
                <a:gd name="connsiteX0" fmla="*/ 6757 w 6757"/>
                <a:gd name="connsiteY0" fmla="*/ 3355 h 6710"/>
                <a:gd name="connsiteX1" fmla="*/ 3378 w 6757"/>
                <a:gd name="connsiteY1" fmla="*/ 6711 h 6710"/>
                <a:gd name="connsiteX2" fmla="*/ 0 w 6757"/>
                <a:gd name="connsiteY2" fmla="*/ 3355 h 6710"/>
                <a:gd name="connsiteX3" fmla="*/ 3378 w 6757"/>
                <a:gd name="connsiteY3" fmla="*/ 0 h 6710"/>
                <a:gd name="connsiteX4" fmla="*/ 6757 w 6757"/>
                <a:gd name="connsiteY4" fmla="*/ 3355 h 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7" h="6710">
                  <a:moveTo>
                    <a:pt x="6757" y="3355"/>
                  </a:moveTo>
                  <a:cubicBezTo>
                    <a:pt x="6757" y="5208"/>
                    <a:pt x="5245" y="6711"/>
                    <a:pt x="3378" y="6711"/>
                  </a:cubicBezTo>
                  <a:cubicBezTo>
                    <a:pt x="1513" y="6711"/>
                    <a:pt x="0" y="5208"/>
                    <a:pt x="0" y="3355"/>
                  </a:cubicBezTo>
                  <a:cubicBezTo>
                    <a:pt x="0" y="1502"/>
                    <a:pt x="1512" y="0"/>
                    <a:pt x="3378" y="0"/>
                  </a:cubicBezTo>
                  <a:cubicBezTo>
                    <a:pt x="5244" y="0"/>
                    <a:pt x="6757" y="1502"/>
                    <a:pt x="6757" y="335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228" name="グループ化 227">
            <a:extLst>
              <a:ext uri="{FF2B5EF4-FFF2-40B4-BE49-F238E27FC236}">
                <a16:creationId xmlns:a16="http://schemas.microsoft.com/office/drawing/2014/main" id="{165DCD50-D7E8-AF2D-27F0-140CD4E67274}"/>
              </a:ext>
            </a:extLst>
          </p:cNvPr>
          <p:cNvGrpSpPr/>
          <p:nvPr/>
        </p:nvGrpSpPr>
        <p:grpSpPr>
          <a:xfrm>
            <a:off x="3242905" y="5224202"/>
            <a:ext cx="413246" cy="584409"/>
            <a:chOff x="3242905" y="5111420"/>
            <a:chExt cx="413246" cy="584409"/>
          </a:xfrm>
        </p:grpSpPr>
        <p:sp>
          <p:nvSpPr>
            <p:cNvPr id="229" name="フリーフォーム 228">
              <a:extLst>
                <a:ext uri="{FF2B5EF4-FFF2-40B4-BE49-F238E27FC236}">
                  <a16:creationId xmlns:a16="http://schemas.microsoft.com/office/drawing/2014/main" id="{941B5B2D-C1DD-A015-137A-8CECBF0B97AA}"/>
                </a:ext>
              </a:extLst>
            </p:cNvPr>
            <p:cNvSpPr/>
            <p:nvPr/>
          </p:nvSpPr>
          <p:spPr>
            <a:xfrm rot="10800000">
              <a:off x="3242905" y="5111420"/>
              <a:ext cx="413246" cy="97401"/>
            </a:xfrm>
            <a:custGeom>
              <a:avLst/>
              <a:gdLst>
                <a:gd name="connsiteX0" fmla="*/ 0 w 413246"/>
                <a:gd name="connsiteY0" fmla="*/ 0 h 97401"/>
                <a:gd name="connsiteX1" fmla="*/ 413246 w 413246"/>
                <a:gd name="connsiteY1" fmla="*/ 0 h 97401"/>
                <a:gd name="connsiteX2" fmla="*/ 413246 w 413246"/>
                <a:gd name="connsiteY2" fmla="*/ 97401 h 97401"/>
                <a:gd name="connsiteX3" fmla="*/ 0 w 413246"/>
                <a:gd name="connsiteY3" fmla="*/ 97401 h 9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246" h="97401">
                  <a:moveTo>
                    <a:pt x="0" y="0"/>
                  </a:moveTo>
                  <a:lnTo>
                    <a:pt x="413246" y="0"/>
                  </a:lnTo>
                  <a:lnTo>
                    <a:pt x="413246" y="97401"/>
                  </a:lnTo>
                  <a:lnTo>
                    <a:pt x="0" y="97401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30" name="フリーフォーム 229">
              <a:extLst>
                <a:ext uri="{FF2B5EF4-FFF2-40B4-BE49-F238E27FC236}">
                  <a16:creationId xmlns:a16="http://schemas.microsoft.com/office/drawing/2014/main" id="{ED9B34CD-C39A-8F11-98A5-C667F8C56A55}"/>
                </a:ext>
              </a:extLst>
            </p:cNvPr>
            <p:cNvSpPr/>
            <p:nvPr/>
          </p:nvSpPr>
          <p:spPr>
            <a:xfrm rot="10800000">
              <a:off x="3242905" y="5208822"/>
              <a:ext cx="413246" cy="97401"/>
            </a:xfrm>
            <a:custGeom>
              <a:avLst/>
              <a:gdLst>
                <a:gd name="connsiteX0" fmla="*/ 0 w 413246"/>
                <a:gd name="connsiteY0" fmla="*/ 0 h 97401"/>
                <a:gd name="connsiteX1" fmla="*/ 413246 w 413246"/>
                <a:gd name="connsiteY1" fmla="*/ 0 h 97401"/>
                <a:gd name="connsiteX2" fmla="*/ 413246 w 413246"/>
                <a:gd name="connsiteY2" fmla="*/ 97401 h 97401"/>
                <a:gd name="connsiteX3" fmla="*/ 0 w 413246"/>
                <a:gd name="connsiteY3" fmla="*/ 97401 h 9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246" h="97401">
                  <a:moveTo>
                    <a:pt x="0" y="0"/>
                  </a:moveTo>
                  <a:lnTo>
                    <a:pt x="413246" y="0"/>
                  </a:lnTo>
                  <a:lnTo>
                    <a:pt x="413246" y="97401"/>
                  </a:lnTo>
                  <a:lnTo>
                    <a:pt x="0" y="97401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31" name="フリーフォーム 230">
              <a:extLst>
                <a:ext uri="{FF2B5EF4-FFF2-40B4-BE49-F238E27FC236}">
                  <a16:creationId xmlns:a16="http://schemas.microsoft.com/office/drawing/2014/main" id="{6B7D89E3-7DE2-C93F-4046-C0316A42F523}"/>
                </a:ext>
              </a:extLst>
            </p:cNvPr>
            <p:cNvSpPr/>
            <p:nvPr/>
          </p:nvSpPr>
          <p:spPr>
            <a:xfrm rot="10800000">
              <a:off x="3242905" y="5306223"/>
              <a:ext cx="413246" cy="97401"/>
            </a:xfrm>
            <a:custGeom>
              <a:avLst/>
              <a:gdLst>
                <a:gd name="connsiteX0" fmla="*/ 0 w 413246"/>
                <a:gd name="connsiteY0" fmla="*/ 0 h 97401"/>
                <a:gd name="connsiteX1" fmla="*/ 413246 w 413246"/>
                <a:gd name="connsiteY1" fmla="*/ 0 h 97401"/>
                <a:gd name="connsiteX2" fmla="*/ 413246 w 413246"/>
                <a:gd name="connsiteY2" fmla="*/ 97401 h 97401"/>
                <a:gd name="connsiteX3" fmla="*/ 0 w 413246"/>
                <a:gd name="connsiteY3" fmla="*/ 97401 h 9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246" h="97401">
                  <a:moveTo>
                    <a:pt x="0" y="0"/>
                  </a:moveTo>
                  <a:lnTo>
                    <a:pt x="413246" y="0"/>
                  </a:lnTo>
                  <a:lnTo>
                    <a:pt x="413246" y="97401"/>
                  </a:lnTo>
                  <a:lnTo>
                    <a:pt x="0" y="97401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32" name="フリーフォーム 231">
              <a:extLst>
                <a:ext uri="{FF2B5EF4-FFF2-40B4-BE49-F238E27FC236}">
                  <a16:creationId xmlns:a16="http://schemas.microsoft.com/office/drawing/2014/main" id="{3DD82C18-BB26-0394-22D6-380E4B0AE8BE}"/>
                </a:ext>
              </a:extLst>
            </p:cNvPr>
            <p:cNvSpPr/>
            <p:nvPr/>
          </p:nvSpPr>
          <p:spPr>
            <a:xfrm rot="10800000">
              <a:off x="3242905" y="5501029"/>
              <a:ext cx="413246" cy="97401"/>
            </a:xfrm>
            <a:custGeom>
              <a:avLst/>
              <a:gdLst>
                <a:gd name="connsiteX0" fmla="*/ 0 w 413246"/>
                <a:gd name="connsiteY0" fmla="*/ 0 h 97401"/>
                <a:gd name="connsiteX1" fmla="*/ 413246 w 413246"/>
                <a:gd name="connsiteY1" fmla="*/ 0 h 97401"/>
                <a:gd name="connsiteX2" fmla="*/ 413246 w 413246"/>
                <a:gd name="connsiteY2" fmla="*/ 97401 h 97401"/>
                <a:gd name="connsiteX3" fmla="*/ 0 w 413246"/>
                <a:gd name="connsiteY3" fmla="*/ 97401 h 9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246" h="97401">
                  <a:moveTo>
                    <a:pt x="0" y="0"/>
                  </a:moveTo>
                  <a:lnTo>
                    <a:pt x="413246" y="0"/>
                  </a:lnTo>
                  <a:lnTo>
                    <a:pt x="413246" y="97401"/>
                  </a:lnTo>
                  <a:lnTo>
                    <a:pt x="0" y="97401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33" name="フリーフォーム 232">
              <a:extLst>
                <a:ext uri="{FF2B5EF4-FFF2-40B4-BE49-F238E27FC236}">
                  <a16:creationId xmlns:a16="http://schemas.microsoft.com/office/drawing/2014/main" id="{2399F36F-AA01-5106-BD98-FCB072A8C70C}"/>
                </a:ext>
              </a:extLst>
            </p:cNvPr>
            <p:cNvSpPr/>
            <p:nvPr/>
          </p:nvSpPr>
          <p:spPr>
            <a:xfrm rot="10800000">
              <a:off x="3242905" y="5598428"/>
              <a:ext cx="413246" cy="97401"/>
            </a:xfrm>
            <a:custGeom>
              <a:avLst/>
              <a:gdLst>
                <a:gd name="connsiteX0" fmla="*/ 0 w 413246"/>
                <a:gd name="connsiteY0" fmla="*/ 0 h 97401"/>
                <a:gd name="connsiteX1" fmla="*/ 413246 w 413246"/>
                <a:gd name="connsiteY1" fmla="*/ 0 h 97401"/>
                <a:gd name="connsiteX2" fmla="*/ 413246 w 413246"/>
                <a:gd name="connsiteY2" fmla="*/ 97401 h 97401"/>
                <a:gd name="connsiteX3" fmla="*/ 0 w 413246"/>
                <a:gd name="connsiteY3" fmla="*/ 97401 h 9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246" h="97401">
                  <a:moveTo>
                    <a:pt x="0" y="0"/>
                  </a:moveTo>
                  <a:lnTo>
                    <a:pt x="413246" y="0"/>
                  </a:lnTo>
                  <a:lnTo>
                    <a:pt x="413246" y="97401"/>
                  </a:lnTo>
                  <a:lnTo>
                    <a:pt x="0" y="97401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34" name="フリーフォーム 233">
              <a:extLst>
                <a:ext uri="{FF2B5EF4-FFF2-40B4-BE49-F238E27FC236}">
                  <a16:creationId xmlns:a16="http://schemas.microsoft.com/office/drawing/2014/main" id="{0791BC11-4896-D06E-E42B-4DE6357F4929}"/>
                </a:ext>
              </a:extLst>
            </p:cNvPr>
            <p:cNvSpPr/>
            <p:nvPr/>
          </p:nvSpPr>
          <p:spPr>
            <a:xfrm>
              <a:off x="3446209" y="5448961"/>
              <a:ext cx="6638" cy="6728"/>
            </a:xfrm>
            <a:custGeom>
              <a:avLst/>
              <a:gdLst>
                <a:gd name="connsiteX0" fmla="*/ 6639 w 6638"/>
                <a:gd name="connsiteY0" fmla="*/ 3364 h 6728"/>
                <a:gd name="connsiteX1" fmla="*/ 3319 w 6638"/>
                <a:gd name="connsiteY1" fmla="*/ 6729 h 6728"/>
                <a:gd name="connsiteX2" fmla="*/ 0 w 6638"/>
                <a:gd name="connsiteY2" fmla="*/ 3364 h 6728"/>
                <a:gd name="connsiteX3" fmla="*/ 3319 w 6638"/>
                <a:gd name="connsiteY3" fmla="*/ 0 h 6728"/>
                <a:gd name="connsiteX4" fmla="*/ 6639 w 6638"/>
                <a:gd name="connsiteY4" fmla="*/ 3364 h 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8" h="6728">
                  <a:moveTo>
                    <a:pt x="6639" y="3364"/>
                  </a:moveTo>
                  <a:cubicBezTo>
                    <a:pt x="6639" y="5222"/>
                    <a:pt x="5152" y="6729"/>
                    <a:pt x="3319" y="6729"/>
                  </a:cubicBezTo>
                  <a:cubicBezTo>
                    <a:pt x="1486" y="6729"/>
                    <a:pt x="0" y="5222"/>
                    <a:pt x="0" y="3364"/>
                  </a:cubicBezTo>
                  <a:cubicBezTo>
                    <a:pt x="0" y="1506"/>
                    <a:pt x="1486" y="0"/>
                    <a:pt x="3319" y="0"/>
                  </a:cubicBezTo>
                  <a:cubicBezTo>
                    <a:pt x="5152" y="0"/>
                    <a:pt x="6639" y="1506"/>
                    <a:pt x="6639" y="3364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35" name="フリーフォーム 234">
              <a:extLst>
                <a:ext uri="{FF2B5EF4-FFF2-40B4-BE49-F238E27FC236}">
                  <a16:creationId xmlns:a16="http://schemas.microsoft.com/office/drawing/2014/main" id="{2F5E8EA9-0393-8149-5C10-FB146C6D2FC6}"/>
                </a:ext>
              </a:extLst>
            </p:cNvPr>
            <p:cNvSpPr/>
            <p:nvPr/>
          </p:nvSpPr>
          <p:spPr>
            <a:xfrm>
              <a:off x="3446209" y="5466755"/>
              <a:ext cx="6638" cy="6728"/>
            </a:xfrm>
            <a:custGeom>
              <a:avLst/>
              <a:gdLst>
                <a:gd name="connsiteX0" fmla="*/ 6639 w 6638"/>
                <a:gd name="connsiteY0" fmla="*/ 3364 h 6728"/>
                <a:gd name="connsiteX1" fmla="*/ 3319 w 6638"/>
                <a:gd name="connsiteY1" fmla="*/ 6729 h 6728"/>
                <a:gd name="connsiteX2" fmla="*/ 0 w 6638"/>
                <a:gd name="connsiteY2" fmla="*/ 3364 h 6728"/>
                <a:gd name="connsiteX3" fmla="*/ 3319 w 6638"/>
                <a:gd name="connsiteY3" fmla="*/ 0 h 6728"/>
                <a:gd name="connsiteX4" fmla="*/ 6639 w 6638"/>
                <a:gd name="connsiteY4" fmla="*/ 3364 h 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8" h="6728">
                  <a:moveTo>
                    <a:pt x="6639" y="3364"/>
                  </a:moveTo>
                  <a:cubicBezTo>
                    <a:pt x="6639" y="5222"/>
                    <a:pt x="5152" y="6729"/>
                    <a:pt x="3319" y="6729"/>
                  </a:cubicBezTo>
                  <a:cubicBezTo>
                    <a:pt x="1486" y="6729"/>
                    <a:pt x="0" y="5222"/>
                    <a:pt x="0" y="3364"/>
                  </a:cubicBezTo>
                  <a:cubicBezTo>
                    <a:pt x="0" y="1506"/>
                    <a:pt x="1486" y="0"/>
                    <a:pt x="3319" y="0"/>
                  </a:cubicBezTo>
                  <a:cubicBezTo>
                    <a:pt x="5152" y="0"/>
                    <a:pt x="6639" y="1506"/>
                    <a:pt x="6639" y="3364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36" name="フリーフォーム 235">
              <a:extLst>
                <a:ext uri="{FF2B5EF4-FFF2-40B4-BE49-F238E27FC236}">
                  <a16:creationId xmlns:a16="http://schemas.microsoft.com/office/drawing/2014/main" id="{BE2B3A49-2A66-5C63-E628-58B1831A684E}"/>
                </a:ext>
              </a:extLst>
            </p:cNvPr>
            <p:cNvSpPr/>
            <p:nvPr/>
          </p:nvSpPr>
          <p:spPr>
            <a:xfrm>
              <a:off x="3446209" y="5431166"/>
              <a:ext cx="6638" cy="6728"/>
            </a:xfrm>
            <a:custGeom>
              <a:avLst/>
              <a:gdLst>
                <a:gd name="connsiteX0" fmla="*/ 6639 w 6638"/>
                <a:gd name="connsiteY0" fmla="*/ 3364 h 6728"/>
                <a:gd name="connsiteX1" fmla="*/ 3319 w 6638"/>
                <a:gd name="connsiteY1" fmla="*/ 6729 h 6728"/>
                <a:gd name="connsiteX2" fmla="*/ 0 w 6638"/>
                <a:gd name="connsiteY2" fmla="*/ 3364 h 6728"/>
                <a:gd name="connsiteX3" fmla="*/ 3319 w 6638"/>
                <a:gd name="connsiteY3" fmla="*/ 0 h 6728"/>
                <a:gd name="connsiteX4" fmla="*/ 6639 w 6638"/>
                <a:gd name="connsiteY4" fmla="*/ 3364 h 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8" h="6728">
                  <a:moveTo>
                    <a:pt x="6639" y="3364"/>
                  </a:moveTo>
                  <a:cubicBezTo>
                    <a:pt x="6639" y="5222"/>
                    <a:pt x="5152" y="6729"/>
                    <a:pt x="3319" y="6729"/>
                  </a:cubicBezTo>
                  <a:cubicBezTo>
                    <a:pt x="1486" y="6729"/>
                    <a:pt x="0" y="5222"/>
                    <a:pt x="0" y="3364"/>
                  </a:cubicBezTo>
                  <a:cubicBezTo>
                    <a:pt x="0" y="1506"/>
                    <a:pt x="1486" y="0"/>
                    <a:pt x="3319" y="0"/>
                  </a:cubicBezTo>
                  <a:cubicBezTo>
                    <a:pt x="5152" y="0"/>
                    <a:pt x="6639" y="1506"/>
                    <a:pt x="6639" y="3364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237" name="グループ化 236">
            <a:extLst>
              <a:ext uri="{FF2B5EF4-FFF2-40B4-BE49-F238E27FC236}">
                <a16:creationId xmlns:a16="http://schemas.microsoft.com/office/drawing/2014/main" id="{0FBE1779-DA05-4E3E-5102-D01EBE1694B8}"/>
              </a:ext>
            </a:extLst>
          </p:cNvPr>
          <p:cNvGrpSpPr/>
          <p:nvPr/>
        </p:nvGrpSpPr>
        <p:grpSpPr>
          <a:xfrm>
            <a:off x="489290" y="4814554"/>
            <a:ext cx="2327193" cy="1398535"/>
            <a:chOff x="489290" y="4701772"/>
            <a:chExt cx="2327193" cy="1398535"/>
          </a:xfrm>
        </p:grpSpPr>
        <p:sp>
          <p:nvSpPr>
            <p:cNvPr id="238" name="フリーフォーム 237">
              <a:extLst>
                <a:ext uri="{FF2B5EF4-FFF2-40B4-BE49-F238E27FC236}">
                  <a16:creationId xmlns:a16="http://schemas.microsoft.com/office/drawing/2014/main" id="{16B8EA23-064C-0D77-8201-9814AFB7EE2A}"/>
                </a:ext>
              </a:extLst>
            </p:cNvPr>
            <p:cNvSpPr/>
            <p:nvPr/>
          </p:nvSpPr>
          <p:spPr>
            <a:xfrm>
              <a:off x="489290" y="4701772"/>
              <a:ext cx="742972" cy="742972"/>
            </a:xfrm>
            <a:custGeom>
              <a:avLst/>
              <a:gdLst>
                <a:gd name="connsiteX0" fmla="*/ 420393 w 742972"/>
                <a:gd name="connsiteY0" fmla="*/ 0 h 742972"/>
                <a:gd name="connsiteX1" fmla="*/ 322579 w 742972"/>
                <a:gd name="connsiteY1" fmla="*/ 0 h 742972"/>
                <a:gd name="connsiteX2" fmla="*/ 228098 w 742972"/>
                <a:gd name="connsiteY2" fmla="*/ 25316 h 742972"/>
                <a:gd name="connsiteX3" fmla="*/ 143388 w 742972"/>
                <a:gd name="connsiteY3" fmla="*/ 74223 h 742972"/>
                <a:gd name="connsiteX4" fmla="*/ 74223 w 742972"/>
                <a:gd name="connsiteY4" fmla="*/ 143388 h 742972"/>
                <a:gd name="connsiteX5" fmla="*/ 25316 w 742972"/>
                <a:gd name="connsiteY5" fmla="*/ 228098 h 742972"/>
                <a:gd name="connsiteX6" fmla="*/ 0 w 742972"/>
                <a:gd name="connsiteY6" fmla="*/ 322579 h 742972"/>
                <a:gd name="connsiteX7" fmla="*/ 0 w 742972"/>
                <a:gd name="connsiteY7" fmla="*/ 420393 h 742972"/>
                <a:gd name="connsiteX8" fmla="*/ 25316 w 742972"/>
                <a:gd name="connsiteY8" fmla="*/ 514874 h 742972"/>
                <a:gd name="connsiteX9" fmla="*/ 74223 w 742972"/>
                <a:gd name="connsiteY9" fmla="*/ 599584 h 742972"/>
                <a:gd name="connsiteX10" fmla="*/ 143388 w 742972"/>
                <a:gd name="connsiteY10" fmla="*/ 668749 h 742972"/>
                <a:gd name="connsiteX11" fmla="*/ 228098 w 742972"/>
                <a:gd name="connsiteY11" fmla="*/ 717656 h 742972"/>
                <a:gd name="connsiteX12" fmla="*/ 322579 w 742972"/>
                <a:gd name="connsiteY12" fmla="*/ 742972 h 742972"/>
                <a:gd name="connsiteX13" fmla="*/ 420393 w 742972"/>
                <a:gd name="connsiteY13" fmla="*/ 742972 h 742972"/>
                <a:gd name="connsiteX14" fmla="*/ 514874 w 742972"/>
                <a:gd name="connsiteY14" fmla="*/ 717656 h 742972"/>
                <a:gd name="connsiteX15" fmla="*/ 599584 w 742972"/>
                <a:gd name="connsiteY15" fmla="*/ 668749 h 742972"/>
                <a:gd name="connsiteX16" fmla="*/ 668749 w 742972"/>
                <a:gd name="connsiteY16" fmla="*/ 599584 h 742972"/>
                <a:gd name="connsiteX17" fmla="*/ 717656 w 742972"/>
                <a:gd name="connsiteY17" fmla="*/ 514874 h 742972"/>
                <a:gd name="connsiteX18" fmla="*/ 742972 w 742972"/>
                <a:gd name="connsiteY18" fmla="*/ 420393 h 742972"/>
                <a:gd name="connsiteX19" fmla="*/ 742972 w 742972"/>
                <a:gd name="connsiteY19" fmla="*/ 322579 h 742972"/>
                <a:gd name="connsiteX20" fmla="*/ 717656 w 742972"/>
                <a:gd name="connsiteY20" fmla="*/ 228098 h 742972"/>
                <a:gd name="connsiteX21" fmla="*/ 668749 w 742972"/>
                <a:gd name="connsiteY21" fmla="*/ 143388 h 742972"/>
                <a:gd name="connsiteX22" fmla="*/ 599584 w 742972"/>
                <a:gd name="connsiteY22" fmla="*/ 74223 h 742972"/>
                <a:gd name="connsiteX23" fmla="*/ 514874 w 742972"/>
                <a:gd name="connsiteY23" fmla="*/ 25316 h 742972"/>
                <a:gd name="connsiteX24" fmla="*/ 420393 w 742972"/>
                <a:gd name="connsiteY24" fmla="*/ 0 h 74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72" h="742972">
                  <a:moveTo>
                    <a:pt x="420393" y="0"/>
                  </a:moveTo>
                  <a:lnTo>
                    <a:pt x="322579" y="0"/>
                  </a:lnTo>
                  <a:lnTo>
                    <a:pt x="228098" y="25316"/>
                  </a:lnTo>
                  <a:lnTo>
                    <a:pt x="143388" y="74223"/>
                  </a:lnTo>
                  <a:lnTo>
                    <a:pt x="74223" y="143388"/>
                  </a:lnTo>
                  <a:lnTo>
                    <a:pt x="25316" y="228098"/>
                  </a:lnTo>
                  <a:lnTo>
                    <a:pt x="0" y="322579"/>
                  </a:lnTo>
                  <a:lnTo>
                    <a:pt x="0" y="420393"/>
                  </a:lnTo>
                  <a:lnTo>
                    <a:pt x="25316" y="514874"/>
                  </a:lnTo>
                  <a:lnTo>
                    <a:pt x="74223" y="599584"/>
                  </a:lnTo>
                  <a:lnTo>
                    <a:pt x="143388" y="668749"/>
                  </a:lnTo>
                  <a:lnTo>
                    <a:pt x="228098" y="717656"/>
                  </a:lnTo>
                  <a:lnTo>
                    <a:pt x="322579" y="742972"/>
                  </a:lnTo>
                  <a:lnTo>
                    <a:pt x="420393" y="742972"/>
                  </a:lnTo>
                  <a:lnTo>
                    <a:pt x="514874" y="717656"/>
                  </a:lnTo>
                  <a:lnTo>
                    <a:pt x="599584" y="668749"/>
                  </a:lnTo>
                  <a:lnTo>
                    <a:pt x="668749" y="599584"/>
                  </a:lnTo>
                  <a:lnTo>
                    <a:pt x="717656" y="514874"/>
                  </a:lnTo>
                  <a:lnTo>
                    <a:pt x="742972" y="420393"/>
                  </a:lnTo>
                  <a:lnTo>
                    <a:pt x="742972" y="322579"/>
                  </a:lnTo>
                  <a:lnTo>
                    <a:pt x="717656" y="228098"/>
                  </a:lnTo>
                  <a:lnTo>
                    <a:pt x="668749" y="143388"/>
                  </a:lnTo>
                  <a:lnTo>
                    <a:pt x="599584" y="74223"/>
                  </a:lnTo>
                  <a:lnTo>
                    <a:pt x="514874" y="25316"/>
                  </a:lnTo>
                  <a:lnTo>
                    <a:pt x="420393" y="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39" name="フリーフォーム 238">
              <a:extLst>
                <a:ext uri="{FF2B5EF4-FFF2-40B4-BE49-F238E27FC236}">
                  <a16:creationId xmlns:a16="http://schemas.microsoft.com/office/drawing/2014/main" id="{3A099078-1F29-5539-8754-0A8CEC18F1BC}"/>
                </a:ext>
              </a:extLst>
            </p:cNvPr>
            <p:cNvSpPr/>
            <p:nvPr/>
          </p:nvSpPr>
          <p:spPr>
            <a:xfrm rot="10800000">
              <a:off x="1232259" y="5024348"/>
              <a:ext cx="420624" cy="97813"/>
            </a:xfrm>
            <a:custGeom>
              <a:avLst/>
              <a:gdLst>
                <a:gd name="connsiteX0" fmla="*/ 0 w 420624"/>
                <a:gd name="connsiteY0" fmla="*/ 0 h 97813"/>
                <a:gd name="connsiteX1" fmla="*/ 420625 w 420624"/>
                <a:gd name="connsiteY1" fmla="*/ 0 h 97813"/>
                <a:gd name="connsiteX2" fmla="*/ 420625 w 420624"/>
                <a:gd name="connsiteY2" fmla="*/ 97814 h 97813"/>
                <a:gd name="connsiteX3" fmla="*/ 0 w 420624"/>
                <a:gd name="connsiteY3" fmla="*/ 97814 h 9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4" h="97813">
                  <a:moveTo>
                    <a:pt x="0" y="0"/>
                  </a:moveTo>
                  <a:lnTo>
                    <a:pt x="420625" y="0"/>
                  </a:lnTo>
                  <a:lnTo>
                    <a:pt x="420625" y="97814"/>
                  </a:lnTo>
                  <a:lnTo>
                    <a:pt x="0" y="97814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0" name="フリーフォーム 239">
              <a:extLst>
                <a:ext uri="{FF2B5EF4-FFF2-40B4-BE49-F238E27FC236}">
                  <a16:creationId xmlns:a16="http://schemas.microsoft.com/office/drawing/2014/main" id="{EBE5139D-B1C6-E335-D47D-DDCCA0844E22}"/>
                </a:ext>
              </a:extLst>
            </p:cNvPr>
            <p:cNvSpPr/>
            <p:nvPr/>
          </p:nvSpPr>
          <p:spPr>
            <a:xfrm rot="10800000">
              <a:off x="1232259" y="5122167"/>
              <a:ext cx="420624" cy="97813"/>
            </a:xfrm>
            <a:custGeom>
              <a:avLst/>
              <a:gdLst>
                <a:gd name="connsiteX0" fmla="*/ 0 w 420624"/>
                <a:gd name="connsiteY0" fmla="*/ 0 h 97813"/>
                <a:gd name="connsiteX1" fmla="*/ 420625 w 420624"/>
                <a:gd name="connsiteY1" fmla="*/ 0 h 97813"/>
                <a:gd name="connsiteX2" fmla="*/ 420625 w 420624"/>
                <a:gd name="connsiteY2" fmla="*/ 97814 h 97813"/>
                <a:gd name="connsiteX3" fmla="*/ 0 w 420624"/>
                <a:gd name="connsiteY3" fmla="*/ 97814 h 9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4" h="97813">
                  <a:moveTo>
                    <a:pt x="0" y="0"/>
                  </a:moveTo>
                  <a:lnTo>
                    <a:pt x="420625" y="0"/>
                  </a:lnTo>
                  <a:lnTo>
                    <a:pt x="420625" y="97814"/>
                  </a:lnTo>
                  <a:lnTo>
                    <a:pt x="0" y="97814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1" name="フリーフォーム 240">
              <a:extLst>
                <a:ext uri="{FF2B5EF4-FFF2-40B4-BE49-F238E27FC236}">
                  <a16:creationId xmlns:a16="http://schemas.microsoft.com/office/drawing/2014/main" id="{B6DF7351-DE6F-98D0-0EB0-8657FD69F502}"/>
                </a:ext>
              </a:extLst>
            </p:cNvPr>
            <p:cNvSpPr/>
            <p:nvPr/>
          </p:nvSpPr>
          <p:spPr>
            <a:xfrm rot="10800000">
              <a:off x="1232266" y="5219980"/>
              <a:ext cx="420624" cy="97813"/>
            </a:xfrm>
            <a:custGeom>
              <a:avLst/>
              <a:gdLst>
                <a:gd name="connsiteX0" fmla="*/ 0 w 420624"/>
                <a:gd name="connsiteY0" fmla="*/ 0 h 97813"/>
                <a:gd name="connsiteX1" fmla="*/ 420625 w 420624"/>
                <a:gd name="connsiteY1" fmla="*/ 0 h 97813"/>
                <a:gd name="connsiteX2" fmla="*/ 420625 w 420624"/>
                <a:gd name="connsiteY2" fmla="*/ 97814 h 97813"/>
                <a:gd name="connsiteX3" fmla="*/ 0 w 420624"/>
                <a:gd name="connsiteY3" fmla="*/ 97814 h 9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4" h="97813">
                  <a:moveTo>
                    <a:pt x="0" y="0"/>
                  </a:moveTo>
                  <a:lnTo>
                    <a:pt x="420625" y="0"/>
                  </a:lnTo>
                  <a:lnTo>
                    <a:pt x="420625" y="97814"/>
                  </a:lnTo>
                  <a:lnTo>
                    <a:pt x="0" y="97814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2" name="フリーフォーム 241">
              <a:extLst>
                <a:ext uri="{FF2B5EF4-FFF2-40B4-BE49-F238E27FC236}">
                  <a16:creationId xmlns:a16="http://schemas.microsoft.com/office/drawing/2014/main" id="{74F69D1C-C671-6F7E-A920-5128DC955CFB}"/>
                </a:ext>
              </a:extLst>
            </p:cNvPr>
            <p:cNvSpPr/>
            <p:nvPr/>
          </p:nvSpPr>
          <p:spPr>
            <a:xfrm rot="10800000">
              <a:off x="1232259" y="5415605"/>
              <a:ext cx="420624" cy="97813"/>
            </a:xfrm>
            <a:custGeom>
              <a:avLst/>
              <a:gdLst>
                <a:gd name="connsiteX0" fmla="*/ 0 w 420624"/>
                <a:gd name="connsiteY0" fmla="*/ 0 h 97813"/>
                <a:gd name="connsiteX1" fmla="*/ 420625 w 420624"/>
                <a:gd name="connsiteY1" fmla="*/ 0 h 97813"/>
                <a:gd name="connsiteX2" fmla="*/ 420625 w 420624"/>
                <a:gd name="connsiteY2" fmla="*/ 97814 h 97813"/>
                <a:gd name="connsiteX3" fmla="*/ 0 w 420624"/>
                <a:gd name="connsiteY3" fmla="*/ 97814 h 9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4" h="97813">
                  <a:moveTo>
                    <a:pt x="0" y="0"/>
                  </a:moveTo>
                  <a:lnTo>
                    <a:pt x="420625" y="0"/>
                  </a:lnTo>
                  <a:lnTo>
                    <a:pt x="420625" y="97814"/>
                  </a:lnTo>
                  <a:lnTo>
                    <a:pt x="0" y="97814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3" name="フリーフォーム 242">
              <a:extLst>
                <a:ext uri="{FF2B5EF4-FFF2-40B4-BE49-F238E27FC236}">
                  <a16:creationId xmlns:a16="http://schemas.microsoft.com/office/drawing/2014/main" id="{54DA5F59-4360-F29A-E58A-A88D45D780D3}"/>
                </a:ext>
              </a:extLst>
            </p:cNvPr>
            <p:cNvSpPr/>
            <p:nvPr/>
          </p:nvSpPr>
          <p:spPr>
            <a:xfrm rot="10800000">
              <a:off x="1232266" y="5513425"/>
              <a:ext cx="420624" cy="97813"/>
            </a:xfrm>
            <a:custGeom>
              <a:avLst/>
              <a:gdLst>
                <a:gd name="connsiteX0" fmla="*/ 0 w 420624"/>
                <a:gd name="connsiteY0" fmla="*/ 0 h 97813"/>
                <a:gd name="connsiteX1" fmla="*/ 420625 w 420624"/>
                <a:gd name="connsiteY1" fmla="*/ 0 h 97813"/>
                <a:gd name="connsiteX2" fmla="*/ 420625 w 420624"/>
                <a:gd name="connsiteY2" fmla="*/ 97814 h 97813"/>
                <a:gd name="connsiteX3" fmla="*/ 0 w 420624"/>
                <a:gd name="connsiteY3" fmla="*/ 97814 h 9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4" h="97813">
                  <a:moveTo>
                    <a:pt x="0" y="0"/>
                  </a:moveTo>
                  <a:lnTo>
                    <a:pt x="420625" y="0"/>
                  </a:lnTo>
                  <a:lnTo>
                    <a:pt x="420625" y="97814"/>
                  </a:lnTo>
                  <a:lnTo>
                    <a:pt x="0" y="97814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4" name="フリーフォーム 243">
              <a:extLst>
                <a:ext uri="{FF2B5EF4-FFF2-40B4-BE49-F238E27FC236}">
                  <a16:creationId xmlns:a16="http://schemas.microsoft.com/office/drawing/2014/main" id="{1CAEE370-C3ED-EB46-A07B-A8255A558200}"/>
                </a:ext>
              </a:extLst>
            </p:cNvPr>
            <p:cNvSpPr/>
            <p:nvPr/>
          </p:nvSpPr>
          <p:spPr>
            <a:xfrm>
              <a:off x="1439194" y="5363322"/>
              <a:ext cx="6757" cy="6757"/>
            </a:xfrm>
            <a:custGeom>
              <a:avLst/>
              <a:gdLst>
                <a:gd name="connsiteX0" fmla="*/ 6757 w 6757"/>
                <a:gd name="connsiteY0" fmla="*/ 3379 h 6757"/>
                <a:gd name="connsiteX1" fmla="*/ 3379 w 6757"/>
                <a:gd name="connsiteY1" fmla="*/ 6757 h 6757"/>
                <a:gd name="connsiteX2" fmla="*/ 0 w 6757"/>
                <a:gd name="connsiteY2" fmla="*/ 3379 h 6757"/>
                <a:gd name="connsiteX3" fmla="*/ 3379 w 6757"/>
                <a:gd name="connsiteY3" fmla="*/ 0 h 6757"/>
                <a:gd name="connsiteX4" fmla="*/ 6757 w 6757"/>
                <a:gd name="connsiteY4" fmla="*/ 3379 h 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7" h="6757">
                  <a:moveTo>
                    <a:pt x="6757" y="3379"/>
                  </a:moveTo>
                  <a:cubicBezTo>
                    <a:pt x="6757" y="5244"/>
                    <a:pt x="5245" y="6757"/>
                    <a:pt x="3379" y="6757"/>
                  </a:cubicBezTo>
                  <a:cubicBezTo>
                    <a:pt x="1513" y="6757"/>
                    <a:pt x="0" y="5244"/>
                    <a:pt x="0" y="3379"/>
                  </a:cubicBezTo>
                  <a:cubicBezTo>
                    <a:pt x="0" y="1513"/>
                    <a:pt x="1513" y="0"/>
                    <a:pt x="3379" y="0"/>
                  </a:cubicBezTo>
                  <a:cubicBezTo>
                    <a:pt x="5245" y="0"/>
                    <a:pt x="6757" y="1513"/>
                    <a:pt x="6757" y="337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5" name="フリーフォーム 244">
              <a:extLst>
                <a:ext uri="{FF2B5EF4-FFF2-40B4-BE49-F238E27FC236}">
                  <a16:creationId xmlns:a16="http://schemas.microsoft.com/office/drawing/2014/main" id="{FD243608-AB46-D700-237F-537A96A1B31E}"/>
                </a:ext>
              </a:extLst>
            </p:cNvPr>
            <p:cNvSpPr/>
            <p:nvPr/>
          </p:nvSpPr>
          <p:spPr>
            <a:xfrm>
              <a:off x="1439194" y="5381192"/>
              <a:ext cx="6757" cy="6757"/>
            </a:xfrm>
            <a:custGeom>
              <a:avLst/>
              <a:gdLst>
                <a:gd name="connsiteX0" fmla="*/ 6757 w 6757"/>
                <a:gd name="connsiteY0" fmla="*/ 3379 h 6757"/>
                <a:gd name="connsiteX1" fmla="*/ 3379 w 6757"/>
                <a:gd name="connsiteY1" fmla="*/ 6757 h 6757"/>
                <a:gd name="connsiteX2" fmla="*/ 0 w 6757"/>
                <a:gd name="connsiteY2" fmla="*/ 3379 h 6757"/>
                <a:gd name="connsiteX3" fmla="*/ 3379 w 6757"/>
                <a:gd name="connsiteY3" fmla="*/ 0 h 6757"/>
                <a:gd name="connsiteX4" fmla="*/ 6757 w 6757"/>
                <a:gd name="connsiteY4" fmla="*/ 3379 h 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7" h="6757">
                  <a:moveTo>
                    <a:pt x="6757" y="3379"/>
                  </a:moveTo>
                  <a:cubicBezTo>
                    <a:pt x="6757" y="5244"/>
                    <a:pt x="5245" y="6757"/>
                    <a:pt x="3379" y="6757"/>
                  </a:cubicBezTo>
                  <a:cubicBezTo>
                    <a:pt x="1513" y="6757"/>
                    <a:pt x="0" y="5244"/>
                    <a:pt x="0" y="3379"/>
                  </a:cubicBezTo>
                  <a:cubicBezTo>
                    <a:pt x="0" y="1513"/>
                    <a:pt x="1513" y="0"/>
                    <a:pt x="3379" y="0"/>
                  </a:cubicBezTo>
                  <a:cubicBezTo>
                    <a:pt x="5245" y="0"/>
                    <a:pt x="6757" y="1513"/>
                    <a:pt x="6757" y="337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6" name="フリーフォーム 245">
              <a:extLst>
                <a:ext uri="{FF2B5EF4-FFF2-40B4-BE49-F238E27FC236}">
                  <a16:creationId xmlns:a16="http://schemas.microsoft.com/office/drawing/2014/main" id="{2FEE7995-66F5-360C-5020-8C4867F76C5A}"/>
                </a:ext>
              </a:extLst>
            </p:cNvPr>
            <p:cNvSpPr/>
            <p:nvPr/>
          </p:nvSpPr>
          <p:spPr>
            <a:xfrm>
              <a:off x="1439194" y="5345452"/>
              <a:ext cx="6757" cy="6757"/>
            </a:xfrm>
            <a:custGeom>
              <a:avLst/>
              <a:gdLst>
                <a:gd name="connsiteX0" fmla="*/ 6757 w 6757"/>
                <a:gd name="connsiteY0" fmla="*/ 3379 h 6757"/>
                <a:gd name="connsiteX1" fmla="*/ 3379 w 6757"/>
                <a:gd name="connsiteY1" fmla="*/ 6757 h 6757"/>
                <a:gd name="connsiteX2" fmla="*/ 0 w 6757"/>
                <a:gd name="connsiteY2" fmla="*/ 3379 h 6757"/>
                <a:gd name="connsiteX3" fmla="*/ 3379 w 6757"/>
                <a:gd name="connsiteY3" fmla="*/ 0 h 6757"/>
                <a:gd name="connsiteX4" fmla="*/ 6757 w 6757"/>
                <a:gd name="connsiteY4" fmla="*/ 3379 h 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7" h="6757">
                  <a:moveTo>
                    <a:pt x="6757" y="3379"/>
                  </a:moveTo>
                  <a:cubicBezTo>
                    <a:pt x="6757" y="5244"/>
                    <a:pt x="5245" y="6757"/>
                    <a:pt x="3379" y="6757"/>
                  </a:cubicBezTo>
                  <a:cubicBezTo>
                    <a:pt x="1513" y="6757"/>
                    <a:pt x="0" y="5244"/>
                    <a:pt x="0" y="3379"/>
                  </a:cubicBezTo>
                  <a:cubicBezTo>
                    <a:pt x="0" y="1513"/>
                    <a:pt x="1513" y="0"/>
                    <a:pt x="3379" y="0"/>
                  </a:cubicBezTo>
                  <a:cubicBezTo>
                    <a:pt x="5245" y="0"/>
                    <a:pt x="6757" y="1513"/>
                    <a:pt x="6757" y="337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7" name="フリーフォーム 246">
              <a:extLst>
                <a:ext uri="{FF2B5EF4-FFF2-40B4-BE49-F238E27FC236}">
                  <a16:creationId xmlns:a16="http://schemas.microsoft.com/office/drawing/2014/main" id="{E10FACD2-11C4-D83F-C669-C541AB040346}"/>
                </a:ext>
              </a:extLst>
            </p:cNvPr>
            <p:cNvSpPr/>
            <p:nvPr/>
          </p:nvSpPr>
          <p:spPr>
            <a:xfrm>
              <a:off x="1652887" y="5190843"/>
              <a:ext cx="742975" cy="742975"/>
            </a:xfrm>
            <a:custGeom>
              <a:avLst/>
              <a:gdLst>
                <a:gd name="connsiteX0" fmla="*/ 420396 w 742975"/>
                <a:gd name="connsiteY0" fmla="*/ 0 h 742975"/>
                <a:gd name="connsiteX1" fmla="*/ 322579 w 742975"/>
                <a:gd name="connsiteY1" fmla="*/ 0 h 742975"/>
                <a:gd name="connsiteX2" fmla="*/ 228097 w 742975"/>
                <a:gd name="connsiteY2" fmla="*/ 25316 h 742975"/>
                <a:gd name="connsiteX3" fmla="*/ 143387 w 742975"/>
                <a:gd name="connsiteY3" fmla="*/ 74223 h 742975"/>
                <a:gd name="connsiteX4" fmla="*/ 74226 w 742975"/>
                <a:gd name="connsiteY4" fmla="*/ 143388 h 742975"/>
                <a:gd name="connsiteX5" fmla="*/ 25314 w 742975"/>
                <a:gd name="connsiteY5" fmla="*/ 228098 h 742975"/>
                <a:gd name="connsiteX6" fmla="*/ 0 w 742975"/>
                <a:gd name="connsiteY6" fmla="*/ 322579 h 742975"/>
                <a:gd name="connsiteX7" fmla="*/ 0 w 742975"/>
                <a:gd name="connsiteY7" fmla="*/ 420396 h 742975"/>
                <a:gd name="connsiteX8" fmla="*/ 25314 w 742975"/>
                <a:gd name="connsiteY8" fmla="*/ 514878 h 742975"/>
                <a:gd name="connsiteX9" fmla="*/ 74226 w 742975"/>
                <a:gd name="connsiteY9" fmla="*/ 599581 h 742975"/>
                <a:gd name="connsiteX10" fmla="*/ 143387 w 742975"/>
                <a:gd name="connsiteY10" fmla="*/ 668749 h 742975"/>
                <a:gd name="connsiteX11" fmla="*/ 228097 w 742975"/>
                <a:gd name="connsiteY11" fmla="*/ 717653 h 742975"/>
                <a:gd name="connsiteX12" fmla="*/ 322579 w 742975"/>
                <a:gd name="connsiteY12" fmla="*/ 742975 h 742975"/>
                <a:gd name="connsiteX13" fmla="*/ 420396 w 742975"/>
                <a:gd name="connsiteY13" fmla="*/ 742975 h 742975"/>
                <a:gd name="connsiteX14" fmla="*/ 514871 w 742975"/>
                <a:gd name="connsiteY14" fmla="*/ 717653 h 742975"/>
                <a:gd name="connsiteX15" fmla="*/ 599581 w 742975"/>
                <a:gd name="connsiteY15" fmla="*/ 668749 h 742975"/>
                <a:gd name="connsiteX16" fmla="*/ 668749 w 742975"/>
                <a:gd name="connsiteY16" fmla="*/ 599581 h 742975"/>
                <a:gd name="connsiteX17" fmla="*/ 717654 w 742975"/>
                <a:gd name="connsiteY17" fmla="*/ 514878 h 742975"/>
                <a:gd name="connsiteX18" fmla="*/ 742976 w 742975"/>
                <a:gd name="connsiteY18" fmla="*/ 420396 h 742975"/>
                <a:gd name="connsiteX19" fmla="*/ 742976 w 742975"/>
                <a:gd name="connsiteY19" fmla="*/ 322579 h 742975"/>
                <a:gd name="connsiteX20" fmla="*/ 717654 w 742975"/>
                <a:gd name="connsiteY20" fmla="*/ 228098 h 742975"/>
                <a:gd name="connsiteX21" fmla="*/ 668749 w 742975"/>
                <a:gd name="connsiteY21" fmla="*/ 143388 h 742975"/>
                <a:gd name="connsiteX22" fmla="*/ 599581 w 742975"/>
                <a:gd name="connsiteY22" fmla="*/ 74223 h 742975"/>
                <a:gd name="connsiteX23" fmla="*/ 514871 w 742975"/>
                <a:gd name="connsiteY23" fmla="*/ 25316 h 742975"/>
                <a:gd name="connsiteX24" fmla="*/ 420396 w 742975"/>
                <a:gd name="connsiteY24" fmla="*/ 0 h 7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75" h="742975">
                  <a:moveTo>
                    <a:pt x="420396" y="0"/>
                  </a:moveTo>
                  <a:lnTo>
                    <a:pt x="322579" y="0"/>
                  </a:lnTo>
                  <a:lnTo>
                    <a:pt x="228097" y="25316"/>
                  </a:lnTo>
                  <a:lnTo>
                    <a:pt x="143387" y="74223"/>
                  </a:lnTo>
                  <a:lnTo>
                    <a:pt x="74226" y="143388"/>
                  </a:lnTo>
                  <a:lnTo>
                    <a:pt x="25314" y="228098"/>
                  </a:lnTo>
                  <a:lnTo>
                    <a:pt x="0" y="322579"/>
                  </a:lnTo>
                  <a:lnTo>
                    <a:pt x="0" y="420396"/>
                  </a:lnTo>
                  <a:lnTo>
                    <a:pt x="25314" y="514878"/>
                  </a:lnTo>
                  <a:lnTo>
                    <a:pt x="74226" y="599581"/>
                  </a:lnTo>
                  <a:lnTo>
                    <a:pt x="143387" y="668749"/>
                  </a:lnTo>
                  <a:lnTo>
                    <a:pt x="228097" y="717653"/>
                  </a:lnTo>
                  <a:lnTo>
                    <a:pt x="322579" y="742975"/>
                  </a:lnTo>
                  <a:lnTo>
                    <a:pt x="420396" y="742975"/>
                  </a:lnTo>
                  <a:lnTo>
                    <a:pt x="514871" y="717653"/>
                  </a:lnTo>
                  <a:lnTo>
                    <a:pt x="599581" y="668749"/>
                  </a:lnTo>
                  <a:lnTo>
                    <a:pt x="668749" y="599581"/>
                  </a:lnTo>
                  <a:lnTo>
                    <a:pt x="717654" y="514878"/>
                  </a:lnTo>
                  <a:lnTo>
                    <a:pt x="742976" y="420396"/>
                  </a:lnTo>
                  <a:lnTo>
                    <a:pt x="742976" y="322579"/>
                  </a:lnTo>
                  <a:lnTo>
                    <a:pt x="717654" y="228098"/>
                  </a:lnTo>
                  <a:lnTo>
                    <a:pt x="668749" y="143388"/>
                  </a:lnTo>
                  <a:lnTo>
                    <a:pt x="599581" y="74223"/>
                  </a:lnTo>
                  <a:lnTo>
                    <a:pt x="514871" y="25316"/>
                  </a:lnTo>
                  <a:lnTo>
                    <a:pt x="420396" y="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8" name="フリーフォーム 247">
              <a:extLst>
                <a:ext uri="{FF2B5EF4-FFF2-40B4-BE49-F238E27FC236}">
                  <a16:creationId xmlns:a16="http://schemas.microsoft.com/office/drawing/2014/main" id="{B4773485-E9B9-2D5B-A3A5-90CE2FB79F3F}"/>
                </a:ext>
              </a:extLst>
            </p:cNvPr>
            <p:cNvSpPr/>
            <p:nvPr/>
          </p:nvSpPr>
          <p:spPr>
            <a:xfrm rot="10800000">
              <a:off x="2395859" y="5513425"/>
              <a:ext cx="420624" cy="97813"/>
            </a:xfrm>
            <a:custGeom>
              <a:avLst/>
              <a:gdLst>
                <a:gd name="connsiteX0" fmla="*/ 0 w 420624"/>
                <a:gd name="connsiteY0" fmla="*/ 0 h 97813"/>
                <a:gd name="connsiteX1" fmla="*/ 420625 w 420624"/>
                <a:gd name="connsiteY1" fmla="*/ 0 h 97813"/>
                <a:gd name="connsiteX2" fmla="*/ 420625 w 420624"/>
                <a:gd name="connsiteY2" fmla="*/ 97814 h 97813"/>
                <a:gd name="connsiteX3" fmla="*/ 0 w 420624"/>
                <a:gd name="connsiteY3" fmla="*/ 97814 h 9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4" h="97813">
                  <a:moveTo>
                    <a:pt x="0" y="0"/>
                  </a:moveTo>
                  <a:lnTo>
                    <a:pt x="420625" y="0"/>
                  </a:lnTo>
                  <a:lnTo>
                    <a:pt x="420625" y="97814"/>
                  </a:lnTo>
                  <a:lnTo>
                    <a:pt x="0" y="97814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9" name="フリーフォーム 248">
              <a:extLst>
                <a:ext uri="{FF2B5EF4-FFF2-40B4-BE49-F238E27FC236}">
                  <a16:creationId xmlns:a16="http://schemas.microsoft.com/office/drawing/2014/main" id="{C4077B2C-9517-A4C6-DA65-3D55A63BC07E}"/>
                </a:ext>
              </a:extLst>
            </p:cNvPr>
            <p:cNvSpPr/>
            <p:nvPr/>
          </p:nvSpPr>
          <p:spPr>
            <a:xfrm rot="10800000">
              <a:off x="2395859" y="5611234"/>
              <a:ext cx="420624" cy="97813"/>
            </a:xfrm>
            <a:custGeom>
              <a:avLst/>
              <a:gdLst>
                <a:gd name="connsiteX0" fmla="*/ 0 w 420624"/>
                <a:gd name="connsiteY0" fmla="*/ 0 h 97813"/>
                <a:gd name="connsiteX1" fmla="*/ 420625 w 420624"/>
                <a:gd name="connsiteY1" fmla="*/ 0 h 97813"/>
                <a:gd name="connsiteX2" fmla="*/ 420625 w 420624"/>
                <a:gd name="connsiteY2" fmla="*/ 97814 h 97813"/>
                <a:gd name="connsiteX3" fmla="*/ 0 w 420624"/>
                <a:gd name="connsiteY3" fmla="*/ 97814 h 9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4" h="97813">
                  <a:moveTo>
                    <a:pt x="0" y="0"/>
                  </a:moveTo>
                  <a:lnTo>
                    <a:pt x="420625" y="0"/>
                  </a:lnTo>
                  <a:lnTo>
                    <a:pt x="420625" y="97814"/>
                  </a:lnTo>
                  <a:lnTo>
                    <a:pt x="0" y="97814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50" name="フリーフォーム 249">
              <a:extLst>
                <a:ext uri="{FF2B5EF4-FFF2-40B4-BE49-F238E27FC236}">
                  <a16:creationId xmlns:a16="http://schemas.microsoft.com/office/drawing/2014/main" id="{7DD2A9A8-BDEF-7389-0535-0572C55D6C3A}"/>
                </a:ext>
              </a:extLst>
            </p:cNvPr>
            <p:cNvSpPr/>
            <p:nvPr/>
          </p:nvSpPr>
          <p:spPr>
            <a:xfrm rot="10800000">
              <a:off x="2395859" y="5709051"/>
              <a:ext cx="420624" cy="97813"/>
            </a:xfrm>
            <a:custGeom>
              <a:avLst/>
              <a:gdLst>
                <a:gd name="connsiteX0" fmla="*/ 0 w 420624"/>
                <a:gd name="connsiteY0" fmla="*/ 0 h 97813"/>
                <a:gd name="connsiteX1" fmla="*/ 420625 w 420624"/>
                <a:gd name="connsiteY1" fmla="*/ 0 h 97813"/>
                <a:gd name="connsiteX2" fmla="*/ 420625 w 420624"/>
                <a:gd name="connsiteY2" fmla="*/ 97814 h 97813"/>
                <a:gd name="connsiteX3" fmla="*/ 0 w 420624"/>
                <a:gd name="connsiteY3" fmla="*/ 97814 h 9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4" h="97813">
                  <a:moveTo>
                    <a:pt x="0" y="0"/>
                  </a:moveTo>
                  <a:lnTo>
                    <a:pt x="420625" y="0"/>
                  </a:lnTo>
                  <a:lnTo>
                    <a:pt x="420625" y="97814"/>
                  </a:lnTo>
                  <a:lnTo>
                    <a:pt x="0" y="97814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51" name="フリーフォーム 250">
              <a:extLst>
                <a:ext uri="{FF2B5EF4-FFF2-40B4-BE49-F238E27FC236}">
                  <a16:creationId xmlns:a16="http://schemas.microsoft.com/office/drawing/2014/main" id="{81457D82-A91E-AD10-F8F7-30AC51AD3BC2}"/>
                </a:ext>
              </a:extLst>
            </p:cNvPr>
            <p:cNvSpPr/>
            <p:nvPr/>
          </p:nvSpPr>
          <p:spPr>
            <a:xfrm rot="10800000">
              <a:off x="2395859" y="5904677"/>
              <a:ext cx="420624" cy="97813"/>
            </a:xfrm>
            <a:custGeom>
              <a:avLst/>
              <a:gdLst>
                <a:gd name="connsiteX0" fmla="*/ 0 w 420624"/>
                <a:gd name="connsiteY0" fmla="*/ 0 h 97813"/>
                <a:gd name="connsiteX1" fmla="*/ 420625 w 420624"/>
                <a:gd name="connsiteY1" fmla="*/ 0 h 97813"/>
                <a:gd name="connsiteX2" fmla="*/ 420625 w 420624"/>
                <a:gd name="connsiteY2" fmla="*/ 97814 h 97813"/>
                <a:gd name="connsiteX3" fmla="*/ 0 w 420624"/>
                <a:gd name="connsiteY3" fmla="*/ 97814 h 9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4" h="97813">
                  <a:moveTo>
                    <a:pt x="0" y="0"/>
                  </a:moveTo>
                  <a:lnTo>
                    <a:pt x="420625" y="0"/>
                  </a:lnTo>
                  <a:lnTo>
                    <a:pt x="420625" y="97814"/>
                  </a:lnTo>
                  <a:lnTo>
                    <a:pt x="0" y="97814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52" name="フリーフォーム 251">
              <a:extLst>
                <a:ext uri="{FF2B5EF4-FFF2-40B4-BE49-F238E27FC236}">
                  <a16:creationId xmlns:a16="http://schemas.microsoft.com/office/drawing/2014/main" id="{F83DC040-382F-3DAA-0BCE-AB7EAD6A3A54}"/>
                </a:ext>
              </a:extLst>
            </p:cNvPr>
            <p:cNvSpPr/>
            <p:nvPr/>
          </p:nvSpPr>
          <p:spPr>
            <a:xfrm rot="10800000">
              <a:off x="2395859" y="6002494"/>
              <a:ext cx="420624" cy="97813"/>
            </a:xfrm>
            <a:custGeom>
              <a:avLst/>
              <a:gdLst>
                <a:gd name="connsiteX0" fmla="*/ 0 w 420624"/>
                <a:gd name="connsiteY0" fmla="*/ 0 h 97813"/>
                <a:gd name="connsiteX1" fmla="*/ 420625 w 420624"/>
                <a:gd name="connsiteY1" fmla="*/ 0 h 97813"/>
                <a:gd name="connsiteX2" fmla="*/ 420625 w 420624"/>
                <a:gd name="connsiteY2" fmla="*/ 97814 h 97813"/>
                <a:gd name="connsiteX3" fmla="*/ 0 w 420624"/>
                <a:gd name="connsiteY3" fmla="*/ 97814 h 9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4" h="97813">
                  <a:moveTo>
                    <a:pt x="0" y="0"/>
                  </a:moveTo>
                  <a:lnTo>
                    <a:pt x="420625" y="0"/>
                  </a:lnTo>
                  <a:lnTo>
                    <a:pt x="420625" y="97814"/>
                  </a:lnTo>
                  <a:lnTo>
                    <a:pt x="0" y="97814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53" name="フリーフォーム 252">
              <a:extLst>
                <a:ext uri="{FF2B5EF4-FFF2-40B4-BE49-F238E27FC236}">
                  <a16:creationId xmlns:a16="http://schemas.microsoft.com/office/drawing/2014/main" id="{DB4EF3B0-4196-0F22-DF6A-193EADADE8E5}"/>
                </a:ext>
              </a:extLst>
            </p:cNvPr>
            <p:cNvSpPr/>
            <p:nvPr/>
          </p:nvSpPr>
          <p:spPr>
            <a:xfrm>
              <a:off x="2602791" y="5852391"/>
              <a:ext cx="6757" cy="6757"/>
            </a:xfrm>
            <a:custGeom>
              <a:avLst/>
              <a:gdLst>
                <a:gd name="connsiteX0" fmla="*/ 6757 w 6757"/>
                <a:gd name="connsiteY0" fmla="*/ 3379 h 6757"/>
                <a:gd name="connsiteX1" fmla="*/ 3379 w 6757"/>
                <a:gd name="connsiteY1" fmla="*/ 6757 h 6757"/>
                <a:gd name="connsiteX2" fmla="*/ 0 w 6757"/>
                <a:gd name="connsiteY2" fmla="*/ 3379 h 6757"/>
                <a:gd name="connsiteX3" fmla="*/ 3379 w 6757"/>
                <a:gd name="connsiteY3" fmla="*/ 0 h 6757"/>
                <a:gd name="connsiteX4" fmla="*/ 6757 w 6757"/>
                <a:gd name="connsiteY4" fmla="*/ 3379 h 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7" h="6757">
                  <a:moveTo>
                    <a:pt x="6757" y="3379"/>
                  </a:moveTo>
                  <a:cubicBezTo>
                    <a:pt x="6757" y="5244"/>
                    <a:pt x="5244" y="6757"/>
                    <a:pt x="3379" y="6757"/>
                  </a:cubicBezTo>
                  <a:cubicBezTo>
                    <a:pt x="1513" y="6757"/>
                    <a:pt x="0" y="5245"/>
                    <a:pt x="0" y="3379"/>
                  </a:cubicBezTo>
                  <a:cubicBezTo>
                    <a:pt x="0" y="1513"/>
                    <a:pt x="1513" y="0"/>
                    <a:pt x="3379" y="0"/>
                  </a:cubicBezTo>
                  <a:cubicBezTo>
                    <a:pt x="5244" y="0"/>
                    <a:pt x="6757" y="1513"/>
                    <a:pt x="6757" y="337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54" name="フリーフォーム 253">
              <a:extLst>
                <a:ext uri="{FF2B5EF4-FFF2-40B4-BE49-F238E27FC236}">
                  <a16:creationId xmlns:a16="http://schemas.microsoft.com/office/drawing/2014/main" id="{DE49B983-9659-0D03-1F40-1A23F41DAB9D}"/>
                </a:ext>
              </a:extLst>
            </p:cNvPr>
            <p:cNvSpPr/>
            <p:nvPr/>
          </p:nvSpPr>
          <p:spPr>
            <a:xfrm>
              <a:off x="2602791" y="5870264"/>
              <a:ext cx="6757" cy="6757"/>
            </a:xfrm>
            <a:custGeom>
              <a:avLst/>
              <a:gdLst>
                <a:gd name="connsiteX0" fmla="*/ 6757 w 6757"/>
                <a:gd name="connsiteY0" fmla="*/ 3379 h 6757"/>
                <a:gd name="connsiteX1" fmla="*/ 3379 w 6757"/>
                <a:gd name="connsiteY1" fmla="*/ 6757 h 6757"/>
                <a:gd name="connsiteX2" fmla="*/ 0 w 6757"/>
                <a:gd name="connsiteY2" fmla="*/ 3379 h 6757"/>
                <a:gd name="connsiteX3" fmla="*/ 3379 w 6757"/>
                <a:gd name="connsiteY3" fmla="*/ 0 h 6757"/>
                <a:gd name="connsiteX4" fmla="*/ 6757 w 6757"/>
                <a:gd name="connsiteY4" fmla="*/ 3379 h 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7" h="6757">
                  <a:moveTo>
                    <a:pt x="6757" y="3379"/>
                  </a:moveTo>
                  <a:cubicBezTo>
                    <a:pt x="6757" y="5245"/>
                    <a:pt x="5244" y="6757"/>
                    <a:pt x="3379" y="6757"/>
                  </a:cubicBezTo>
                  <a:cubicBezTo>
                    <a:pt x="1513" y="6757"/>
                    <a:pt x="0" y="5245"/>
                    <a:pt x="0" y="3379"/>
                  </a:cubicBezTo>
                  <a:cubicBezTo>
                    <a:pt x="0" y="1513"/>
                    <a:pt x="1513" y="0"/>
                    <a:pt x="3379" y="0"/>
                  </a:cubicBezTo>
                  <a:cubicBezTo>
                    <a:pt x="5244" y="0"/>
                    <a:pt x="6757" y="1513"/>
                    <a:pt x="6757" y="337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55" name="フリーフォーム 254">
              <a:extLst>
                <a:ext uri="{FF2B5EF4-FFF2-40B4-BE49-F238E27FC236}">
                  <a16:creationId xmlns:a16="http://schemas.microsoft.com/office/drawing/2014/main" id="{A74C6B70-BA76-86B8-0CA8-1F0E6180D72F}"/>
                </a:ext>
              </a:extLst>
            </p:cNvPr>
            <p:cNvSpPr/>
            <p:nvPr/>
          </p:nvSpPr>
          <p:spPr>
            <a:xfrm>
              <a:off x="2602791" y="5834526"/>
              <a:ext cx="6757" cy="6757"/>
            </a:xfrm>
            <a:custGeom>
              <a:avLst/>
              <a:gdLst>
                <a:gd name="connsiteX0" fmla="*/ 6757 w 6757"/>
                <a:gd name="connsiteY0" fmla="*/ 3379 h 6757"/>
                <a:gd name="connsiteX1" fmla="*/ 3379 w 6757"/>
                <a:gd name="connsiteY1" fmla="*/ 6757 h 6757"/>
                <a:gd name="connsiteX2" fmla="*/ 0 w 6757"/>
                <a:gd name="connsiteY2" fmla="*/ 3379 h 6757"/>
                <a:gd name="connsiteX3" fmla="*/ 3379 w 6757"/>
                <a:gd name="connsiteY3" fmla="*/ 0 h 6757"/>
                <a:gd name="connsiteX4" fmla="*/ 6757 w 6757"/>
                <a:gd name="connsiteY4" fmla="*/ 3379 h 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7" h="6757">
                  <a:moveTo>
                    <a:pt x="6757" y="3379"/>
                  </a:moveTo>
                  <a:cubicBezTo>
                    <a:pt x="6757" y="5244"/>
                    <a:pt x="5244" y="6757"/>
                    <a:pt x="3379" y="6757"/>
                  </a:cubicBezTo>
                  <a:cubicBezTo>
                    <a:pt x="1513" y="6757"/>
                    <a:pt x="0" y="5245"/>
                    <a:pt x="0" y="3379"/>
                  </a:cubicBezTo>
                  <a:cubicBezTo>
                    <a:pt x="0" y="1513"/>
                    <a:pt x="1513" y="0"/>
                    <a:pt x="3379" y="0"/>
                  </a:cubicBezTo>
                  <a:cubicBezTo>
                    <a:pt x="5244" y="0"/>
                    <a:pt x="6757" y="1512"/>
                    <a:pt x="6757" y="337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256" name="グループ化 255">
            <a:extLst>
              <a:ext uri="{FF2B5EF4-FFF2-40B4-BE49-F238E27FC236}">
                <a16:creationId xmlns:a16="http://schemas.microsoft.com/office/drawing/2014/main" id="{FCF162DF-F685-C29E-57EA-08291E69896A}"/>
              </a:ext>
            </a:extLst>
          </p:cNvPr>
          <p:cNvGrpSpPr/>
          <p:nvPr/>
        </p:nvGrpSpPr>
        <p:grpSpPr>
          <a:xfrm>
            <a:off x="4442149" y="3433483"/>
            <a:ext cx="1163602" cy="904496"/>
            <a:chOff x="4442149" y="3465382"/>
            <a:chExt cx="1163602" cy="904496"/>
          </a:xfrm>
        </p:grpSpPr>
        <p:sp>
          <p:nvSpPr>
            <p:cNvPr id="257" name="フリーフォーム 256">
              <a:extLst>
                <a:ext uri="{FF2B5EF4-FFF2-40B4-BE49-F238E27FC236}">
                  <a16:creationId xmlns:a16="http://schemas.microsoft.com/office/drawing/2014/main" id="{6E5862D9-3087-AA71-0A98-E6B67D002DC4}"/>
                </a:ext>
              </a:extLst>
            </p:cNvPr>
            <p:cNvSpPr/>
            <p:nvPr/>
          </p:nvSpPr>
          <p:spPr>
            <a:xfrm>
              <a:off x="4442149" y="3465382"/>
              <a:ext cx="742972" cy="738912"/>
            </a:xfrm>
            <a:custGeom>
              <a:avLst/>
              <a:gdLst>
                <a:gd name="connsiteX0" fmla="*/ 420394 w 742972"/>
                <a:gd name="connsiteY0" fmla="*/ 0 h 738912"/>
                <a:gd name="connsiteX1" fmla="*/ 322579 w 742972"/>
                <a:gd name="connsiteY1" fmla="*/ 0 h 738912"/>
                <a:gd name="connsiteX2" fmla="*/ 228098 w 742972"/>
                <a:gd name="connsiteY2" fmla="*/ 25178 h 738912"/>
                <a:gd name="connsiteX3" fmla="*/ 143389 w 742972"/>
                <a:gd name="connsiteY3" fmla="*/ 73818 h 738912"/>
                <a:gd name="connsiteX4" fmla="*/ 74223 w 742972"/>
                <a:gd name="connsiteY4" fmla="*/ 142605 h 738912"/>
                <a:gd name="connsiteX5" fmla="*/ 25316 w 742972"/>
                <a:gd name="connsiteY5" fmla="*/ 226852 h 738912"/>
                <a:gd name="connsiteX6" fmla="*/ 0 w 742972"/>
                <a:gd name="connsiteY6" fmla="*/ 320816 h 738912"/>
                <a:gd name="connsiteX7" fmla="*/ 0 w 742972"/>
                <a:gd name="connsiteY7" fmla="*/ 418096 h 738912"/>
                <a:gd name="connsiteX8" fmla="*/ 25316 w 742972"/>
                <a:gd name="connsiteY8" fmla="*/ 512061 h 738912"/>
                <a:gd name="connsiteX9" fmla="*/ 74223 w 742972"/>
                <a:gd name="connsiteY9" fmla="*/ 596308 h 738912"/>
                <a:gd name="connsiteX10" fmla="*/ 143389 w 742972"/>
                <a:gd name="connsiteY10" fmla="*/ 665095 h 738912"/>
                <a:gd name="connsiteX11" fmla="*/ 228098 w 742972"/>
                <a:gd name="connsiteY11" fmla="*/ 713735 h 738912"/>
                <a:gd name="connsiteX12" fmla="*/ 322579 w 742972"/>
                <a:gd name="connsiteY12" fmla="*/ 738913 h 738912"/>
                <a:gd name="connsiteX13" fmla="*/ 420394 w 742972"/>
                <a:gd name="connsiteY13" fmla="*/ 738913 h 738912"/>
                <a:gd name="connsiteX14" fmla="*/ 514874 w 742972"/>
                <a:gd name="connsiteY14" fmla="*/ 713735 h 738912"/>
                <a:gd name="connsiteX15" fmla="*/ 599584 w 742972"/>
                <a:gd name="connsiteY15" fmla="*/ 665095 h 738912"/>
                <a:gd name="connsiteX16" fmla="*/ 668749 w 742972"/>
                <a:gd name="connsiteY16" fmla="*/ 596308 h 738912"/>
                <a:gd name="connsiteX17" fmla="*/ 717656 w 742972"/>
                <a:gd name="connsiteY17" fmla="*/ 512061 h 738912"/>
                <a:gd name="connsiteX18" fmla="*/ 742972 w 742972"/>
                <a:gd name="connsiteY18" fmla="*/ 418096 h 738912"/>
                <a:gd name="connsiteX19" fmla="*/ 742972 w 742972"/>
                <a:gd name="connsiteY19" fmla="*/ 320816 h 738912"/>
                <a:gd name="connsiteX20" fmla="*/ 717656 w 742972"/>
                <a:gd name="connsiteY20" fmla="*/ 226852 h 738912"/>
                <a:gd name="connsiteX21" fmla="*/ 668749 w 742972"/>
                <a:gd name="connsiteY21" fmla="*/ 142605 h 738912"/>
                <a:gd name="connsiteX22" fmla="*/ 599584 w 742972"/>
                <a:gd name="connsiteY22" fmla="*/ 73818 h 738912"/>
                <a:gd name="connsiteX23" fmla="*/ 514874 w 742972"/>
                <a:gd name="connsiteY23" fmla="*/ 25178 h 738912"/>
                <a:gd name="connsiteX24" fmla="*/ 420394 w 742972"/>
                <a:gd name="connsiteY24" fmla="*/ 0 h 7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72" h="738912">
                  <a:moveTo>
                    <a:pt x="420394" y="0"/>
                  </a:moveTo>
                  <a:lnTo>
                    <a:pt x="322579" y="0"/>
                  </a:lnTo>
                  <a:lnTo>
                    <a:pt x="228098" y="25178"/>
                  </a:lnTo>
                  <a:lnTo>
                    <a:pt x="143389" y="73818"/>
                  </a:lnTo>
                  <a:lnTo>
                    <a:pt x="74223" y="142605"/>
                  </a:lnTo>
                  <a:lnTo>
                    <a:pt x="25316" y="226852"/>
                  </a:lnTo>
                  <a:lnTo>
                    <a:pt x="0" y="320816"/>
                  </a:lnTo>
                  <a:lnTo>
                    <a:pt x="0" y="418096"/>
                  </a:lnTo>
                  <a:lnTo>
                    <a:pt x="25316" y="512061"/>
                  </a:lnTo>
                  <a:lnTo>
                    <a:pt x="74223" y="596308"/>
                  </a:lnTo>
                  <a:lnTo>
                    <a:pt x="143389" y="665095"/>
                  </a:lnTo>
                  <a:lnTo>
                    <a:pt x="228098" y="713735"/>
                  </a:lnTo>
                  <a:lnTo>
                    <a:pt x="322579" y="738913"/>
                  </a:lnTo>
                  <a:lnTo>
                    <a:pt x="420394" y="738913"/>
                  </a:lnTo>
                  <a:lnTo>
                    <a:pt x="514874" y="713735"/>
                  </a:lnTo>
                  <a:lnTo>
                    <a:pt x="599584" y="665095"/>
                  </a:lnTo>
                  <a:lnTo>
                    <a:pt x="668749" y="596308"/>
                  </a:lnTo>
                  <a:lnTo>
                    <a:pt x="717656" y="512061"/>
                  </a:lnTo>
                  <a:lnTo>
                    <a:pt x="742972" y="418096"/>
                  </a:lnTo>
                  <a:lnTo>
                    <a:pt x="742972" y="320816"/>
                  </a:lnTo>
                  <a:lnTo>
                    <a:pt x="717656" y="226852"/>
                  </a:lnTo>
                  <a:lnTo>
                    <a:pt x="668749" y="142605"/>
                  </a:lnTo>
                  <a:lnTo>
                    <a:pt x="599584" y="73818"/>
                  </a:lnTo>
                  <a:lnTo>
                    <a:pt x="514874" y="25178"/>
                  </a:lnTo>
                  <a:lnTo>
                    <a:pt x="420394" y="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58" name="フリーフォーム 257">
              <a:extLst>
                <a:ext uri="{FF2B5EF4-FFF2-40B4-BE49-F238E27FC236}">
                  <a16:creationId xmlns:a16="http://schemas.microsoft.com/office/drawing/2014/main" id="{AD9C59C2-37C5-DB94-033B-FA9E3713C61F}"/>
                </a:ext>
              </a:extLst>
            </p:cNvPr>
            <p:cNvSpPr/>
            <p:nvPr/>
          </p:nvSpPr>
          <p:spPr>
            <a:xfrm rot="10800000">
              <a:off x="5185118" y="3786195"/>
              <a:ext cx="420625" cy="97279"/>
            </a:xfrm>
            <a:custGeom>
              <a:avLst/>
              <a:gdLst>
                <a:gd name="connsiteX0" fmla="*/ 0 w 420625"/>
                <a:gd name="connsiteY0" fmla="*/ 0 h 97279"/>
                <a:gd name="connsiteX1" fmla="*/ 420625 w 420625"/>
                <a:gd name="connsiteY1" fmla="*/ 0 h 97279"/>
                <a:gd name="connsiteX2" fmla="*/ 420625 w 420625"/>
                <a:gd name="connsiteY2" fmla="*/ 97280 h 97279"/>
                <a:gd name="connsiteX3" fmla="*/ 0 w 420625"/>
                <a:gd name="connsiteY3" fmla="*/ 97280 h 9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279">
                  <a:moveTo>
                    <a:pt x="0" y="0"/>
                  </a:moveTo>
                  <a:lnTo>
                    <a:pt x="420625" y="0"/>
                  </a:lnTo>
                  <a:lnTo>
                    <a:pt x="420625" y="97280"/>
                  </a:lnTo>
                  <a:lnTo>
                    <a:pt x="0" y="9728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59" name="フリーフォーム 258">
              <a:extLst>
                <a:ext uri="{FF2B5EF4-FFF2-40B4-BE49-F238E27FC236}">
                  <a16:creationId xmlns:a16="http://schemas.microsoft.com/office/drawing/2014/main" id="{DF613FAD-A647-9696-3962-139E70B3AD03}"/>
                </a:ext>
              </a:extLst>
            </p:cNvPr>
            <p:cNvSpPr/>
            <p:nvPr/>
          </p:nvSpPr>
          <p:spPr>
            <a:xfrm rot="10800000">
              <a:off x="5185118" y="3883480"/>
              <a:ext cx="420625" cy="97279"/>
            </a:xfrm>
            <a:custGeom>
              <a:avLst/>
              <a:gdLst>
                <a:gd name="connsiteX0" fmla="*/ 0 w 420625"/>
                <a:gd name="connsiteY0" fmla="*/ 0 h 97279"/>
                <a:gd name="connsiteX1" fmla="*/ 420625 w 420625"/>
                <a:gd name="connsiteY1" fmla="*/ 0 h 97279"/>
                <a:gd name="connsiteX2" fmla="*/ 420625 w 420625"/>
                <a:gd name="connsiteY2" fmla="*/ 97280 h 97279"/>
                <a:gd name="connsiteX3" fmla="*/ 0 w 420625"/>
                <a:gd name="connsiteY3" fmla="*/ 97280 h 9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279">
                  <a:moveTo>
                    <a:pt x="0" y="0"/>
                  </a:moveTo>
                  <a:lnTo>
                    <a:pt x="420625" y="0"/>
                  </a:lnTo>
                  <a:lnTo>
                    <a:pt x="420625" y="97280"/>
                  </a:lnTo>
                  <a:lnTo>
                    <a:pt x="0" y="9728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60" name="フリーフォーム 259">
              <a:extLst>
                <a:ext uri="{FF2B5EF4-FFF2-40B4-BE49-F238E27FC236}">
                  <a16:creationId xmlns:a16="http://schemas.microsoft.com/office/drawing/2014/main" id="{7C54B97D-C211-9AD0-D511-56C3C6AA6B6E}"/>
                </a:ext>
              </a:extLst>
            </p:cNvPr>
            <p:cNvSpPr/>
            <p:nvPr/>
          </p:nvSpPr>
          <p:spPr>
            <a:xfrm rot="10800000">
              <a:off x="5185126" y="3980758"/>
              <a:ext cx="420625" cy="97279"/>
            </a:xfrm>
            <a:custGeom>
              <a:avLst/>
              <a:gdLst>
                <a:gd name="connsiteX0" fmla="*/ 0 w 420625"/>
                <a:gd name="connsiteY0" fmla="*/ 0 h 97279"/>
                <a:gd name="connsiteX1" fmla="*/ 420625 w 420625"/>
                <a:gd name="connsiteY1" fmla="*/ 0 h 97279"/>
                <a:gd name="connsiteX2" fmla="*/ 420625 w 420625"/>
                <a:gd name="connsiteY2" fmla="*/ 97280 h 97279"/>
                <a:gd name="connsiteX3" fmla="*/ 0 w 420625"/>
                <a:gd name="connsiteY3" fmla="*/ 97280 h 9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279">
                  <a:moveTo>
                    <a:pt x="0" y="0"/>
                  </a:moveTo>
                  <a:lnTo>
                    <a:pt x="420625" y="0"/>
                  </a:lnTo>
                  <a:lnTo>
                    <a:pt x="420625" y="97280"/>
                  </a:lnTo>
                  <a:lnTo>
                    <a:pt x="0" y="9728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61" name="フリーフォーム 260">
              <a:extLst>
                <a:ext uri="{FF2B5EF4-FFF2-40B4-BE49-F238E27FC236}">
                  <a16:creationId xmlns:a16="http://schemas.microsoft.com/office/drawing/2014/main" id="{43D79955-1E2E-AEDA-7F49-5F5C3EBD1D41}"/>
                </a:ext>
              </a:extLst>
            </p:cNvPr>
            <p:cNvSpPr/>
            <p:nvPr/>
          </p:nvSpPr>
          <p:spPr>
            <a:xfrm rot="10800000">
              <a:off x="5185118" y="4175314"/>
              <a:ext cx="420625" cy="97279"/>
            </a:xfrm>
            <a:custGeom>
              <a:avLst/>
              <a:gdLst>
                <a:gd name="connsiteX0" fmla="*/ 0 w 420625"/>
                <a:gd name="connsiteY0" fmla="*/ 0 h 97279"/>
                <a:gd name="connsiteX1" fmla="*/ 420625 w 420625"/>
                <a:gd name="connsiteY1" fmla="*/ 0 h 97279"/>
                <a:gd name="connsiteX2" fmla="*/ 420625 w 420625"/>
                <a:gd name="connsiteY2" fmla="*/ 97280 h 97279"/>
                <a:gd name="connsiteX3" fmla="*/ 0 w 420625"/>
                <a:gd name="connsiteY3" fmla="*/ 97280 h 9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279">
                  <a:moveTo>
                    <a:pt x="0" y="0"/>
                  </a:moveTo>
                  <a:lnTo>
                    <a:pt x="420625" y="0"/>
                  </a:lnTo>
                  <a:lnTo>
                    <a:pt x="420625" y="97280"/>
                  </a:lnTo>
                  <a:lnTo>
                    <a:pt x="0" y="9728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62" name="フリーフォーム 261">
              <a:extLst>
                <a:ext uri="{FF2B5EF4-FFF2-40B4-BE49-F238E27FC236}">
                  <a16:creationId xmlns:a16="http://schemas.microsoft.com/office/drawing/2014/main" id="{4861FFA4-A870-FD4A-4507-E6710E39ED4D}"/>
                </a:ext>
              </a:extLst>
            </p:cNvPr>
            <p:cNvSpPr/>
            <p:nvPr/>
          </p:nvSpPr>
          <p:spPr>
            <a:xfrm rot="10800000">
              <a:off x="5185126" y="4272599"/>
              <a:ext cx="420625" cy="97279"/>
            </a:xfrm>
            <a:custGeom>
              <a:avLst/>
              <a:gdLst>
                <a:gd name="connsiteX0" fmla="*/ 0 w 420625"/>
                <a:gd name="connsiteY0" fmla="*/ 0 h 97279"/>
                <a:gd name="connsiteX1" fmla="*/ 420625 w 420625"/>
                <a:gd name="connsiteY1" fmla="*/ 0 h 97279"/>
                <a:gd name="connsiteX2" fmla="*/ 420625 w 420625"/>
                <a:gd name="connsiteY2" fmla="*/ 97279 h 97279"/>
                <a:gd name="connsiteX3" fmla="*/ 0 w 420625"/>
                <a:gd name="connsiteY3" fmla="*/ 97279 h 9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279">
                  <a:moveTo>
                    <a:pt x="0" y="0"/>
                  </a:moveTo>
                  <a:lnTo>
                    <a:pt x="420625" y="0"/>
                  </a:lnTo>
                  <a:lnTo>
                    <a:pt x="420625" y="97279"/>
                  </a:lnTo>
                  <a:lnTo>
                    <a:pt x="0" y="97279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63" name="フリーフォーム 262">
              <a:extLst>
                <a:ext uri="{FF2B5EF4-FFF2-40B4-BE49-F238E27FC236}">
                  <a16:creationId xmlns:a16="http://schemas.microsoft.com/office/drawing/2014/main" id="{B0F00BD7-322D-513B-66FD-F5293D994399}"/>
                </a:ext>
              </a:extLst>
            </p:cNvPr>
            <p:cNvSpPr/>
            <p:nvPr/>
          </p:nvSpPr>
          <p:spPr>
            <a:xfrm>
              <a:off x="5392054" y="4123317"/>
              <a:ext cx="6757" cy="6720"/>
            </a:xfrm>
            <a:custGeom>
              <a:avLst/>
              <a:gdLst>
                <a:gd name="connsiteX0" fmla="*/ 6757 w 6757"/>
                <a:gd name="connsiteY0" fmla="*/ 3360 h 6720"/>
                <a:gd name="connsiteX1" fmla="*/ 3379 w 6757"/>
                <a:gd name="connsiteY1" fmla="*/ 6720 h 6720"/>
                <a:gd name="connsiteX2" fmla="*/ 0 w 6757"/>
                <a:gd name="connsiteY2" fmla="*/ 3360 h 6720"/>
                <a:gd name="connsiteX3" fmla="*/ 3379 w 6757"/>
                <a:gd name="connsiteY3" fmla="*/ 0 h 6720"/>
                <a:gd name="connsiteX4" fmla="*/ 6757 w 6757"/>
                <a:gd name="connsiteY4" fmla="*/ 3360 h 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7" h="6720">
                  <a:moveTo>
                    <a:pt x="6757" y="3360"/>
                  </a:moveTo>
                  <a:cubicBezTo>
                    <a:pt x="6757" y="5216"/>
                    <a:pt x="5245" y="6720"/>
                    <a:pt x="3379" y="6720"/>
                  </a:cubicBezTo>
                  <a:cubicBezTo>
                    <a:pt x="1513" y="6720"/>
                    <a:pt x="0" y="5216"/>
                    <a:pt x="0" y="3360"/>
                  </a:cubicBezTo>
                  <a:cubicBezTo>
                    <a:pt x="0" y="1504"/>
                    <a:pt x="1513" y="0"/>
                    <a:pt x="3379" y="0"/>
                  </a:cubicBezTo>
                  <a:cubicBezTo>
                    <a:pt x="5245" y="0"/>
                    <a:pt x="6757" y="1504"/>
                    <a:pt x="6757" y="336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64" name="フリーフォーム 263">
              <a:extLst>
                <a:ext uri="{FF2B5EF4-FFF2-40B4-BE49-F238E27FC236}">
                  <a16:creationId xmlns:a16="http://schemas.microsoft.com/office/drawing/2014/main" id="{3209EAE0-B352-FFDE-D90C-7BEC8063F726}"/>
                </a:ext>
              </a:extLst>
            </p:cNvPr>
            <p:cNvSpPr/>
            <p:nvPr/>
          </p:nvSpPr>
          <p:spPr>
            <a:xfrm>
              <a:off x="5392054" y="4141089"/>
              <a:ext cx="6757" cy="6720"/>
            </a:xfrm>
            <a:custGeom>
              <a:avLst/>
              <a:gdLst>
                <a:gd name="connsiteX0" fmla="*/ 6757 w 6757"/>
                <a:gd name="connsiteY0" fmla="*/ 3360 h 6720"/>
                <a:gd name="connsiteX1" fmla="*/ 3379 w 6757"/>
                <a:gd name="connsiteY1" fmla="*/ 6720 h 6720"/>
                <a:gd name="connsiteX2" fmla="*/ 0 w 6757"/>
                <a:gd name="connsiteY2" fmla="*/ 3360 h 6720"/>
                <a:gd name="connsiteX3" fmla="*/ 3379 w 6757"/>
                <a:gd name="connsiteY3" fmla="*/ 0 h 6720"/>
                <a:gd name="connsiteX4" fmla="*/ 6757 w 6757"/>
                <a:gd name="connsiteY4" fmla="*/ 3360 h 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7" h="6720">
                  <a:moveTo>
                    <a:pt x="6757" y="3360"/>
                  </a:moveTo>
                  <a:cubicBezTo>
                    <a:pt x="6757" y="5216"/>
                    <a:pt x="5245" y="6720"/>
                    <a:pt x="3379" y="6720"/>
                  </a:cubicBezTo>
                  <a:cubicBezTo>
                    <a:pt x="1513" y="6720"/>
                    <a:pt x="0" y="5216"/>
                    <a:pt x="0" y="3360"/>
                  </a:cubicBezTo>
                  <a:cubicBezTo>
                    <a:pt x="0" y="1504"/>
                    <a:pt x="1513" y="0"/>
                    <a:pt x="3379" y="0"/>
                  </a:cubicBezTo>
                  <a:cubicBezTo>
                    <a:pt x="5245" y="0"/>
                    <a:pt x="6757" y="1504"/>
                    <a:pt x="6757" y="336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65" name="フリーフォーム 264">
              <a:extLst>
                <a:ext uri="{FF2B5EF4-FFF2-40B4-BE49-F238E27FC236}">
                  <a16:creationId xmlns:a16="http://schemas.microsoft.com/office/drawing/2014/main" id="{2ACB594F-78CE-D0BE-554D-813DF7D1B587}"/>
                </a:ext>
              </a:extLst>
            </p:cNvPr>
            <p:cNvSpPr/>
            <p:nvPr/>
          </p:nvSpPr>
          <p:spPr>
            <a:xfrm>
              <a:off x="5392054" y="4105545"/>
              <a:ext cx="6757" cy="6720"/>
            </a:xfrm>
            <a:custGeom>
              <a:avLst/>
              <a:gdLst>
                <a:gd name="connsiteX0" fmla="*/ 6757 w 6757"/>
                <a:gd name="connsiteY0" fmla="*/ 3360 h 6720"/>
                <a:gd name="connsiteX1" fmla="*/ 3379 w 6757"/>
                <a:gd name="connsiteY1" fmla="*/ 6720 h 6720"/>
                <a:gd name="connsiteX2" fmla="*/ 0 w 6757"/>
                <a:gd name="connsiteY2" fmla="*/ 3360 h 6720"/>
                <a:gd name="connsiteX3" fmla="*/ 3379 w 6757"/>
                <a:gd name="connsiteY3" fmla="*/ 0 h 6720"/>
                <a:gd name="connsiteX4" fmla="*/ 6757 w 6757"/>
                <a:gd name="connsiteY4" fmla="*/ 3360 h 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7" h="6720">
                  <a:moveTo>
                    <a:pt x="6757" y="3360"/>
                  </a:moveTo>
                  <a:cubicBezTo>
                    <a:pt x="6757" y="5216"/>
                    <a:pt x="5245" y="6720"/>
                    <a:pt x="3379" y="6720"/>
                  </a:cubicBezTo>
                  <a:cubicBezTo>
                    <a:pt x="1513" y="6720"/>
                    <a:pt x="0" y="5216"/>
                    <a:pt x="0" y="3360"/>
                  </a:cubicBezTo>
                  <a:cubicBezTo>
                    <a:pt x="0" y="1504"/>
                    <a:pt x="1513" y="0"/>
                    <a:pt x="3379" y="0"/>
                  </a:cubicBezTo>
                  <a:cubicBezTo>
                    <a:pt x="5245" y="0"/>
                    <a:pt x="6757" y="1504"/>
                    <a:pt x="6757" y="336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266" name="グラフィックス 326">
            <a:extLst>
              <a:ext uri="{FF2B5EF4-FFF2-40B4-BE49-F238E27FC236}">
                <a16:creationId xmlns:a16="http://schemas.microsoft.com/office/drawing/2014/main" id="{EAFCB900-A78B-5515-A950-EF4390EE9755}"/>
              </a:ext>
            </a:extLst>
          </p:cNvPr>
          <p:cNvSpPr/>
          <p:nvPr/>
        </p:nvSpPr>
        <p:spPr>
          <a:xfrm>
            <a:off x="2857390" y="3513438"/>
            <a:ext cx="742972" cy="742972"/>
          </a:xfrm>
          <a:custGeom>
            <a:avLst/>
            <a:gdLst>
              <a:gd name="connsiteX0" fmla="*/ 420393 w 742972"/>
              <a:gd name="connsiteY0" fmla="*/ 0 h 742972"/>
              <a:gd name="connsiteX1" fmla="*/ 322579 w 742972"/>
              <a:gd name="connsiteY1" fmla="*/ 0 h 742972"/>
              <a:gd name="connsiteX2" fmla="*/ 228098 w 742972"/>
              <a:gd name="connsiteY2" fmla="*/ 25316 h 742972"/>
              <a:gd name="connsiteX3" fmla="*/ 143388 w 742972"/>
              <a:gd name="connsiteY3" fmla="*/ 74223 h 742972"/>
              <a:gd name="connsiteX4" fmla="*/ 74223 w 742972"/>
              <a:gd name="connsiteY4" fmla="*/ 143388 h 742972"/>
              <a:gd name="connsiteX5" fmla="*/ 25316 w 742972"/>
              <a:gd name="connsiteY5" fmla="*/ 228098 h 742972"/>
              <a:gd name="connsiteX6" fmla="*/ 0 w 742972"/>
              <a:gd name="connsiteY6" fmla="*/ 322579 h 742972"/>
              <a:gd name="connsiteX7" fmla="*/ 0 w 742972"/>
              <a:gd name="connsiteY7" fmla="*/ 420393 h 742972"/>
              <a:gd name="connsiteX8" fmla="*/ 25316 w 742972"/>
              <a:gd name="connsiteY8" fmla="*/ 514874 h 742972"/>
              <a:gd name="connsiteX9" fmla="*/ 74223 w 742972"/>
              <a:gd name="connsiteY9" fmla="*/ 599584 h 742972"/>
              <a:gd name="connsiteX10" fmla="*/ 143388 w 742972"/>
              <a:gd name="connsiteY10" fmla="*/ 668749 h 742972"/>
              <a:gd name="connsiteX11" fmla="*/ 228098 w 742972"/>
              <a:gd name="connsiteY11" fmla="*/ 717656 h 742972"/>
              <a:gd name="connsiteX12" fmla="*/ 322579 w 742972"/>
              <a:gd name="connsiteY12" fmla="*/ 742972 h 742972"/>
              <a:gd name="connsiteX13" fmla="*/ 420393 w 742972"/>
              <a:gd name="connsiteY13" fmla="*/ 742972 h 742972"/>
              <a:gd name="connsiteX14" fmla="*/ 514874 w 742972"/>
              <a:gd name="connsiteY14" fmla="*/ 717656 h 742972"/>
              <a:gd name="connsiteX15" fmla="*/ 599584 w 742972"/>
              <a:gd name="connsiteY15" fmla="*/ 668749 h 742972"/>
              <a:gd name="connsiteX16" fmla="*/ 668749 w 742972"/>
              <a:gd name="connsiteY16" fmla="*/ 599584 h 742972"/>
              <a:gd name="connsiteX17" fmla="*/ 717656 w 742972"/>
              <a:gd name="connsiteY17" fmla="*/ 514874 h 742972"/>
              <a:gd name="connsiteX18" fmla="*/ 742972 w 742972"/>
              <a:gd name="connsiteY18" fmla="*/ 420393 h 742972"/>
              <a:gd name="connsiteX19" fmla="*/ 742972 w 742972"/>
              <a:gd name="connsiteY19" fmla="*/ 322579 h 742972"/>
              <a:gd name="connsiteX20" fmla="*/ 717656 w 742972"/>
              <a:gd name="connsiteY20" fmla="*/ 228098 h 742972"/>
              <a:gd name="connsiteX21" fmla="*/ 668749 w 742972"/>
              <a:gd name="connsiteY21" fmla="*/ 143388 h 742972"/>
              <a:gd name="connsiteX22" fmla="*/ 599584 w 742972"/>
              <a:gd name="connsiteY22" fmla="*/ 74223 h 742972"/>
              <a:gd name="connsiteX23" fmla="*/ 514874 w 742972"/>
              <a:gd name="connsiteY23" fmla="*/ 25316 h 742972"/>
              <a:gd name="connsiteX24" fmla="*/ 420393 w 742972"/>
              <a:gd name="connsiteY24" fmla="*/ 0 h 74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42972" h="742972">
                <a:moveTo>
                  <a:pt x="420393" y="0"/>
                </a:moveTo>
                <a:lnTo>
                  <a:pt x="322579" y="0"/>
                </a:lnTo>
                <a:lnTo>
                  <a:pt x="228098" y="25316"/>
                </a:lnTo>
                <a:lnTo>
                  <a:pt x="143388" y="74223"/>
                </a:lnTo>
                <a:lnTo>
                  <a:pt x="74223" y="143388"/>
                </a:lnTo>
                <a:lnTo>
                  <a:pt x="25316" y="228098"/>
                </a:lnTo>
                <a:lnTo>
                  <a:pt x="0" y="322579"/>
                </a:lnTo>
                <a:lnTo>
                  <a:pt x="0" y="420393"/>
                </a:lnTo>
                <a:lnTo>
                  <a:pt x="25316" y="514874"/>
                </a:lnTo>
                <a:lnTo>
                  <a:pt x="74223" y="599584"/>
                </a:lnTo>
                <a:lnTo>
                  <a:pt x="143388" y="668749"/>
                </a:lnTo>
                <a:lnTo>
                  <a:pt x="228098" y="717656"/>
                </a:lnTo>
                <a:lnTo>
                  <a:pt x="322579" y="742972"/>
                </a:lnTo>
                <a:lnTo>
                  <a:pt x="420393" y="742972"/>
                </a:lnTo>
                <a:lnTo>
                  <a:pt x="514874" y="717656"/>
                </a:lnTo>
                <a:lnTo>
                  <a:pt x="599584" y="668749"/>
                </a:lnTo>
                <a:lnTo>
                  <a:pt x="668749" y="599584"/>
                </a:lnTo>
                <a:lnTo>
                  <a:pt x="717656" y="514874"/>
                </a:lnTo>
                <a:lnTo>
                  <a:pt x="742972" y="420393"/>
                </a:lnTo>
                <a:lnTo>
                  <a:pt x="742972" y="322579"/>
                </a:lnTo>
                <a:lnTo>
                  <a:pt x="717656" y="228098"/>
                </a:lnTo>
                <a:lnTo>
                  <a:pt x="668749" y="143388"/>
                </a:lnTo>
                <a:lnTo>
                  <a:pt x="599584" y="74223"/>
                </a:lnTo>
                <a:lnTo>
                  <a:pt x="514874" y="25316"/>
                </a:lnTo>
                <a:lnTo>
                  <a:pt x="420393" y="0"/>
                </a:lnTo>
                <a:close/>
              </a:path>
            </a:pathLst>
          </a:custGeom>
          <a:solidFill>
            <a:schemeClr val="bg1"/>
          </a:solidFill>
          <a:ln w="19050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67" name="テキスト ボックス 266">
            <a:extLst>
              <a:ext uri="{FF2B5EF4-FFF2-40B4-BE49-F238E27FC236}">
                <a16:creationId xmlns:a16="http://schemas.microsoft.com/office/drawing/2014/main" id="{3A4F91A6-2A8B-F531-6E48-3381CAA4B3CF}"/>
              </a:ext>
            </a:extLst>
          </p:cNvPr>
          <p:cNvSpPr txBox="1"/>
          <p:nvPr/>
        </p:nvSpPr>
        <p:spPr>
          <a:xfrm>
            <a:off x="2995522" y="4212113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1E219C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①</a:t>
            </a:r>
            <a:endParaRPr kumimoji="1" lang="ja-JP" altLang="en-US" sz="2400" b="1">
              <a:solidFill>
                <a:srgbClr val="1E219C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69" name="テキスト ボックス 268">
            <a:extLst>
              <a:ext uri="{FF2B5EF4-FFF2-40B4-BE49-F238E27FC236}">
                <a16:creationId xmlns:a16="http://schemas.microsoft.com/office/drawing/2014/main" id="{0DA4DFDF-2907-22EB-16A6-A3EE9AF1381F}"/>
              </a:ext>
            </a:extLst>
          </p:cNvPr>
          <p:cNvSpPr txBox="1"/>
          <p:nvPr/>
        </p:nvSpPr>
        <p:spPr>
          <a:xfrm>
            <a:off x="7107906" y="4212112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1E219C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③</a:t>
            </a:r>
            <a:endParaRPr kumimoji="1" lang="ja-JP" altLang="en-US" sz="2400" b="1">
              <a:solidFill>
                <a:srgbClr val="1E219C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6FF4B1FD-F7DE-DB6B-27BE-1EB58B90451C}"/>
              </a:ext>
            </a:extLst>
          </p:cNvPr>
          <p:cNvSpPr txBox="1"/>
          <p:nvPr/>
        </p:nvSpPr>
        <p:spPr>
          <a:xfrm>
            <a:off x="3205612" y="594464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1E219C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⑤</a:t>
            </a:r>
            <a:endParaRPr kumimoji="1" lang="ja-JP" altLang="en-US" sz="2400" b="1">
              <a:solidFill>
                <a:srgbClr val="1E219C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71" name="テキスト ボックス 270">
            <a:extLst>
              <a:ext uri="{FF2B5EF4-FFF2-40B4-BE49-F238E27FC236}">
                <a16:creationId xmlns:a16="http://schemas.microsoft.com/office/drawing/2014/main" id="{CBA80049-9C95-9A0A-E5A4-DF8FB97E4E89}"/>
              </a:ext>
            </a:extLst>
          </p:cNvPr>
          <p:cNvSpPr txBox="1"/>
          <p:nvPr/>
        </p:nvSpPr>
        <p:spPr>
          <a:xfrm>
            <a:off x="4633319" y="594464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1E219C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⑥</a:t>
            </a:r>
            <a:endParaRPr kumimoji="1" lang="ja-JP" altLang="en-US" sz="2400" b="1">
              <a:solidFill>
                <a:srgbClr val="1E219C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72" name="テキスト ボックス 271">
            <a:extLst>
              <a:ext uri="{FF2B5EF4-FFF2-40B4-BE49-F238E27FC236}">
                <a16:creationId xmlns:a16="http://schemas.microsoft.com/office/drawing/2014/main" id="{C15E30C1-5557-37F1-90E5-CAB88FF8446C}"/>
              </a:ext>
            </a:extLst>
          </p:cNvPr>
          <p:cNvSpPr txBox="1"/>
          <p:nvPr/>
        </p:nvSpPr>
        <p:spPr>
          <a:xfrm>
            <a:off x="7116225" y="594464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1E219C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⑦</a:t>
            </a:r>
            <a:endParaRPr kumimoji="1" lang="ja-JP" altLang="en-US" sz="2400" b="1">
              <a:solidFill>
                <a:srgbClr val="1E219C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E9CCCD3C-438B-F028-79EF-D058D434850E}"/>
              </a:ext>
            </a:extLst>
          </p:cNvPr>
          <p:cNvSpPr txBox="1"/>
          <p:nvPr/>
        </p:nvSpPr>
        <p:spPr>
          <a:xfrm>
            <a:off x="1222745" y="594464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1E219C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④</a:t>
            </a:r>
            <a:endParaRPr kumimoji="1" lang="ja-JP" altLang="en-US" sz="2400" b="1">
              <a:solidFill>
                <a:srgbClr val="1E219C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398" name="グループ化 397">
            <a:extLst>
              <a:ext uri="{FF2B5EF4-FFF2-40B4-BE49-F238E27FC236}">
                <a16:creationId xmlns:a16="http://schemas.microsoft.com/office/drawing/2014/main" id="{6028EC4C-BA1F-6FAC-0D50-A94093003801}"/>
              </a:ext>
            </a:extLst>
          </p:cNvPr>
          <p:cNvGrpSpPr/>
          <p:nvPr/>
        </p:nvGrpSpPr>
        <p:grpSpPr>
          <a:xfrm>
            <a:off x="6396533" y="3307066"/>
            <a:ext cx="1904081" cy="1224579"/>
            <a:chOff x="6396533" y="3305512"/>
            <a:chExt cx="1904081" cy="1224579"/>
          </a:xfrm>
        </p:grpSpPr>
        <p:sp>
          <p:nvSpPr>
            <p:cNvPr id="399" name="フリーフォーム 398">
              <a:extLst>
                <a:ext uri="{FF2B5EF4-FFF2-40B4-BE49-F238E27FC236}">
                  <a16:creationId xmlns:a16="http://schemas.microsoft.com/office/drawing/2014/main" id="{6AF8221C-F6EC-D5AC-AB11-FBCE50865759}"/>
                </a:ext>
              </a:extLst>
            </p:cNvPr>
            <p:cNvSpPr/>
            <p:nvPr/>
          </p:nvSpPr>
          <p:spPr>
            <a:xfrm>
              <a:off x="6396533" y="3305512"/>
              <a:ext cx="742001" cy="738469"/>
            </a:xfrm>
            <a:custGeom>
              <a:avLst/>
              <a:gdLst>
                <a:gd name="connsiteX0" fmla="*/ 419844 w 742001"/>
                <a:gd name="connsiteY0" fmla="*/ 0 h 738469"/>
                <a:gd name="connsiteX1" fmla="*/ 322157 w 742001"/>
                <a:gd name="connsiteY1" fmla="*/ 0 h 738469"/>
                <a:gd name="connsiteX2" fmla="*/ 227800 w 742001"/>
                <a:gd name="connsiteY2" fmla="*/ 25163 h 738469"/>
                <a:gd name="connsiteX3" fmla="*/ 143201 w 742001"/>
                <a:gd name="connsiteY3" fmla="*/ 73774 h 738469"/>
                <a:gd name="connsiteX4" fmla="*/ 74126 w 742001"/>
                <a:gd name="connsiteY4" fmla="*/ 142520 h 738469"/>
                <a:gd name="connsiteX5" fmla="*/ 25283 w 742001"/>
                <a:gd name="connsiteY5" fmla="*/ 226716 h 738469"/>
                <a:gd name="connsiteX6" fmla="*/ 0 w 742001"/>
                <a:gd name="connsiteY6" fmla="*/ 320624 h 738469"/>
                <a:gd name="connsiteX7" fmla="*/ 0 w 742001"/>
                <a:gd name="connsiteY7" fmla="*/ 417846 h 738469"/>
                <a:gd name="connsiteX8" fmla="*/ 25283 w 742001"/>
                <a:gd name="connsiteY8" fmla="*/ 511754 h 738469"/>
                <a:gd name="connsiteX9" fmla="*/ 74126 w 742001"/>
                <a:gd name="connsiteY9" fmla="*/ 595950 h 738469"/>
                <a:gd name="connsiteX10" fmla="*/ 143201 w 742001"/>
                <a:gd name="connsiteY10" fmla="*/ 664696 h 738469"/>
                <a:gd name="connsiteX11" fmla="*/ 227800 w 742001"/>
                <a:gd name="connsiteY11" fmla="*/ 713307 h 738469"/>
                <a:gd name="connsiteX12" fmla="*/ 322157 w 742001"/>
                <a:gd name="connsiteY12" fmla="*/ 738470 h 738469"/>
                <a:gd name="connsiteX13" fmla="*/ 419844 w 742001"/>
                <a:gd name="connsiteY13" fmla="*/ 738470 h 738469"/>
                <a:gd name="connsiteX14" fmla="*/ 514201 w 742001"/>
                <a:gd name="connsiteY14" fmla="*/ 713307 h 738469"/>
                <a:gd name="connsiteX15" fmla="*/ 598800 w 742001"/>
                <a:gd name="connsiteY15" fmla="*/ 664696 h 738469"/>
                <a:gd name="connsiteX16" fmla="*/ 667875 w 742001"/>
                <a:gd name="connsiteY16" fmla="*/ 595950 h 738469"/>
                <a:gd name="connsiteX17" fmla="*/ 716718 w 742001"/>
                <a:gd name="connsiteY17" fmla="*/ 511754 h 738469"/>
                <a:gd name="connsiteX18" fmla="*/ 742001 w 742001"/>
                <a:gd name="connsiteY18" fmla="*/ 417846 h 738469"/>
                <a:gd name="connsiteX19" fmla="*/ 742001 w 742001"/>
                <a:gd name="connsiteY19" fmla="*/ 320624 h 738469"/>
                <a:gd name="connsiteX20" fmla="*/ 716718 w 742001"/>
                <a:gd name="connsiteY20" fmla="*/ 226716 h 738469"/>
                <a:gd name="connsiteX21" fmla="*/ 667875 w 742001"/>
                <a:gd name="connsiteY21" fmla="*/ 142520 h 738469"/>
                <a:gd name="connsiteX22" fmla="*/ 598800 w 742001"/>
                <a:gd name="connsiteY22" fmla="*/ 73774 h 738469"/>
                <a:gd name="connsiteX23" fmla="*/ 514201 w 742001"/>
                <a:gd name="connsiteY23" fmla="*/ 25163 h 738469"/>
                <a:gd name="connsiteX24" fmla="*/ 419844 w 742001"/>
                <a:gd name="connsiteY24" fmla="*/ 0 h 73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001" h="738469">
                  <a:moveTo>
                    <a:pt x="419844" y="0"/>
                  </a:moveTo>
                  <a:lnTo>
                    <a:pt x="322157" y="0"/>
                  </a:lnTo>
                  <a:lnTo>
                    <a:pt x="227800" y="25163"/>
                  </a:lnTo>
                  <a:lnTo>
                    <a:pt x="143201" y="73774"/>
                  </a:lnTo>
                  <a:lnTo>
                    <a:pt x="74126" y="142520"/>
                  </a:lnTo>
                  <a:lnTo>
                    <a:pt x="25283" y="226716"/>
                  </a:lnTo>
                  <a:lnTo>
                    <a:pt x="0" y="320624"/>
                  </a:lnTo>
                  <a:lnTo>
                    <a:pt x="0" y="417846"/>
                  </a:lnTo>
                  <a:lnTo>
                    <a:pt x="25283" y="511754"/>
                  </a:lnTo>
                  <a:lnTo>
                    <a:pt x="74126" y="595950"/>
                  </a:lnTo>
                  <a:lnTo>
                    <a:pt x="143201" y="664696"/>
                  </a:lnTo>
                  <a:lnTo>
                    <a:pt x="227800" y="713307"/>
                  </a:lnTo>
                  <a:lnTo>
                    <a:pt x="322157" y="738470"/>
                  </a:lnTo>
                  <a:lnTo>
                    <a:pt x="419844" y="738470"/>
                  </a:lnTo>
                  <a:lnTo>
                    <a:pt x="514201" y="713307"/>
                  </a:lnTo>
                  <a:lnTo>
                    <a:pt x="598800" y="664696"/>
                  </a:lnTo>
                  <a:lnTo>
                    <a:pt x="667875" y="595950"/>
                  </a:lnTo>
                  <a:lnTo>
                    <a:pt x="716718" y="511754"/>
                  </a:lnTo>
                  <a:lnTo>
                    <a:pt x="742001" y="417846"/>
                  </a:lnTo>
                  <a:lnTo>
                    <a:pt x="742001" y="320624"/>
                  </a:lnTo>
                  <a:lnTo>
                    <a:pt x="716718" y="226716"/>
                  </a:lnTo>
                  <a:lnTo>
                    <a:pt x="667875" y="142520"/>
                  </a:lnTo>
                  <a:lnTo>
                    <a:pt x="598800" y="73774"/>
                  </a:lnTo>
                  <a:lnTo>
                    <a:pt x="514201" y="25163"/>
                  </a:lnTo>
                  <a:lnTo>
                    <a:pt x="419844" y="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0" name="フリーフォーム 399">
              <a:extLst>
                <a:ext uri="{FF2B5EF4-FFF2-40B4-BE49-F238E27FC236}">
                  <a16:creationId xmlns:a16="http://schemas.microsoft.com/office/drawing/2014/main" id="{87A7A225-B1CC-6E75-B6C9-F4396EE5D539}"/>
                </a:ext>
              </a:extLst>
            </p:cNvPr>
            <p:cNvSpPr/>
            <p:nvPr/>
          </p:nvSpPr>
          <p:spPr>
            <a:xfrm rot="10800000">
              <a:off x="7138530" y="3626133"/>
              <a:ext cx="420075" cy="97221"/>
            </a:xfrm>
            <a:custGeom>
              <a:avLst/>
              <a:gdLst>
                <a:gd name="connsiteX0" fmla="*/ 0 w 420075"/>
                <a:gd name="connsiteY0" fmla="*/ 0 h 97221"/>
                <a:gd name="connsiteX1" fmla="*/ 420075 w 420075"/>
                <a:gd name="connsiteY1" fmla="*/ 0 h 97221"/>
                <a:gd name="connsiteX2" fmla="*/ 420075 w 420075"/>
                <a:gd name="connsiteY2" fmla="*/ 97221 h 97221"/>
                <a:gd name="connsiteX3" fmla="*/ 0 w 420075"/>
                <a:gd name="connsiteY3" fmla="*/ 97221 h 9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075" h="97221">
                  <a:moveTo>
                    <a:pt x="0" y="0"/>
                  </a:moveTo>
                  <a:lnTo>
                    <a:pt x="420075" y="0"/>
                  </a:lnTo>
                  <a:lnTo>
                    <a:pt x="420075" y="97221"/>
                  </a:lnTo>
                  <a:lnTo>
                    <a:pt x="0" y="97221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1" name="フリーフォーム 400">
              <a:extLst>
                <a:ext uri="{FF2B5EF4-FFF2-40B4-BE49-F238E27FC236}">
                  <a16:creationId xmlns:a16="http://schemas.microsoft.com/office/drawing/2014/main" id="{3D73FFE0-AB52-2A58-7DA6-677881E12B96}"/>
                </a:ext>
              </a:extLst>
            </p:cNvPr>
            <p:cNvSpPr/>
            <p:nvPr/>
          </p:nvSpPr>
          <p:spPr>
            <a:xfrm rot="10800000">
              <a:off x="7138530" y="3723359"/>
              <a:ext cx="420075" cy="97221"/>
            </a:xfrm>
            <a:custGeom>
              <a:avLst/>
              <a:gdLst>
                <a:gd name="connsiteX0" fmla="*/ 0 w 420075"/>
                <a:gd name="connsiteY0" fmla="*/ 0 h 97221"/>
                <a:gd name="connsiteX1" fmla="*/ 420075 w 420075"/>
                <a:gd name="connsiteY1" fmla="*/ 0 h 97221"/>
                <a:gd name="connsiteX2" fmla="*/ 420075 w 420075"/>
                <a:gd name="connsiteY2" fmla="*/ 97221 h 97221"/>
                <a:gd name="connsiteX3" fmla="*/ 0 w 420075"/>
                <a:gd name="connsiteY3" fmla="*/ 97221 h 9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075" h="97221">
                  <a:moveTo>
                    <a:pt x="0" y="0"/>
                  </a:moveTo>
                  <a:lnTo>
                    <a:pt x="420075" y="0"/>
                  </a:lnTo>
                  <a:lnTo>
                    <a:pt x="420075" y="97221"/>
                  </a:lnTo>
                  <a:lnTo>
                    <a:pt x="0" y="97221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2" name="フリーフォーム 401">
              <a:extLst>
                <a:ext uri="{FF2B5EF4-FFF2-40B4-BE49-F238E27FC236}">
                  <a16:creationId xmlns:a16="http://schemas.microsoft.com/office/drawing/2014/main" id="{60D9FD5F-4982-06BF-FDD6-740CB8DD57D1}"/>
                </a:ext>
              </a:extLst>
            </p:cNvPr>
            <p:cNvSpPr/>
            <p:nvPr/>
          </p:nvSpPr>
          <p:spPr>
            <a:xfrm rot="10800000">
              <a:off x="7138538" y="3820579"/>
              <a:ext cx="420075" cy="97221"/>
            </a:xfrm>
            <a:custGeom>
              <a:avLst/>
              <a:gdLst>
                <a:gd name="connsiteX0" fmla="*/ 0 w 420075"/>
                <a:gd name="connsiteY0" fmla="*/ 0 h 97221"/>
                <a:gd name="connsiteX1" fmla="*/ 420075 w 420075"/>
                <a:gd name="connsiteY1" fmla="*/ 0 h 97221"/>
                <a:gd name="connsiteX2" fmla="*/ 420075 w 420075"/>
                <a:gd name="connsiteY2" fmla="*/ 97221 h 97221"/>
                <a:gd name="connsiteX3" fmla="*/ 0 w 420075"/>
                <a:gd name="connsiteY3" fmla="*/ 97221 h 9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075" h="97221">
                  <a:moveTo>
                    <a:pt x="0" y="0"/>
                  </a:moveTo>
                  <a:lnTo>
                    <a:pt x="420075" y="0"/>
                  </a:lnTo>
                  <a:lnTo>
                    <a:pt x="420075" y="97221"/>
                  </a:lnTo>
                  <a:lnTo>
                    <a:pt x="0" y="97221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3" name="フリーフォーム 402">
              <a:extLst>
                <a:ext uri="{FF2B5EF4-FFF2-40B4-BE49-F238E27FC236}">
                  <a16:creationId xmlns:a16="http://schemas.microsoft.com/office/drawing/2014/main" id="{AE83AEEF-3151-90A3-3BE5-BF4885D8D897}"/>
                </a:ext>
              </a:extLst>
            </p:cNvPr>
            <p:cNvSpPr/>
            <p:nvPr/>
          </p:nvSpPr>
          <p:spPr>
            <a:xfrm rot="10800000">
              <a:off x="7138530" y="4015018"/>
              <a:ext cx="420075" cy="97221"/>
            </a:xfrm>
            <a:custGeom>
              <a:avLst/>
              <a:gdLst>
                <a:gd name="connsiteX0" fmla="*/ 0 w 420075"/>
                <a:gd name="connsiteY0" fmla="*/ 0 h 97221"/>
                <a:gd name="connsiteX1" fmla="*/ 420075 w 420075"/>
                <a:gd name="connsiteY1" fmla="*/ 0 h 97221"/>
                <a:gd name="connsiteX2" fmla="*/ 420075 w 420075"/>
                <a:gd name="connsiteY2" fmla="*/ 97221 h 97221"/>
                <a:gd name="connsiteX3" fmla="*/ 0 w 420075"/>
                <a:gd name="connsiteY3" fmla="*/ 97221 h 9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075" h="97221">
                  <a:moveTo>
                    <a:pt x="0" y="0"/>
                  </a:moveTo>
                  <a:lnTo>
                    <a:pt x="420075" y="0"/>
                  </a:lnTo>
                  <a:lnTo>
                    <a:pt x="420075" y="97221"/>
                  </a:lnTo>
                  <a:lnTo>
                    <a:pt x="0" y="97221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4" name="フリーフォーム 403">
              <a:extLst>
                <a:ext uri="{FF2B5EF4-FFF2-40B4-BE49-F238E27FC236}">
                  <a16:creationId xmlns:a16="http://schemas.microsoft.com/office/drawing/2014/main" id="{EDABC022-0DEB-2DC7-5A7F-D0E6ACD1F118}"/>
                </a:ext>
              </a:extLst>
            </p:cNvPr>
            <p:cNvSpPr/>
            <p:nvPr/>
          </p:nvSpPr>
          <p:spPr>
            <a:xfrm rot="10800000">
              <a:off x="7138538" y="4112245"/>
              <a:ext cx="420075" cy="97221"/>
            </a:xfrm>
            <a:custGeom>
              <a:avLst/>
              <a:gdLst>
                <a:gd name="connsiteX0" fmla="*/ 0 w 420075"/>
                <a:gd name="connsiteY0" fmla="*/ 0 h 97221"/>
                <a:gd name="connsiteX1" fmla="*/ 420075 w 420075"/>
                <a:gd name="connsiteY1" fmla="*/ 0 h 97221"/>
                <a:gd name="connsiteX2" fmla="*/ 420075 w 420075"/>
                <a:gd name="connsiteY2" fmla="*/ 97221 h 97221"/>
                <a:gd name="connsiteX3" fmla="*/ 0 w 420075"/>
                <a:gd name="connsiteY3" fmla="*/ 97221 h 9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075" h="97221">
                  <a:moveTo>
                    <a:pt x="0" y="0"/>
                  </a:moveTo>
                  <a:lnTo>
                    <a:pt x="420075" y="0"/>
                  </a:lnTo>
                  <a:lnTo>
                    <a:pt x="420075" y="97221"/>
                  </a:lnTo>
                  <a:lnTo>
                    <a:pt x="0" y="97221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5" name="フリーフォーム 404">
              <a:extLst>
                <a:ext uri="{FF2B5EF4-FFF2-40B4-BE49-F238E27FC236}">
                  <a16:creationId xmlns:a16="http://schemas.microsoft.com/office/drawing/2014/main" id="{14EEC225-6E19-2994-EBBC-44EE25DC0246}"/>
                </a:ext>
              </a:extLst>
            </p:cNvPr>
            <p:cNvSpPr/>
            <p:nvPr/>
          </p:nvSpPr>
          <p:spPr>
            <a:xfrm>
              <a:off x="7345196" y="3963053"/>
              <a:ext cx="6748" cy="6716"/>
            </a:xfrm>
            <a:custGeom>
              <a:avLst/>
              <a:gdLst>
                <a:gd name="connsiteX0" fmla="*/ 6748 w 6748"/>
                <a:gd name="connsiteY0" fmla="*/ 3358 h 6716"/>
                <a:gd name="connsiteX1" fmla="*/ 3374 w 6748"/>
                <a:gd name="connsiteY1" fmla="*/ 6716 h 6716"/>
                <a:gd name="connsiteX2" fmla="*/ 0 w 6748"/>
                <a:gd name="connsiteY2" fmla="*/ 3358 h 6716"/>
                <a:gd name="connsiteX3" fmla="*/ 3374 w 6748"/>
                <a:gd name="connsiteY3" fmla="*/ 0 h 6716"/>
                <a:gd name="connsiteX4" fmla="*/ 6748 w 6748"/>
                <a:gd name="connsiteY4" fmla="*/ 3358 h 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8" h="6716">
                  <a:moveTo>
                    <a:pt x="6748" y="3358"/>
                  </a:moveTo>
                  <a:cubicBezTo>
                    <a:pt x="6748" y="5213"/>
                    <a:pt x="5238" y="6716"/>
                    <a:pt x="3374" y="6716"/>
                  </a:cubicBezTo>
                  <a:cubicBezTo>
                    <a:pt x="1511" y="6716"/>
                    <a:pt x="0" y="5213"/>
                    <a:pt x="0" y="3358"/>
                  </a:cubicBezTo>
                  <a:cubicBezTo>
                    <a:pt x="0" y="1504"/>
                    <a:pt x="1511" y="0"/>
                    <a:pt x="3374" y="0"/>
                  </a:cubicBezTo>
                  <a:cubicBezTo>
                    <a:pt x="5238" y="0"/>
                    <a:pt x="6748" y="1504"/>
                    <a:pt x="6748" y="3358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6" name="フリーフォーム 405">
              <a:extLst>
                <a:ext uri="{FF2B5EF4-FFF2-40B4-BE49-F238E27FC236}">
                  <a16:creationId xmlns:a16="http://schemas.microsoft.com/office/drawing/2014/main" id="{2ACBF82B-528B-870F-02F2-B8CF71D137FA}"/>
                </a:ext>
              </a:extLst>
            </p:cNvPr>
            <p:cNvSpPr/>
            <p:nvPr/>
          </p:nvSpPr>
          <p:spPr>
            <a:xfrm>
              <a:off x="7345196" y="3980814"/>
              <a:ext cx="6748" cy="6716"/>
            </a:xfrm>
            <a:custGeom>
              <a:avLst/>
              <a:gdLst>
                <a:gd name="connsiteX0" fmla="*/ 6748 w 6748"/>
                <a:gd name="connsiteY0" fmla="*/ 3358 h 6716"/>
                <a:gd name="connsiteX1" fmla="*/ 3374 w 6748"/>
                <a:gd name="connsiteY1" fmla="*/ 6716 h 6716"/>
                <a:gd name="connsiteX2" fmla="*/ 0 w 6748"/>
                <a:gd name="connsiteY2" fmla="*/ 3358 h 6716"/>
                <a:gd name="connsiteX3" fmla="*/ 3374 w 6748"/>
                <a:gd name="connsiteY3" fmla="*/ 0 h 6716"/>
                <a:gd name="connsiteX4" fmla="*/ 6748 w 6748"/>
                <a:gd name="connsiteY4" fmla="*/ 3358 h 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8" h="6716">
                  <a:moveTo>
                    <a:pt x="6748" y="3358"/>
                  </a:moveTo>
                  <a:cubicBezTo>
                    <a:pt x="6748" y="5213"/>
                    <a:pt x="5238" y="6716"/>
                    <a:pt x="3374" y="6716"/>
                  </a:cubicBezTo>
                  <a:cubicBezTo>
                    <a:pt x="1511" y="6716"/>
                    <a:pt x="0" y="5213"/>
                    <a:pt x="0" y="3358"/>
                  </a:cubicBezTo>
                  <a:cubicBezTo>
                    <a:pt x="0" y="1503"/>
                    <a:pt x="1511" y="0"/>
                    <a:pt x="3374" y="0"/>
                  </a:cubicBezTo>
                  <a:cubicBezTo>
                    <a:pt x="5238" y="0"/>
                    <a:pt x="6748" y="1503"/>
                    <a:pt x="6748" y="3358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7" name="フリーフォーム 406">
              <a:extLst>
                <a:ext uri="{FF2B5EF4-FFF2-40B4-BE49-F238E27FC236}">
                  <a16:creationId xmlns:a16="http://schemas.microsoft.com/office/drawing/2014/main" id="{CDEAC80E-31AE-8643-1B79-02B4F8C1783F}"/>
                </a:ext>
              </a:extLst>
            </p:cNvPr>
            <p:cNvSpPr/>
            <p:nvPr/>
          </p:nvSpPr>
          <p:spPr>
            <a:xfrm>
              <a:off x="7345196" y="3945291"/>
              <a:ext cx="6748" cy="6716"/>
            </a:xfrm>
            <a:custGeom>
              <a:avLst/>
              <a:gdLst>
                <a:gd name="connsiteX0" fmla="*/ 6748 w 6748"/>
                <a:gd name="connsiteY0" fmla="*/ 3358 h 6716"/>
                <a:gd name="connsiteX1" fmla="*/ 3374 w 6748"/>
                <a:gd name="connsiteY1" fmla="*/ 6716 h 6716"/>
                <a:gd name="connsiteX2" fmla="*/ 0 w 6748"/>
                <a:gd name="connsiteY2" fmla="*/ 3358 h 6716"/>
                <a:gd name="connsiteX3" fmla="*/ 3374 w 6748"/>
                <a:gd name="connsiteY3" fmla="*/ 0 h 6716"/>
                <a:gd name="connsiteX4" fmla="*/ 6748 w 6748"/>
                <a:gd name="connsiteY4" fmla="*/ 3358 h 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8" h="6716">
                  <a:moveTo>
                    <a:pt x="6748" y="3358"/>
                  </a:moveTo>
                  <a:cubicBezTo>
                    <a:pt x="6748" y="5213"/>
                    <a:pt x="5238" y="6716"/>
                    <a:pt x="3374" y="6716"/>
                  </a:cubicBezTo>
                  <a:cubicBezTo>
                    <a:pt x="1511" y="6716"/>
                    <a:pt x="0" y="5213"/>
                    <a:pt x="0" y="3358"/>
                  </a:cubicBezTo>
                  <a:cubicBezTo>
                    <a:pt x="0" y="1503"/>
                    <a:pt x="1511" y="0"/>
                    <a:pt x="3374" y="0"/>
                  </a:cubicBezTo>
                  <a:cubicBezTo>
                    <a:pt x="5238" y="0"/>
                    <a:pt x="6748" y="1503"/>
                    <a:pt x="6748" y="3358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8" name="フリーフォーム 407">
              <a:extLst>
                <a:ext uri="{FF2B5EF4-FFF2-40B4-BE49-F238E27FC236}">
                  <a16:creationId xmlns:a16="http://schemas.microsoft.com/office/drawing/2014/main" id="{2D6C5AA3-5921-F475-D738-5C0EE5042783}"/>
                </a:ext>
              </a:extLst>
            </p:cNvPr>
            <p:cNvSpPr/>
            <p:nvPr/>
          </p:nvSpPr>
          <p:spPr>
            <a:xfrm>
              <a:off x="7558609" y="3791619"/>
              <a:ext cx="742005" cy="738472"/>
            </a:xfrm>
            <a:custGeom>
              <a:avLst/>
              <a:gdLst>
                <a:gd name="connsiteX0" fmla="*/ 419847 w 742005"/>
                <a:gd name="connsiteY0" fmla="*/ 0 h 738472"/>
                <a:gd name="connsiteX1" fmla="*/ 322158 w 742005"/>
                <a:gd name="connsiteY1" fmla="*/ 0 h 738472"/>
                <a:gd name="connsiteX2" fmla="*/ 227799 w 742005"/>
                <a:gd name="connsiteY2" fmla="*/ 25163 h 738472"/>
                <a:gd name="connsiteX3" fmla="*/ 143200 w 742005"/>
                <a:gd name="connsiteY3" fmla="*/ 73774 h 738472"/>
                <a:gd name="connsiteX4" fmla="*/ 74129 w 742005"/>
                <a:gd name="connsiteY4" fmla="*/ 142520 h 738472"/>
                <a:gd name="connsiteX5" fmla="*/ 25281 w 742005"/>
                <a:gd name="connsiteY5" fmla="*/ 226716 h 738472"/>
                <a:gd name="connsiteX6" fmla="*/ 0 w 742005"/>
                <a:gd name="connsiteY6" fmla="*/ 320624 h 738472"/>
                <a:gd name="connsiteX7" fmla="*/ 0 w 742005"/>
                <a:gd name="connsiteY7" fmla="*/ 417848 h 738472"/>
                <a:gd name="connsiteX8" fmla="*/ 25281 w 742005"/>
                <a:gd name="connsiteY8" fmla="*/ 511758 h 738472"/>
                <a:gd name="connsiteX9" fmla="*/ 74129 w 742005"/>
                <a:gd name="connsiteY9" fmla="*/ 595947 h 738472"/>
                <a:gd name="connsiteX10" fmla="*/ 143200 w 742005"/>
                <a:gd name="connsiteY10" fmla="*/ 664696 h 738472"/>
                <a:gd name="connsiteX11" fmla="*/ 227799 w 742005"/>
                <a:gd name="connsiteY11" fmla="*/ 713305 h 738472"/>
                <a:gd name="connsiteX12" fmla="*/ 322158 w 742005"/>
                <a:gd name="connsiteY12" fmla="*/ 738473 h 738472"/>
                <a:gd name="connsiteX13" fmla="*/ 419847 w 742005"/>
                <a:gd name="connsiteY13" fmla="*/ 738473 h 738472"/>
                <a:gd name="connsiteX14" fmla="*/ 514198 w 742005"/>
                <a:gd name="connsiteY14" fmla="*/ 713305 h 738472"/>
                <a:gd name="connsiteX15" fmla="*/ 598798 w 742005"/>
                <a:gd name="connsiteY15" fmla="*/ 664696 h 738472"/>
                <a:gd name="connsiteX16" fmla="*/ 667876 w 742005"/>
                <a:gd name="connsiteY16" fmla="*/ 595947 h 738472"/>
                <a:gd name="connsiteX17" fmla="*/ 716716 w 742005"/>
                <a:gd name="connsiteY17" fmla="*/ 511758 h 738472"/>
                <a:gd name="connsiteX18" fmla="*/ 742005 w 742005"/>
                <a:gd name="connsiteY18" fmla="*/ 417848 h 738472"/>
                <a:gd name="connsiteX19" fmla="*/ 742005 w 742005"/>
                <a:gd name="connsiteY19" fmla="*/ 320624 h 738472"/>
                <a:gd name="connsiteX20" fmla="*/ 716716 w 742005"/>
                <a:gd name="connsiteY20" fmla="*/ 226716 h 738472"/>
                <a:gd name="connsiteX21" fmla="*/ 667876 w 742005"/>
                <a:gd name="connsiteY21" fmla="*/ 142520 h 738472"/>
                <a:gd name="connsiteX22" fmla="*/ 598798 w 742005"/>
                <a:gd name="connsiteY22" fmla="*/ 73774 h 738472"/>
                <a:gd name="connsiteX23" fmla="*/ 514198 w 742005"/>
                <a:gd name="connsiteY23" fmla="*/ 25163 h 738472"/>
                <a:gd name="connsiteX24" fmla="*/ 419847 w 742005"/>
                <a:gd name="connsiteY24" fmla="*/ 0 h 73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005" h="738472">
                  <a:moveTo>
                    <a:pt x="419847" y="0"/>
                  </a:moveTo>
                  <a:lnTo>
                    <a:pt x="322158" y="0"/>
                  </a:lnTo>
                  <a:lnTo>
                    <a:pt x="227799" y="25163"/>
                  </a:lnTo>
                  <a:lnTo>
                    <a:pt x="143200" y="73774"/>
                  </a:lnTo>
                  <a:lnTo>
                    <a:pt x="74129" y="142520"/>
                  </a:lnTo>
                  <a:lnTo>
                    <a:pt x="25281" y="226716"/>
                  </a:lnTo>
                  <a:lnTo>
                    <a:pt x="0" y="320624"/>
                  </a:lnTo>
                  <a:lnTo>
                    <a:pt x="0" y="417848"/>
                  </a:lnTo>
                  <a:lnTo>
                    <a:pt x="25281" y="511758"/>
                  </a:lnTo>
                  <a:lnTo>
                    <a:pt x="74129" y="595947"/>
                  </a:lnTo>
                  <a:lnTo>
                    <a:pt x="143200" y="664696"/>
                  </a:lnTo>
                  <a:lnTo>
                    <a:pt x="227799" y="713305"/>
                  </a:lnTo>
                  <a:lnTo>
                    <a:pt x="322158" y="738473"/>
                  </a:lnTo>
                  <a:lnTo>
                    <a:pt x="419847" y="738473"/>
                  </a:lnTo>
                  <a:lnTo>
                    <a:pt x="514198" y="713305"/>
                  </a:lnTo>
                  <a:lnTo>
                    <a:pt x="598798" y="664696"/>
                  </a:lnTo>
                  <a:lnTo>
                    <a:pt x="667876" y="595947"/>
                  </a:lnTo>
                  <a:lnTo>
                    <a:pt x="716716" y="511758"/>
                  </a:lnTo>
                  <a:lnTo>
                    <a:pt x="742005" y="417848"/>
                  </a:lnTo>
                  <a:lnTo>
                    <a:pt x="742005" y="320624"/>
                  </a:lnTo>
                  <a:lnTo>
                    <a:pt x="716716" y="226716"/>
                  </a:lnTo>
                  <a:lnTo>
                    <a:pt x="667876" y="142520"/>
                  </a:lnTo>
                  <a:lnTo>
                    <a:pt x="598798" y="73774"/>
                  </a:lnTo>
                  <a:lnTo>
                    <a:pt x="514198" y="25163"/>
                  </a:lnTo>
                  <a:lnTo>
                    <a:pt x="419847" y="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409" name="テキスト ボックス 408">
            <a:extLst>
              <a:ext uri="{FF2B5EF4-FFF2-40B4-BE49-F238E27FC236}">
                <a16:creationId xmlns:a16="http://schemas.microsoft.com/office/drawing/2014/main" id="{1C5E37F8-D333-94F1-80F0-4CDA9877DA68}"/>
              </a:ext>
            </a:extLst>
          </p:cNvPr>
          <p:cNvSpPr txBox="1"/>
          <p:nvPr/>
        </p:nvSpPr>
        <p:spPr>
          <a:xfrm>
            <a:off x="4776779" y="4212113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1E219C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②</a:t>
            </a:r>
            <a:endParaRPr kumimoji="1" lang="ja-JP" altLang="en-US" sz="2400" b="1">
              <a:solidFill>
                <a:srgbClr val="1E219C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410" name="グループ化 409">
            <a:extLst>
              <a:ext uri="{FF2B5EF4-FFF2-40B4-BE49-F238E27FC236}">
                <a16:creationId xmlns:a16="http://schemas.microsoft.com/office/drawing/2014/main" id="{47DA966C-324A-8AD5-5685-97359BC6D7E7}"/>
              </a:ext>
            </a:extLst>
          </p:cNvPr>
          <p:cNvGrpSpPr/>
          <p:nvPr/>
        </p:nvGrpSpPr>
        <p:grpSpPr>
          <a:xfrm>
            <a:off x="205667" y="3364696"/>
            <a:ext cx="2459893" cy="1246453"/>
            <a:chOff x="205667" y="3364696"/>
            <a:chExt cx="2459893" cy="1246453"/>
          </a:xfrm>
        </p:grpSpPr>
        <p:sp>
          <p:nvSpPr>
            <p:cNvPr id="411" name="円形吹き出し 410">
              <a:extLst>
                <a:ext uri="{FF2B5EF4-FFF2-40B4-BE49-F238E27FC236}">
                  <a16:creationId xmlns:a16="http://schemas.microsoft.com/office/drawing/2014/main" id="{E8ED3D10-D4EE-4EEF-A640-BDCDAC74C3CF}"/>
                </a:ext>
              </a:extLst>
            </p:cNvPr>
            <p:cNvSpPr/>
            <p:nvPr/>
          </p:nvSpPr>
          <p:spPr>
            <a:xfrm flipH="1">
              <a:off x="2173842" y="4155620"/>
              <a:ext cx="491718" cy="455529"/>
            </a:xfrm>
            <a:prstGeom prst="wedgeEllipseCallout">
              <a:avLst>
                <a:gd name="adj1" fmla="val 72394"/>
                <a:gd name="adj2" fmla="val -4919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240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帯</a:t>
              </a:r>
            </a:p>
          </p:txBody>
        </p:sp>
        <p:sp>
          <p:nvSpPr>
            <p:cNvPr id="412" name="円形吹き出し 411">
              <a:extLst>
                <a:ext uri="{FF2B5EF4-FFF2-40B4-BE49-F238E27FC236}">
                  <a16:creationId xmlns:a16="http://schemas.microsoft.com/office/drawing/2014/main" id="{ACD39C62-B7BF-54F1-F13D-D3A0AD5ED041}"/>
                </a:ext>
              </a:extLst>
            </p:cNvPr>
            <p:cNvSpPr/>
            <p:nvPr/>
          </p:nvSpPr>
          <p:spPr>
            <a:xfrm flipH="1">
              <a:off x="205667" y="3364696"/>
              <a:ext cx="742972" cy="563313"/>
            </a:xfrm>
            <a:prstGeom prst="wedgeEllipseCallout">
              <a:avLst>
                <a:gd name="adj1" fmla="val -79850"/>
                <a:gd name="adj2" fmla="val 599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240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フタ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065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A94DC-AB49-2E89-ACB3-70F3E9E9C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7159D0-681D-C455-0045-21838FF86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正角柱の辺展開図</a:t>
            </a:r>
            <a:r>
              <a:rPr lang="ja-JP" altLang="en-US"/>
              <a:t>における重なりの確認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659B7A-D8C7-2347-0E09-AABB5D250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5FEF8B5-0CAC-878F-25EB-62EAAF2BA023}"/>
              </a:ext>
            </a:extLst>
          </p:cNvPr>
          <p:cNvSpPr/>
          <p:nvPr/>
        </p:nvSpPr>
        <p:spPr>
          <a:xfrm>
            <a:off x="161784" y="1675012"/>
            <a:ext cx="8866970" cy="520626"/>
          </a:xfrm>
          <a:prstGeom prst="rect">
            <a:avLst/>
          </a:prstGeom>
          <a:solidFill>
            <a:srgbClr val="F9FBFD"/>
          </a:solidFill>
          <a:ln w="28575">
            <a:solidFill>
              <a:srgbClr val="1E2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tIns="72000" rIns="180000" bIns="216000" rtlCol="0" anchor="t"/>
          <a:lstStyle/>
          <a:p>
            <a:pPr marL="457200" indent="-457200">
              <a:lnSpc>
                <a:spcPct val="120000"/>
              </a:lnSpc>
              <a:buClr>
                <a:srgbClr val="1E219C"/>
              </a:buClr>
              <a:buFont typeface="+mj-ea"/>
              <a:buAutoNum type="circleNumDbPlain" startAt="2"/>
            </a:pPr>
            <a:r>
              <a:rPr kumimoji="1" lang="ja-JP" altLang="en-US" sz="2400" spc="-3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パスの両端点に位置する面どうしの重なりを確認する</a:t>
            </a:r>
            <a:endParaRPr kumimoji="1" lang="ja-JP" altLang="en-US" sz="2400" spc="-3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71BBCB-8BFC-3C3A-FF8F-9E261EE73610}"/>
              </a:ext>
            </a:extLst>
          </p:cNvPr>
          <p:cNvSpPr txBox="1"/>
          <p:nvPr/>
        </p:nvSpPr>
        <p:spPr>
          <a:xfrm>
            <a:off x="161784" y="1213346"/>
            <a:ext cx="8866970" cy="461665"/>
          </a:xfrm>
          <a:prstGeom prst="rect">
            <a:avLst/>
          </a:prstGeom>
          <a:solidFill>
            <a:srgbClr val="DAE3F3"/>
          </a:solidFill>
          <a:ln w="28575">
            <a:solidFill>
              <a:srgbClr val="1E209C"/>
            </a:solidFill>
          </a:ln>
        </p:spPr>
        <p:txBody>
          <a:bodyPr wrap="none" lIns="144000" rtlCol="0">
            <a:noAutofit/>
          </a:bodyPr>
          <a:lstStyle/>
          <a:p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回転展開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[T. Shiota and T. Saitoh, 2024]</a:t>
            </a:r>
            <a:endParaRPr lang="en-US" altLang="ja-JP" sz="24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F9D9FB0F-D29E-1C7C-153F-FAC9E1562C08}"/>
                  </a:ext>
                </a:extLst>
              </p:cNvPr>
              <p:cNvSpPr/>
              <p:nvPr/>
            </p:nvSpPr>
            <p:spPr>
              <a:xfrm>
                <a:off x="167427" y="2719231"/>
                <a:ext cx="8866970" cy="3744000"/>
              </a:xfrm>
              <a:prstGeom prst="rect">
                <a:avLst/>
              </a:prstGeom>
              <a:solidFill>
                <a:srgbClr val="F9FBFD"/>
              </a:solidFill>
              <a:ln w="28575">
                <a:solidFill>
                  <a:srgbClr val="1E20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72000" rIns="180000" bIns="216000" rtlCol="0" anchor="t"/>
              <a:lstStyle/>
              <a:p>
                <a:r>
                  <a:rPr kumimoji="1" lang="ja-JP" altLang="en-US" sz="2400" spc="-3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正</a:t>
                </a:r>
                <a14:m>
                  <m:oMath xmlns:m="http://schemas.openxmlformats.org/officeDocument/2006/math">
                    <m:r>
                      <a:rPr kumimoji="1" lang="en-US" altLang="ja-JP" sz="2400" b="0" i="0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𝑛</m:t>
                    </m:r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kumimoji="1" lang="ja-JP" altLang="en-US" sz="2400" spc="-3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角柱におけるパスは，以下の７パターンしか存在しない．</a:t>
                </a:r>
                <a:endParaRPr kumimoji="1" lang="ja-JP" altLang="en-US" sz="2400" spc="-3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F9D9FB0F-D29E-1C7C-153F-FAC9E1562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27" y="2719231"/>
                <a:ext cx="8866970" cy="3744000"/>
              </a:xfrm>
              <a:prstGeom prst="rect">
                <a:avLst/>
              </a:prstGeom>
              <a:blipFill>
                <a:blip r:embed="rId2"/>
                <a:stretch>
                  <a:fillRect l="-428" t="-671"/>
                </a:stretch>
              </a:blipFill>
              <a:ln w="28575">
                <a:solidFill>
                  <a:srgbClr val="1E209C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3628264-97EE-D13B-B026-59139B2D82ED}"/>
              </a:ext>
            </a:extLst>
          </p:cNvPr>
          <p:cNvSpPr txBox="1"/>
          <p:nvPr/>
        </p:nvSpPr>
        <p:spPr>
          <a:xfrm>
            <a:off x="167427" y="2257567"/>
            <a:ext cx="8866970" cy="461665"/>
          </a:xfrm>
          <a:prstGeom prst="rect">
            <a:avLst/>
          </a:prstGeom>
          <a:solidFill>
            <a:srgbClr val="DAE3F3"/>
          </a:solidFill>
          <a:ln w="28575">
            <a:solidFill>
              <a:srgbClr val="1E209C"/>
            </a:solidFill>
          </a:ln>
        </p:spPr>
        <p:txBody>
          <a:bodyPr wrap="none" lIns="144000" rtlCol="0">
            <a:noAutofit/>
          </a:bodyPr>
          <a:lstStyle/>
          <a:p>
            <a:r>
              <a:rPr lang="ja-JP" altLang="en-US" sz="240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補題１０</a:t>
            </a:r>
            <a:endParaRPr lang="en-US" altLang="ja-JP" sz="24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57" name="グループ化 156">
            <a:extLst>
              <a:ext uri="{FF2B5EF4-FFF2-40B4-BE49-F238E27FC236}">
                <a16:creationId xmlns:a16="http://schemas.microsoft.com/office/drawing/2014/main" id="{63449006-F6C1-F4A7-DFEE-4B74CDBF54E1}"/>
              </a:ext>
            </a:extLst>
          </p:cNvPr>
          <p:cNvGrpSpPr/>
          <p:nvPr/>
        </p:nvGrpSpPr>
        <p:grpSpPr>
          <a:xfrm>
            <a:off x="763807" y="3317039"/>
            <a:ext cx="1497204" cy="1135769"/>
            <a:chOff x="696509" y="3187966"/>
            <a:chExt cx="1497204" cy="1288282"/>
          </a:xfrm>
        </p:grpSpPr>
        <p:sp>
          <p:nvSpPr>
            <p:cNvPr id="158" name="フリーフォーム 157">
              <a:extLst>
                <a:ext uri="{FF2B5EF4-FFF2-40B4-BE49-F238E27FC236}">
                  <a16:creationId xmlns:a16="http://schemas.microsoft.com/office/drawing/2014/main" id="{2CDDB2AE-6711-1492-0C67-1315DD05676E}"/>
                </a:ext>
              </a:extLst>
            </p:cNvPr>
            <p:cNvSpPr/>
            <p:nvPr/>
          </p:nvSpPr>
          <p:spPr>
            <a:xfrm>
              <a:off x="1645899" y="3187966"/>
              <a:ext cx="350559" cy="481534"/>
            </a:xfrm>
            <a:custGeom>
              <a:avLst/>
              <a:gdLst>
                <a:gd name="connsiteX0" fmla="*/ 346498 w 350559"/>
                <a:gd name="connsiteY0" fmla="*/ 481534 h 481534"/>
                <a:gd name="connsiteX1" fmla="*/ 0 w 350559"/>
                <a:gd name="connsiteY1" fmla="*/ 375519 h 481534"/>
                <a:gd name="connsiteX2" fmla="*/ 4061 w 350559"/>
                <a:gd name="connsiteY2" fmla="*/ 0 h 481534"/>
                <a:gd name="connsiteX3" fmla="*/ 350559 w 350559"/>
                <a:gd name="connsiteY3" fmla="*/ 106015 h 481534"/>
                <a:gd name="connsiteX4" fmla="*/ 346498 w 350559"/>
                <a:gd name="connsiteY4" fmla="*/ 481534 h 48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559" h="481534">
                  <a:moveTo>
                    <a:pt x="346498" y="481534"/>
                  </a:moveTo>
                  <a:lnTo>
                    <a:pt x="0" y="375519"/>
                  </a:lnTo>
                  <a:lnTo>
                    <a:pt x="4061" y="0"/>
                  </a:lnTo>
                  <a:lnTo>
                    <a:pt x="350559" y="106015"/>
                  </a:lnTo>
                  <a:lnTo>
                    <a:pt x="346498" y="481534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9" name="フリーフォーム 158">
              <a:extLst>
                <a:ext uri="{FF2B5EF4-FFF2-40B4-BE49-F238E27FC236}">
                  <a16:creationId xmlns:a16="http://schemas.microsoft.com/office/drawing/2014/main" id="{6324046A-A759-30EF-B3BC-A306216924F0}"/>
                </a:ext>
              </a:extLst>
            </p:cNvPr>
            <p:cNvSpPr/>
            <p:nvPr/>
          </p:nvSpPr>
          <p:spPr>
            <a:xfrm>
              <a:off x="1992397" y="3293981"/>
              <a:ext cx="201316" cy="558728"/>
            </a:xfrm>
            <a:custGeom>
              <a:avLst/>
              <a:gdLst>
                <a:gd name="connsiteX0" fmla="*/ 197253 w 201316"/>
                <a:gd name="connsiteY0" fmla="*/ 558729 h 558728"/>
                <a:gd name="connsiteX1" fmla="*/ 0 w 201316"/>
                <a:gd name="connsiteY1" fmla="*/ 375519 h 558728"/>
                <a:gd name="connsiteX2" fmla="*/ 4061 w 201316"/>
                <a:gd name="connsiteY2" fmla="*/ 0 h 558728"/>
                <a:gd name="connsiteX3" fmla="*/ 201316 w 201316"/>
                <a:gd name="connsiteY3" fmla="*/ 183210 h 558728"/>
                <a:gd name="connsiteX4" fmla="*/ 197253 w 201316"/>
                <a:gd name="connsiteY4" fmla="*/ 558729 h 55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16" h="558728">
                  <a:moveTo>
                    <a:pt x="197253" y="558729"/>
                  </a:moveTo>
                  <a:lnTo>
                    <a:pt x="0" y="375519"/>
                  </a:lnTo>
                  <a:lnTo>
                    <a:pt x="4061" y="0"/>
                  </a:lnTo>
                  <a:lnTo>
                    <a:pt x="201316" y="183210"/>
                  </a:lnTo>
                  <a:lnTo>
                    <a:pt x="197253" y="558729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0" name="フリーフォーム 159">
              <a:extLst>
                <a:ext uri="{FF2B5EF4-FFF2-40B4-BE49-F238E27FC236}">
                  <a16:creationId xmlns:a16="http://schemas.microsoft.com/office/drawing/2014/main" id="{99614ED2-4505-14C5-E84E-AA9EFFB59DD8}"/>
                </a:ext>
              </a:extLst>
            </p:cNvPr>
            <p:cNvSpPr/>
            <p:nvPr/>
          </p:nvSpPr>
          <p:spPr>
            <a:xfrm>
              <a:off x="696509" y="3563485"/>
              <a:ext cx="1496288" cy="912763"/>
            </a:xfrm>
            <a:custGeom>
              <a:avLst/>
              <a:gdLst>
                <a:gd name="connsiteX0" fmla="*/ 949390 w 1496288"/>
                <a:gd name="connsiteY0" fmla="*/ 0 h 912763"/>
                <a:gd name="connsiteX1" fmla="*/ 533591 w 1496288"/>
                <a:gd name="connsiteY1" fmla="*/ 5731 h 912763"/>
                <a:gd name="connsiteX2" fmla="*/ 198923 w 1496288"/>
                <a:gd name="connsiteY2" fmla="*/ 111747 h 912763"/>
                <a:gd name="connsiteX3" fmla="*/ 0 w 1496288"/>
                <a:gd name="connsiteY3" fmla="*/ 283577 h 912763"/>
                <a:gd name="connsiteX4" fmla="*/ 2937 w 1496288"/>
                <a:gd name="connsiteY4" fmla="*/ 642627 h 912763"/>
                <a:gd name="connsiteX5" fmla="*/ 212906 w 1496288"/>
                <a:gd name="connsiteY5" fmla="*/ 812427 h 912763"/>
                <a:gd name="connsiteX6" fmla="*/ 563337 w 1496288"/>
                <a:gd name="connsiteY6" fmla="*/ 912763 h 912763"/>
                <a:gd name="connsiteX7" fmla="*/ 950214 w 1496288"/>
                <a:gd name="connsiteY7" fmla="*/ 912763 h 912763"/>
                <a:gd name="connsiteX8" fmla="*/ 1310226 w 1496288"/>
                <a:gd name="connsiteY8" fmla="*/ 807344 h 912763"/>
                <a:gd name="connsiteX9" fmla="*/ 1496289 w 1496288"/>
                <a:gd name="connsiteY9" fmla="*/ 625811 h 912763"/>
                <a:gd name="connsiteX10" fmla="*/ 1493141 w 1496288"/>
                <a:gd name="connsiteY10" fmla="*/ 289225 h 912763"/>
                <a:gd name="connsiteX11" fmla="*/ 1295888 w 1496288"/>
                <a:gd name="connsiteY11" fmla="*/ 106015 h 912763"/>
                <a:gd name="connsiteX12" fmla="*/ 949390 w 1496288"/>
                <a:gd name="connsiteY12" fmla="*/ 0 h 91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6288" h="912763">
                  <a:moveTo>
                    <a:pt x="949390" y="0"/>
                  </a:moveTo>
                  <a:lnTo>
                    <a:pt x="533591" y="5731"/>
                  </a:lnTo>
                  <a:lnTo>
                    <a:pt x="198923" y="111747"/>
                  </a:lnTo>
                  <a:lnTo>
                    <a:pt x="0" y="283577"/>
                  </a:lnTo>
                  <a:lnTo>
                    <a:pt x="2937" y="642627"/>
                  </a:lnTo>
                  <a:lnTo>
                    <a:pt x="212906" y="812427"/>
                  </a:lnTo>
                  <a:lnTo>
                    <a:pt x="563337" y="912763"/>
                  </a:lnTo>
                  <a:lnTo>
                    <a:pt x="950214" y="912763"/>
                  </a:lnTo>
                  <a:lnTo>
                    <a:pt x="1310226" y="807344"/>
                  </a:lnTo>
                  <a:lnTo>
                    <a:pt x="1496289" y="625811"/>
                  </a:lnTo>
                  <a:lnTo>
                    <a:pt x="1493141" y="289225"/>
                  </a:lnTo>
                  <a:lnTo>
                    <a:pt x="1295888" y="106015"/>
                  </a:lnTo>
                  <a:lnTo>
                    <a:pt x="949390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1" name="フリーフォーム 160">
              <a:extLst>
                <a:ext uri="{FF2B5EF4-FFF2-40B4-BE49-F238E27FC236}">
                  <a16:creationId xmlns:a16="http://schemas.microsoft.com/office/drawing/2014/main" id="{483A1658-43C1-4A6F-FC5B-AD8F053A048D}"/>
                </a:ext>
              </a:extLst>
            </p:cNvPr>
            <p:cNvSpPr/>
            <p:nvPr/>
          </p:nvSpPr>
          <p:spPr>
            <a:xfrm>
              <a:off x="1230100" y="3187966"/>
              <a:ext cx="419860" cy="381250"/>
            </a:xfrm>
            <a:custGeom>
              <a:avLst/>
              <a:gdLst>
                <a:gd name="connsiteX0" fmla="*/ 415799 w 419860"/>
                <a:gd name="connsiteY0" fmla="*/ 375519 h 381250"/>
                <a:gd name="connsiteX1" fmla="*/ 0 w 419860"/>
                <a:gd name="connsiteY1" fmla="*/ 381251 h 381250"/>
                <a:gd name="connsiteX2" fmla="*/ 4061 w 419860"/>
                <a:gd name="connsiteY2" fmla="*/ 5731 h 381250"/>
                <a:gd name="connsiteX3" fmla="*/ 419860 w 419860"/>
                <a:gd name="connsiteY3" fmla="*/ 0 h 381250"/>
                <a:gd name="connsiteX4" fmla="*/ 415799 w 419860"/>
                <a:gd name="connsiteY4" fmla="*/ 375519 h 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860" h="381250">
                  <a:moveTo>
                    <a:pt x="415799" y="375519"/>
                  </a:moveTo>
                  <a:lnTo>
                    <a:pt x="0" y="381251"/>
                  </a:lnTo>
                  <a:lnTo>
                    <a:pt x="4061" y="5731"/>
                  </a:lnTo>
                  <a:lnTo>
                    <a:pt x="419860" y="0"/>
                  </a:lnTo>
                  <a:lnTo>
                    <a:pt x="415799" y="375519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2" name="フリーフォーム 161">
              <a:extLst>
                <a:ext uri="{FF2B5EF4-FFF2-40B4-BE49-F238E27FC236}">
                  <a16:creationId xmlns:a16="http://schemas.microsoft.com/office/drawing/2014/main" id="{CBD1B8A4-B610-7EE2-8258-A94B05398F5A}"/>
                </a:ext>
              </a:extLst>
            </p:cNvPr>
            <p:cNvSpPr/>
            <p:nvPr/>
          </p:nvSpPr>
          <p:spPr>
            <a:xfrm>
              <a:off x="895432" y="3193696"/>
              <a:ext cx="338729" cy="481535"/>
            </a:xfrm>
            <a:custGeom>
              <a:avLst/>
              <a:gdLst>
                <a:gd name="connsiteX0" fmla="*/ 334668 w 338729"/>
                <a:gd name="connsiteY0" fmla="*/ 375520 h 481535"/>
                <a:gd name="connsiteX1" fmla="*/ 0 w 338729"/>
                <a:gd name="connsiteY1" fmla="*/ 481535 h 481535"/>
                <a:gd name="connsiteX2" fmla="*/ 4061 w 338729"/>
                <a:gd name="connsiteY2" fmla="*/ 106015 h 481535"/>
                <a:gd name="connsiteX3" fmla="*/ 338729 w 338729"/>
                <a:gd name="connsiteY3" fmla="*/ 0 h 481535"/>
                <a:gd name="connsiteX4" fmla="*/ 334668 w 338729"/>
                <a:gd name="connsiteY4" fmla="*/ 375520 h 48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729" h="481535">
                  <a:moveTo>
                    <a:pt x="334668" y="375520"/>
                  </a:moveTo>
                  <a:lnTo>
                    <a:pt x="0" y="481535"/>
                  </a:lnTo>
                  <a:lnTo>
                    <a:pt x="4061" y="106015"/>
                  </a:lnTo>
                  <a:lnTo>
                    <a:pt x="338729" y="0"/>
                  </a:lnTo>
                  <a:lnTo>
                    <a:pt x="334668" y="37552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3" name="フリーフォーム 162">
              <a:extLst>
                <a:ext uri="{FF2B5EF4-FFF2-40B4-BE49-F238E27FC236}">
                  <a16:creationId xmlns:a16="http://schemas.microsoft.com/office/drawing/2014/main" id="{5957BD4C-5FAA-C625-3439-10122FC6EEBF}"/>
                </a:ext>
              </a:extLst>
            </p:cNvPr>
            <p:cNvSpPr/>
            <p:nvPr/>
          </p:nvSpPr>
          <p:spPr>
            <a:xfrm>
              <a:off x="696509" y="3299711"/>
              <a:ext cx="202984" cy="547350"/>
            </a:xfrm>
            <a:custGeom>
              <a:avLst/>
              <a:gdLst>
                <a:gd name="connsiteX0" fmla="*/ 198923 w 202984"/>
                <a:gd name="connsiteY0" fmla="*/ 375520 h 547350"/>
                <a:gd name="connsiteX1" fmla="*/ 0 w 202984"/>
                <a:gd name="connsiteY1" fmla="*/ 547351 h 547350"/>
                <a:gd name="connsiteX2" fmla="*/ 4061 w 202984"/>
                <a:gd name="connsiteY2" fmla="*/ 171832 h 547350"/>
                <a:gd name="connsiteX3" fmla="*/ 202985 w 202984"/>
                <a:gd name="connsiteY3" fmla="*/ 0 h 547350"/>
                <a:gd name="connsiteX4" fmla="*/ 198923 w 202984"/>
                <a:gd name="connsiteY4" fmla="*/ 375520 h 54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984" h="547350">
                  <a:moveTo>
                    <a:pt x="198923" y="375520"/>
                  </a:moveTo>
                  <a:lnTo>
                    <a:pt x="0" y="547351"/>
                  </a:lnTo>
                  <a:lnTo>
                    <a:pt x="4061" y="171832"/>
                  </a:lnTo>
                  <a:lnTo>
                    <a:pt x="202985" y="0"/>
                  </a:lnTo>
                  <a:lnTo>
                    <a:pt x="198923" y="37552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4" name="フリーフォーム 163">
              <a:extLst>
                <a:ext uri="{FF2B5EF4-FFF2-40B4-BE49-F238E27FC236}">
                  <a16:creationId xmlns:a16="http://schemas.microsoft.com/office/drawing/2014/main" id="{8A4F2EBE-AE09-52CB-FC24-96F9DC5DF5B7}"/>
                </a:ext>
              </a:extLst>
            </p:cNvPr>
            <p:cNvSpPr/>
            <p:nvPr/>
          </p:nvSpPr>
          <p:spPr>
            <a:xfrm>
              <a:off x="698531" y="3187966"/>
              <a:ext cx="1495181" cy="751039"/>
            </a:xfrm>
            <a:custGeom>
              <a:avLst/>
              <a:gdLst>
                <a:gd name="connsiteX0" fmla="*/ 951429 w 1495181"/>
                <a:gd name="connsiteY0" fmla="*/ 0 h 751039"/>
                <a:gd name="connsiteX1" fmla="*/ 535630 w 1495181"/>
                <a:gd name="connsiteY1" fmla="*/ 5731 h 751039"/>
                <a:gd name="connsiteX2" fmla="*/ 200963 w 1495181"/>
                <a:gd name="connsiteY2" fmla="*/ 111745 h 751039"/>
                <a:gd name="connsiteX3" fmla="*/ 2039 w 1495181"/>
                <a:gd name="connsiteY3" fmla="*/ 283577 h 751039"/>
                <a:gd name="connsiteX4" fmla="*/ 0 w 1495181"/>
                <a:gd name="connsiteY4" fmla="*/ 480904 h 751039"/>
                <a:gd name="connsiteX5" fmla="*/ 209968 w 1495181"/>
                <a:gd name="connsiteY5" fmla="*/ 650703 h 751039"/>
                <a:gd name="connsiteX6" fmla="*/ 560399 w 1495181"/>
                <a:gd name="connsiteY6" fmla="*/ 751040 h 751039"/>
                <a:gd name="connsiteX7" fmla="*/ 960541 w 1495181"/>
                <a:gd name="connsiteY7" fmla="*/ 751040 h 751039"/>
                <a:gd name="connsiteX8" fmla="*/ 1307288 w 1495181"/>
                <a:gd name="connsiteY8" fmla="*/ 645621 h 751039"/>
                <a:gd name="connsiteX9" fmla="*/ 1493351 w 1495181"/>
                <a:gd name="connsiteY9" fmla="*/ 464088 h 751039"/>
                <a:gd name="connsiteX10" fmla="*/ 1495182 w 1495181"/>
                <a:gd name="connsiteY10" fmla="*/ 289225 h 751039"/>
                <a:gd name="connsiteX11" fmla="*/ 1297927 w 1495181"/>
                <a:gd name="connsiteY11" fmla="*/ 106015 h 751039"/>
                <a:gd name="connsiteX12" fmla="*/ 951429 w 1495181"/>
                <a:gd name="connsiteY12" fmla="*/ 0 h 75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5181" h="751039">
                  <a:moveTo>
                    <a:pt x="951429" y="0"/>
                  </a:moveTo>
                  <a:lnTo>
                    <a:pt x="535630" y="5731"/>
                  </a:lnTo>
                  <a:lnTo>
                    <a:pt x="200963" y="111745"/>
                  </a:lnTo>
                  <a:lnTo>
                    <a:pt x="2039" y="283577"/>
                  </a:lnTo>
                  <a:lnTo>
                    <a:pt x="0" y="480904"/>
                  </a:lnTo>
                  <a:lnTo>
                    <a:pt x="209968" y="650703"/>
                  </a:lnTo>
                  <a:lnTo>
                    <a:pt x="560399" y="751040"/>
                  </a:lnTo>
                  <a:lnTo>
                    <a:pt x="960541" y="751040"/>
                  </a:lnTo>
                  <a:lnTo>
                    <a:pt x="1307288" y="645621"/>
                  </a:lnTo>
                  <a:lnTo>
                    <a:pt x="1493351" y="464088"/>
                  </a:lnTo>
                  <a:lnTo>
                    <a:pt x="1495182" y="289225"/>
                  </a:lnTo>
                  <a:lnTo>
                    <a:pt x="1297927" y="106015"/>
                  </a:lnTo>
                  <a:lnTo>
                    <a:pt x="951429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5" name="フリーフォーム 164">
              <a:extLst>
                <a:ext uri="{FF2B5EF4-FFF2-40B4-BE49-F238E27FC236}">
                  <a16:creationId xmlns:a16="http://schemas.microsoft.com/office/drawing/2014/main" id="{20FC7711-5C84-088D-F881-A08417D028E1}"/>
                </a:ext>
              </a:extLst>
            </p:cNvPr>
            <p:cNvSpPr/>
            <p:nvPr/>
          </p:nvSpPr>
          <p:spPr>
            <a:xfrm>
              <a:off x="696509" y="3471543"/>
              <a:ext cx="4061" cy="734569"/>
            </a:xfrm>
            <a:custGeom>
              <a:avLst/>
              <a:gdLst>
                <a:gd name="connsiteX0" fmla="*/ 0 w 4061"/>
                <a:gd name="connsiteY0" fmla="*/ 375519 h 734569"/>
                <a:gd name="connsiteX1" fmla="*/ 2937 w 4061"/>
                <a:gd name="connsiteY1" fmla="*/ 734569 h 734569"/>
                <a:gd name="connsiteX2" fmla="*/ 2022 w 4061"/>
                <a:gd name="connsiteY2" fmla="*/ 197327 h 734569"/>
                <a:gd name="connsiteX3" fmla="*/ 4061 w 4061"/>
                <a:gd name="connsiteY3" fmla="*/ 0 h 734569"/>
                <a:gd name="connsiteX4" fmla="*/ 0 w 4061"/>
                <a:gd name="connsiteY4" fmla="*/ 375519 h 7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1" h="734569">
                  <a:moveTo>
                    <a:pt x="0" y="375519"/>
                  </a:moveTo>
                  <a:lnTo>
                    <a:pt x="2937" y="734569"/>
                  </a:lnTo>
                  <a:lnTo>
                    <a:pt x="2022" y="197327"/>
                  </a:lnTo>
                  <a:lnTo>
                    <a:pt x="4061" y="0"/>
                  </a:lnTo>
                  <a:lnTo>
                    <a:pt x="0" y="375519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6" name="フリーフォーム 165">
              <a:extLst>
                <a:ext uri="{FF2B5EF4-FFF2-40B4-BE49-F238E27FC236}">
                  <a16:creationId xmlns:a16="http://schemas.microsoft.com/office/drawing/2014/main" id="{EFCD7D05-7FC8-B4B0-9A08-8A7471B49DCA}"/>
                </a:ext>
              </a:extLst>
            </p:cNvPr>
            <p:cNvSpPr/>
            <p:nvPr/>
          </p:nvSpPr>
          <p:spPr>
            <a:xfrm>
              <a:off x="2189650" y="3477190"/>
              <a:ext cx="4062" cy="712105"/>
            </a:xfrm>
            <a:custGeom>
              <a:avLst/>
              <a:gdLst>
                <a:gd name="connsiteX0" fmla="*/ 0 w 4062"/>
                <a:gd name="connsiteY0" fmla="*/ 375519 h 712105"/>
                <a:gd name="connsiteX1" fmla="*/ 3148 w 4062"/>
                <a:gd name="connsiteY1" fmla="*/ 712105 h 712105"/>
                <a:gd name="connsiteX2" fmla="*/ 2232 w 4062"/>
                <a:gd name="connsiteY2" fmla="*/ 174863 h 712105"/>
                <a:gd name="connsiteX3" fmla="*/ 4063 w 4062"/>
                <a:gd name="connsiteY3" fmla="*/ 0 h 712105"/>
                <a:gd name="connsiteX4" fmla="*/ 0 w 4062"/>
                <a:gd name="connsiteY4" fmla="*/ 375519 h 7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2" h="712105">
                  <a:moveTo>
                    <a:pt x="0" y="375519"/>
                  </a:moveTo>
                  <a:lnTo>
                    <a:pt x="3148" y="712105"/>
                  </a:lnTo>
                  <a:lnTo>
                    <a:pt x="2232" y="174863"/>
                  </a:lnTo>
                  <a:lnTo>
                    <a:pt x="4063" y="0"/>
                  </a:lnTo>
                  <a:lnTo>
                    <a:pt x="0" y="375519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7" name="フリーフォーム 166">
              <a:extLst>
                <a:ext uri="{FF2B5EF4-FFF2-40B4-BE49-F238E27FC236}">
                  <a16:creationId xmlns:a16="http://schemas.microsoft.com/office/drawing/2014/main" id="{E7A0B031-0D33-6E75-318C-F62936F9E2B0}"/>
                </a:ext>
              </a:extLst>
            </p:cNvPr>
            <p:cNvSpPr/>
            <p:nvPr/>
          </p:nvSpPr>
          <p:spPr>
            <a:xfrm>
              <a:off x="2005819" y="3652053"/>
              <a:ext cx="186978" cy="718775"/>
            </a:xfrm>
            <a:custGeom>
              <a:avLst/>
              <a:gdLst>
                <a:gd name="connsiteX0" fmla="*/ 186979 w 186978"/>
                <a:gd name="connsiteY0" fmla="*/ 537243 h 718775"/>
                <a:gd name="connsiteX1" fmla="*/ 915 w 186978"/>
                <a:gd name="connsiteY1" fmla="*/ 718776 h 718775"/>
                <a:gd name="connsiteX2" fmla="*/ 0 w 186978"/>
                <a:gd name="connsiteY2" fmla="*/ 181533 h 718775"/>
                <a:gd name="connsiteX3" fmla="*/ 186063 w 186978"/>
                <a:gd name="connsiteY3" fmla="*/ 0 h 718775"/>
                <a:gd name="connsiteX4" fmla="*/ 186979 w 186978"/>
                <a:gd name="connsiteY4" fmla="*/ 537243 h 71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78" h="718775">
                  <a:moveTo>
                    <a:pt x="186979" y="537243"/>
                  </a:moveTo>
                  <a:lnTo>
                    <a:pt x="915" y="718776"/>
                  </a:lnTo>
                  <a:lnTo>
                    <a:pt x="0" y="181533"/>
                  </a:lnTo>
                  <a:lnTo>
                    <a:pt x="186063" y="0"/>
                  </a:lnTo>
                  <a:lnTo>
                    <a:pt x="186979" y="537243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8" name="フリーフォーム 167">
              <a:extLst>
                <a:ext uri="{FF2B5EF4-FFF2-40B4-BE49-F238E27FC236}">
                  <a16:creationId xmlns:a16="http://schemas.microsoft.com/office/drawing/2014/main" id="{CDE85D31-BD4D-6C1F-3018-3E79DB2AD677}"/>
                </a:ext>
              </a:extLst>
            </p:cNvPr>
            <p:cNvSpPr/>
            <p:nvPr/>
          </p:nvSpPr>
          <p:spPr>
            <a:xfrm>
              <a:off x="1641746" y="3833586"/>
              <a:ext cx="364988" cy="642661"/>
            </a:xfrm>
            <a:custGeom>
              <a:avLst/>
              <a:gdLst>
                <a:gd name="connsiteX0" fmla="*/ 364988 w 364988"/>
                <a:gd name="connsiteY0" fmla="*/ 537243 h 642661"/>
                <a:gd name="connsiteX1" fmla="*/ 4977 w 364988"/>
                <a:gd name="connsiteY1" fmla="*/ 642662 h 642661"/>
                <a:gd name="connsiteX2" fmla="*/ 0 w 364988"/>
                <a:gd name="connsiteY2" fmla="*/ 106632 h 642661"/>
                <a:gd name="connsiteX3" fmla="*/ 364073 w 364988"/>
                <a:gd name="connsiteY3" fmla="*/ 0 h 642661"/>
                <a:gd name="connsiteX4" fmla="*/ 364988 w 364988"/>
                <a:gd name="connsiteY4" fmla="*/ 537243 h 64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988" h="642661">
                  <a:moveTo>
                    <a:pt x="364988" y="537243"/>
                  </a:moveTo>
                  <a:lnTo>
                    <a:pt x="4977" y="642662"/>
                  </a:lnTo>
                  <a:lnTo>
                    <a:pt x="0" y="106632"/>
                  </a:lnTo>
                  <a:lnTo>
                    <a:pt x="364073" y="0"/>
                  </a:lnTo>
                  <a:lnTo>
                    <a:pt x="364988" y="537243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9" name="フリーフォーム 168">
              <a:extLst>
                <a:ext uri="{FF2B5EF4-FFF2-40B4-BE49-F238E27FC236}">
                  <a16:creationId xmlns:a16="http://schemas.microsoft.com/office/drawing/2014/main" id="{9C4064C9-3E84-DA16-7632-5575F1D15CFB}"/>
                </a:ext>
              </a:extLst>
            </p:cNvPr>
            <p:cNvSpPr/>
            <p:nvPr/>
          </p:nvSpPr>
          <p:spPr>
            <a:xfrm>
              <a:off x="1258930" y="3939005"/>
              <a:ext cx="387792" cy="537242"/>
            </a:xfrm>
            <a:custGeom>
              <a:avLst/>
              <a:gdLst>
                <a:gd name="connsiteX0" fmla="*/ 387792 w 387792"/>
                <a:gd name="connsiteY0" fmla="*/ 537243 h 537242"/>
                <a:gd name="connsiteX1" fmla="*/ 915 w 387792"/>
                <a:gd name="connsiteY1" fmla="*/ 537243 h 537242"/>
                <a:gd name="connsiteX2" fmla="*/ 0 w 387792"/>
                <a:gd name="connsiteY2" fmla="*/ 0 h 537242"/>
                <a:gd name="connsiteX3" fmla="*/ 382816 w 387792"/>
                <a:gd name="connsiteY3" fmla="*/ 1213 h 537242"/>
                <a:gd name="connsiteX4" fmla="*/ 387792 w 387792"/>
                <a:gd name="connsiteY4" fmla="*/ 537243 h 53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92" h="537242">
                  <a:moveTo>
                    <a:pt x="387792" y="537243"/>
                  </a:moveTo>
                  <a:lnTo>
                    <a:pt x="915" y="537243"/>
                  </a:lnTo>
                  <a:lnTo>
                    <a:pt x="0" y="0"/>
                  </a:lnTo>
                  <a:lnTo>
                    <a:pt x="382816" y="1213"/>
                  </a:lnTo>
                  <a:lnTo>
                    <a:pt x="387792" y="537243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0" name="フリーフォーム 169">
              <a:extLst>
                <a:ext uri="{FF2B5EF4-FFF2-40B4-BE49-F238E27FC236}">
                  <a16:creationId xmlns:a16="http://schemas.microsoft.com/office/drawing/2014/main" id="{AD3FAA2C-C7E5-F0DD-ECBB-0240C3F438B3}"/>
                </a:ext>
              </a:extLst>
            </p:cNvPr>
            <p:cNvSpPr/>
            <p:nvPr/>
          </p:nvSpPr>
          <p:spPr>
            <a:xfrm>
              <a:off x="908499" y="3838669"/>
              <a:ext cx="351346" cy="637579"/>
            </a:xfrm>
            <a:custGeom>
              <a:avLst/>
              <a:gdLst>
                <a:gd name="connsiteX0" fmla="*/ 351346 w 351346"/>
                <a:gd name="connsiteY0" fmla="*/ 637579 h 637579"/>
                <a:gd name="connsiteX1" fmla="*/ 915 w 351346"/>
                <a:gd name="connsiteY1" fmla="*/ 537243 h 637579"/>
                <a:gd name="connsiteX2" fmla="*/ 0 w 351346"/>
                <a:gd name="connsiteY2" fmla="*/ 0 h 637579"/>
                <a:gd name="connsiteX3" fmla="*/ 350431 w 351346"/>
                <a:gd name="connsiteY3" fmla="*/ 100337 h 637579"/>
                <a:gd name="connsiteX4" fmla="*/ 351346 w 351346"/>
                <a:gd name="connsiteY4" fmla="*/ 637579 h 63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346" h="637579">
                  <a:moveTo>
                    <a:pt x="351346" y="637579"/>
                  </a:moveTo>
                  <a:lnTo>
                    <a:pt x="915" y="537243"/>
                  </a:lnTo>
                  <a:lnTo>
                    <a:pt x="0" y="0"/>
                  </a:lnTo>
                  <a:lnTo>
                    <a:pt x="350431" y="100337"/>
                  </a:lnTo>
                  <a:lnTo>
                    <a:pt x="351346" y="637579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1" name="フリーフォーム 170">
              <a:extLst>
                <a:ext uri="{FF2B5EF4-FFF2-40B4-BE49-F238E27FC236}">
                  <a16:creationId xmlns:a16="http://schemas.microsoft.com/office/drawing/2014/main" id="{9A9ADA06-5E44-5E71-F2A8-73322242C03A}"/>
                </a:ext>
              </a:extLst>
            </p:cNvPr>
            <p:cNvSpPr/>
            <p:nvPr/>
          </p:nvSpPr>
          <p:spPr>
            <a:xfrm>
              <a:off x="698531" y="3668869"/>
              <a:ext cx="210883" cy="707041"/>
            </a:xfrm>
            <a:custGeom>
              <a:avLst/>
              <a:gdLst>
                <a:gd name="connsiteX0" fmla="*/ 210883 w 210883"/>
                <a:gd name="connsiteY0" fmla="*/ 707042 h 707041"/>
                <a:gd name="connsiteX1" fmla="*/ 915 w 210883"/>
                <a:gd name="connsiteY1" fmla="*/ 537243 h 707041"/>
                <a:gd name="connsiteX2" fmla="*/ 0 w 210883"/>
                <a:gd name="connsiteY2" fmla="*/ 0 h 707041"/>
                <a:gd name="connsiteX3" fmla="*/ 209968 w 210883"/>
                <a:gd name="connsiteY3" fmla="*/ 169799 h 707041"/>
                <a:gd name="connsiteX4" fmla="*/ 210883 w 210883"/>
                <a:gd name="connsiteY4" fmla="*/ 707042 h 70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83" h="707041">
                  <a:moveTo>
                    <a:pt x="210883" y="707042"/>
                  </a:moveTo>
                  <a:lnTo>
                    <a:pt x="915" y="537243"/>
                  </a:lnTo>
                  <a:lnTo>
                    <a:pt x="0" y="0"/>
                  </a:lnTo>
                  <a:lnTo>
                    <a:pt x="209968" y="169799"/>
                  </a:lnTo>
                  <a:lnTo>
                    <a:pt x="210883" y="707042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15609FC4-7B18-0708-7835-A8CF1AB2BC7C}"/>
              </a:ext>
            </a:extLst>
          </p:cNvPr>
          <p:cNvSpPr/>
          <p:nvPr/>
        </p:nvSpPr>
        <p:spPr>
          <a:xfrm>
            <a:off x="6178822" y="5072504"/>
            <a:ext cx="6757" cy="6735"/>
          </a:xfrm>
          <a:custGeom>
            <a:avLst/>
            <a:gdLst>
              <a:gd name="connsiteX0" fmla="*/ 6757 w 6757"/>
              <a:gd name="connsiteY0" fmla="*/ 3368 h 6735"/>
              <a:gd name="connsiteX1" fmla="*/ 3379 w 6757"/>
              <a:gd name="connsiteY1" fmla="*/ 6736 h 6735"/>
              <a:gd name="connsiteX2" fmla="*/ 0 w 6757"/>
              <a:gd name="connsiteY2" fmla="*/ 3368 h 6735"/>
              <a:gd name="connsiteX3" fmla="*/ 3379 w 6757"/>
              <a:gd name="connsiteY3" fmla="*/ 0 h 6735"/>
              <a:gd name="connsiteX4" fmla="*/ 6757 w 6757"/>
              <a:gd name="connsiteY4" fmla="*/ 3368 h 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" h="6735">
                <a:moveTo>
                  <a:pt x="6757" y="3368"/>
                </a:moveTo>
                <a:cubicBezTo>
                  <a:pt x="6757" y="5228"/>
                  <a:pt x="5244" y="6736"/>
                  <a:pt x="3379" y="6736"/>
                </a:cubicBezTo>
                <a:cubicBezTo>
                  <a:pt x="1513" y="6736"/>
                  <a:pt x="0" y="5228"/>
                  <a:pt x="0" y="3368"/>
                </a:cubicBezTo>
                <a:cubicBezTo>
                  <a:pt x="0" y="1508"/>
                  <a:pt x="1513" y="0"/>
                  <a:pt x="3379" y="0"/>
                </a:cubicBezTo>
                <a:cubicBezTo>
                  <a:pt x="5244" y="0"/>
                  <a:pt x="6757" y="1508"/>
                  <a:pt x="6757" y="3368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6EC0E3FE-BEAE-825E-AE8A-A62377B3B5DE}"/>
              </a:ext>
            </a:extLst>
          </p:cNvPr>
          <p:cNvSpPr/>
          <p:nvPr/>
        </p:nvSpPr>
        <p:spPr>
          <a:xfrm>
            <a:off x="6178822" y="5090317"/>
            <a:ext cx="6757" cy="6735"/>
          </a:xfrm>
          <a:custGeom>
            <a:avLst/>
            <a:gdLst>
              <a:gd name="connsiteX0" fmla="*/ 6757 w 6757"/>
              <a:gd name="connsiteY0" fmla="*/ 3368 h 6735"/>
              <a:gd name="connsiteX1" fmla="*/ 3379 w 6757"/>
              <a:gd name="connsiteY1" fmla="*/ 6736 h 6735"/>
              <a:gd name="connsiteX2" fmla="*/ 0 w 6757"/>
              <a:gd name="connsiteY2" fmla="*/ 3368 h 6735"/>
              <a:gd name="connsiteX3" fmla="*/ 3379 w 6757"/>
              <a:gd name="connsiteY3" fmla="*/ 0 h 6735"/>
              <a:gd name="connsiteX4" fmla="*/ 6757 w 6757"/>
              <a:gd name="connsiteY4" fmla="*/ 3368 h 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" h="6735">
                <a:moveTo>
                  <a:pt x="6757" y="3368"/>
                </a:moveTo>
                <a:cubicBezTo>
                  <a:pt x="6757" y="5228"/>
                  <a:pt x="5244" y="6736"/>
                  <a:pt x="3379" y="6736"/>
                </a:cubicBezTo>
                <a:cubicBezTo>
                  <a:pt x="1513" y="6736"/>
                  <a:pt x="0" y="5228"/>
                  <a:pt x="0" y="3368"/>
                </a:cubicBezTo>
                <a:cubicBezTo>
                  <a:pt x="0" y="1508"/>
                  <a:pt x="1513" y="0"/>
                  <a:pt x="3379" y="0"/>
                </a:cubicBezTo>
                <a:cubicBezTo>
                  <a:pt x="5244" y="0"/>
                  <a:pt x="6757" y="1508"/>
                  <a:pt x="6757" y="3368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41FDEFBC-6D7C-0A76-A5BE-2DE6FFC37616}"/>
              </a:ext>
            </a:extLst>
          </p:cNvPr>
          <p:cNvSpPr/>
          <p:nvPr/>
        </p:nvSpPr>
        <p:spPr>
          <a:xfrm>
            <a:off x="6178822" y="5054691"/>
            <a:ext cx="6757" cy="6735"/>
          </a:xfrm>
          <a:custGeom>
            <a:avLst/>
            <a:gdLst>
              <a:gd name="connsiteX0" fmla="*/ 6757 w 6757"/>
              <a:gd name="connsiteY0" fmla="*/ 3368 h 6735"/>
              <a:gd name="connsiteX1" fmla="*/ 3379 w 6757"/>
              <a:gd name="connsiteY1" fmla="*/ 6736 h 6735"/>
              <a:gd name="connsiteX2" fmla="*/ 0 w 6757"/>
              <a:gd name="connsiteY2" fmla="*/ 3368 h 6735"/>
              <a:gd name="connsiteX3" fmla="*/ 3379 w 6757"/>
              <a:gd name="connsiteY3" fmla="*/ 0 h 6735"/>
              <a:gd name="connsiteX4" fmla="*/ 6757 w 6757"/>
              <a:gd name="connsiteY4" fmla="*/ 3368 h 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" h="6735">
                <a:moveTo>
                  <a:pt x="6757" y="3368"/>
                </a:moveTo>
                <a:cubicBezTo>
                  <a:pt x="6757" y="5228"/>
                  <a:pt x="5244" y="6736"/>
                  <a:pt x="3379" y="6736"/>
                </a:cubicBezTo>
                <a:cubicBezTo>
                  <a:pt x="1513" y="6736"/>
                  <a:pt x="0" y="5228"/>
                  <a:pt x="0" y="3368"/>
                </a:cubicBezTo>
                <a:cubicBezTo>
                  <a:pt x="0" y="1508"/>
                  <a:pt x="1513" y="0"/>
                  <a:pt x="3379" y="0"/>
                </a:cubicBezTo>
                <a:cubicBezTo>
                  <a:pt x="5244" y="0"/>
                  <a:pt x="6757" y="1508"/>
                  <a:pt x="6757" y="3368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10070BF0-C3B4-48A0-8392-2CFC6579E9E3}"/>
              </a:ext>
            </a:extLst>
          </p:cNvPr>
          <p:cNvSpPr/>
          <p:nvPr/>
        </p:nvSpPr>
        <p:spPr>
          <a:xfrm>
            <a:off x="6392512" y="4900572"/>
            <a:ext cx="742972" cy="740615"/>
          </a:xfrm>
          <a:custGeom>
            <a:avLst/>
            <a:gdLst>
              <a:gd name="connsiteX0" fmla="*/ 420393 w 742972"/>
              <a:gd name="connsiteY0" fmla="*/ 0 h 740615"/>
              <a:gd name="connsiteX1" fmla="*/ 322579 w 742972"/>
              <a:gd name="connsiteY1" fmla="*/ 0 h 740615"/>
              <a:gd name="connsiteX2" fmla="*/ 228098 w 742972"/>
              <a:gd name="connsiteY2" fmla="*/ 25235 h 740615"/>
              <a:gd name="connsiteX3" fmla="*/ 143388 w 742972"/>
              <a:gd name="connsiteY3" fmla="*/ 73987 h 740615"/>
              <a:gd name="connsiteX4" fmla="*/ 74223 w 742972"/>
              <a:gd name="connsiteY4" fmla="*/ 142933 h 740615"/>
              <a:gd name="connsiteX5" fmla="*/ 25316 w 742972"/>
              <a:gd name="connsiteY5" fmla="*/ 227373 h 740615"/>
              <a:gd name="connsiteX6" fmla="*/ 0 w 742972"/>
              <a:gd name="connsiteY6" fmla="*/ 321555 h 740615"/>
              <a:gd name="connsiteX7" fmla="*/ 0 w 742972"/>
              <a:gd name="connsiteY7" fmla="*/ 419058 h 740615"/>
              <a:gd name="connsiteX8" fmla="*/ 25316 w 742972"/>
              <a:gd name="connsiteY8" fmla="*/ 513240 h 740615"/>
              <a:gd name="connsiteX9" fmla="*/ 74223 w 742972"/>
              <a:gd name="connsiteY9" fmla="*/ 597677 h 740615"/>
              <a:gd name="connsiteX10" fmla="*/ 143388 w 742972"/>
              <a:gd name="connsiteY10" fmla="*/ 666625 h 740615"/>
              <a:gd name="connsiteX11" fmla="*/ 228098 w 742972"/>
              <a:gd name="connsiteY11" fmla="*/ 715375 h 740615"/>
              <a:gd name="connsiteX12" fmla="*/ 322579 w 742972"/>
              <a:gd name="connsiteY12" fmla="*/ 740616 h 740615"/>
              <a:gd name="connsiteX13" fmla="*/ 420393 w 742972"/>
              <a:gd name="connsiteY13" fmla="*/ 740616 h 740615"/>
              <a:gd name="connsiteX14" fmla="*/ 514875 w 742972"/>
              <a:gd name="connsiteY14" fmla="*/ 715375 h 740615"/>
              <a:gd name="connsiteX15" fmla="*/ 599585 w 742972"/>
              <a:gd name="connsiteY15" fmla="*/ 666625 h 740615"/>
              <a:gd name="connsiteX16" fmla="*/ 668746 w 742972"/>
              <a:gd name="connsiteY16" fmla="*/ 597677 h 740615"/>
              <a:gd name="connsiteX17" fmla="*/ 717658 w 742972"/>
              <a:gd name="connsiteY17" fmla="*/ 513240 h 740615"/>
              <a:gd name="connsiteX18" fmla="*/ 742972 w 742972"/>
              <a:gd name="connsiteY18" fmla="*/ 419058 h 740615"/>
              <a:gd name="connsiteX19" fmla="*/ 742972 w 742972"/>
              <a:gd name="connsiteY19" fmla="*/ 321555 h 740615"/>
              <a:gd name="connsiteX20" fmla="*/ 717658 w 742972"/>
              <a:gd name="connsiteY20" fmla="*/ 227373 h 740615"/>
              <a:gd name="connsiteX21" fmla="*/ 668746 w 742972"/>
              <a:gd name="connsiteY21" fmla="*/ 142933 h 740615"/>
              <a:gd name="connsiteX22" fmla="*/ 599585 w 742972"/>
              <a:gd name="connsiteY22" fmla="*/ 73987 h 740615"/>
              <a:gd name="connsiteX23" fmla="*/ 514875 w 742972"/>
              <a:gd name="connsiteY23" fmla="*/ 25235 h 740615"/>
              <a:gd name="connsiteX24" fmla="*/ 420393 w 742972"/>
              <a:gd name="connsiteY24" fmla="*/ 0 h 74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42972" h="740615">
                <a:moveTo>
                  <a:pt x="420393" y="0"/>
                </a:moveTo>
                <a:lnTo>
                  <a:pt x="322579" y="0"/>
                </a:lnTo>
                <a:lnTo>
                  <a:pt x="228098" y="25235"/>
                </a:lnTo>
                <a:lnTo>
                  <a:pt x="143388" y="73987"/>
                </a:lnTo>
                <a:lnTo>
                  <a:pt x="74223" y="142933"/>
                </a:lnTo>
                <a:lnTo>
                  <a:pt x="25316" y="227373"/>
                </a:lnTo>
                <a:lnTo>
                  <a:pt x="0" y="321555"/>
                </a:lnTo>
                <a:lnTo>
                  <a:pt x="0" y="419058"/>
                </a:lnTo>
                <a:lnTo>
                  <a:pt x="25316" y="513240"/>
                </a:lnTo>
                <a:lnTo>
                  <a:pt x="74223" y="597677"/>
                </a:lnTo>
                <a:lnTo>
                  <a:pt x="143388" y="666625"/>
                </a:lnTo>
                <a:lnTo>
                  <a:pt x="228098" y="715375"/>
                </a:lnTo>
                <a:lnTo>
                  <a:pt x="322579" y="740616"/>
                </a:lnTo>
                <a:lnTo>
                  <a:pt x="420393" y="740616"/>
                </a:lnTo>
                <a:lnTo>
                  <a:pt x="514875" y="715375"/>
                </a:lnTo>
                <a:lnTo>
                  <a:pt x="599585" y="666625"/>
                </a:lnTo>
                <a:lnTo>
                  <a:pt x="668746" y="597677"/>
                </a:lnTo>
                <a:lnTo>
                  <a:pt x="717658" y="513240"/>
                </a:lnTo>
                <a:lnTo>
                  <a:pt x="742972" y="419058"/>
                </a:lnTo>
                <a:lnTo>
                  <a:pt x="742972" y="321555"/>
                </a:lnTo>
                <a:lnTo>
                  <a:pt x="717658" y="227373"/>
                </a:lnTo>
                <a:lnTo>
                  <a:pt x="668746" y="142933"/>
                </a:lnTo>
                <a:lnTo>
                  <a:pt x="599585" y="73987"/>
                </a:lnTo>
                <a:lnTo>
                  <a:pt x="514875" y="25235"/>
                </a:lnTo>
                <a:lnTo>
                  <a:pt x="420393" y="0"/>
                </a:lnTo>
                <a:close/>
              </a:path>
            </a:pathLst>
          </a:custGeom>
          <a:solidFill>
            <a:schemeClr val="bg1"/>
          </a:solidFill>
          <a:ln w="19050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4E4C276A-7784-6D50-BB2D-26AEFD918880}"/>
              </a:ext>
            </a:extLst>
          </p:cNvPr>
          <p:cNvSpPr/>
          <p:nvPr/>
        </p:nvSpPr>
        <p:spPr>
          <a:xfrm>
            <a:off x="7342420" y="5560020"/>
            <a:ext cx="6757" cy="6735"/>
          </a:xfrm>
          <a:custGeom>
            <a:avLst/>
            <a:gdLst>
              <a:gd name="connsiteX0" fmla="*/ 6757 w 6757"/>
              <a:gd name="connsiteY0" fmla="*/ 3368 h 6735"/>
              <a:gd name="connsiteX1" fmla="*/ 3378 w 6757"/>
              <a:gd name="connsiteY1" fmla="*/ 6736 h 6735"/>
              <a:gd name="connsiteX2" fmla="*/ 0 w 6757"/>
              <a:gd name="connsiteY2" fmla="*/ 3368 h 6735"/>
              <a:gd name="connsiteX3" fmla="*/ 3378 w 6757"/>
              <a:gd name="connsiteY3" fmla="*/ 0 h 6735"/>
              <a:gd name="connsiteX4" fmla="*/ 6757 w 6757"/>
              <a:gd name="connsiteY4" fmla="*/ 3368 h 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" h="6735">
                <a:moveTo>
                  <a:pt x="6757" y="3368"/>
                </a:moveTo>
                <a:cubicBezTo>
                  <a:pt x="6757" y="5228"/>
                  <a:pt x="5245" y="6736"/>
                  <a:pt x="3378" y="6736"/>
                </a:cubicBezTo>
                <a:cubicBezTo>
                  <a:pt x="1513" y="6736"/>
                  <a:pt x="0" y="5228"/>
                  <a:pt x="0" y="3368"/>
                </a:cubicBezTo>
                <a:cubicBezTo>
                  <a:pt x="0" y="1508"/>
                  <a:pt x="1512" y="0"/>
                  <a:pt x="3378" y="0"/>
                </a:cubicBezTo>
                <a:cubicBezTo>
                  <a:pt x="5244" y="0"/>
                  <a:pt x="6757" y="1508"/>
                  <a:pt x="6757" y="3368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8F9F534F-F279-62F5-9BEF-53FFE340E344}"/>
              </a:ext>
            </a:extLst>
          </p:cNvPr>
          <p:cNvSpPr/>
          <p:nvPr/>
        </p:nvSpPr>
        <p:spPr>
          <a:xfrm>
            <a:off x="7342420" y="5577836"/>
            <a:ext cx="6757" cy="6735"/>
          </a:xfrm>
          <a:custGeom>
            <a:avLst/>
            <a:gdLst>
              <a:gd name="connsiteX0" fmla="*/ 6757 w 6757"/>
              <a:gd name="connsiteY0" fmla="*/ 3368 h 6735"/>
              <a:gd name="connsiteX1" fmla="*/ 3378 w 6757"/>
              <a:gd name="connsiteY1" fmla="*/ 6736 h 6735"/>
              <a:gd name="connsiteX2" fmla="*/ 0 w 6757"/>
              <a:gd name="connsiteY2" fmla="*/ 3368 h 6735"/>
              <a:gd name="connsiteX3" fmla="*/ 3378 w 6757"/>
              <a:gd name="connsiteY3" fmla="*/ 0 h 6735"/>
              <a:gd name="connsiteX4" fmla="*/ 6757 w 6757"/>
              <a:gd name="connsiteY4" fmla="*/ 3368 h 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" h="6735">
                <a:moveTo>
                  <a:pt x="6757" y="3368"/>
                </a:moveTo>
                <a:cubicBezTo>
                  <a:pt x="6757" y="5228"/>
                  <a:pt x="5245" y="6736"/>
                  <a:pt x="3378" y="6736"/>
                </a:cubicBezTo>
                <a:cubicBezTo>
                  <a:pt x="1513" y="6736"/>
                  <a:pt x="0" y="5228"/>
                  <a:pt x="0" y="3368"/>
                </a:cubicBezTo>
                <a:cubicBezTo>
                  <a:pt x="0" y="1508"/>
                  <a:pt x="1512" y="0"/>
                  <a:pt x="3378" y="0"/>
                </a:cubicBezTo>
                <a:cubicBezTo>
                  <a:pt x="5244" y="0"/>
                  <a:pt x="6757" y="1508"/>
                  <a:pt x="6757" y="3368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0E54A7D3-AE83-05DA-EFDE-93B96F8CFE7E}"/>
              </a:ext>
            </a:extLst>
          </p:cNvPr>
          <p:cNvSpPr/>
          <p:nvPr/>
        </p:nvSpPr>
        <p:spPr>
          <a:xfrm>
            <a:off x="7342420" y="5542211"/>
            <a:ext cx="6757" cy="6735"/>
          </a:xfrm>
          <a:custGeom>
            <a:avLst/>
            <a:gdLst>
              <a:gd name="connsiteX0" fmla="*/ 6757 w 6757"/>
              <a:gd name="connsiteY0" fmla="*/ 3368 h 6735"/>
              <a:gd name="connsiteX1" fmla="*/ 3378 w 6757"/>
              <a:gd name="connsiteY1" fmla="*/ 6736 h 6735"/>
              <a:gd name="connsiteX2" fmla="*/ 0 w 6757"/>
              <a:gd name="connsiteY2" fmla="*/ 3368 h 6735"/>
              <a:gd name="connsiteX3" fmla="*/ 3378 w 6757"/>
              <a:gd name="connsiteY3" fmla="*/ 0 h 6735"/>
              <a:gd name="connsiteX4" fmla="*/ 6757 w 6757"/>
              <a:gd name="connsiteY4" fmla="*/ 3368 h 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" h="6735">
                <a:moveTo>
                  <a:pt x="6757" y="3368"/>
                </a:moveTo>
                <a:cubicBezTo>
                  <a:pt x="6757" y="5228"/>
                  <a:pt x="5245" y="6736"/>
                  <a:pt x="3378" y="6736"/>
                </a:cubicBezTo>
                <a:cubicBezTo>
                  <a:pt x="1513" y="6736"/>
                  <a:pt x="0" y="5228"/>
                  <a:pt x="0" y="3368"/>
                </a:cubicBezTo>
                <a:cubicBezTo>
                  <a:pt x="0" y="1508"/>
                  <a:pt x="1512" y="0"/>
                  <a:pt x="3378" y="0"/>
                </a:cubicBezTo>
                <a:cubicBezTo>
                  <a:pt x="5244" y="0"/>
                  <a:pt x="6757" y="1508"/>
                  <a:pt x="6757" y="3368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0A7001C2-528D-F7BC-96BE-80C3AC296A2E}"/>
              </a:ext>
            </a:extLst>
          </p:cNvPr>
          <p:cNvSpPr/>
          <p:nvPr/>
        </p:nvSpPr>
        <p:spPr>
          <a:xfrm>
            <a:off x="7556113" y="5388090"/>
            <a:ext cx="742968" cy="740615"/>
          </a:xfrm>
          <a:custGeom>
            <a:avLst/>
            <a:gdLst>
              <a:gd name="connsiteX0" fmla="*/ 420389 w 742968"/>
              <a:gd name="connsiteY0" fmla="*/ 0 h 740615"/>
              <a:gd name="connsiteX1" fmla="*/ 322572 w 742968"/>
              <a:gd name="connsiteY1" fmla="*/ 0 h 740615"/>
              <a:gd name="connsiteX2" fmla="*/ 228097 w 742968"/>
              <a:gd name="connsiteY2" fmla="*/ 25235 h 740615"/>
              <a:gd name="connsiteX3" fmla="*/ 143387 w 742968"/>
              <a:gd name="connsiteY3" fmla="*/ 73987 h 740615"/>
              <a:gd name="connsiteX4" fmla="*/ 74219 w 742968"/>
              <a:gd name="connsiteY4" fmla="*/ 142930 h 740615"/>
              <a:gd name="connsiteX5" fmla="*/ 25314 w 742968"/>
              <a:gd name="connsiteY5" fmla="*/ 227371 h 740615"/>
              <a:gd name="connsiteX6" fmla="*/ 0 w 742968"/>
              <a:gd name="connsiteY6" fmla="*/ 321553 h 740615"/>
              <a:gd name="connsiteX7" fmla="*/ 0 w 742968"/>
              <a:gd name="connsiteY7" fmla="*/ 419060 h 740615"/>
              <a:gd name="connsiteX8" fmla="*/ 25314 w 742968"/>
              <a:gd name="connsiteY8" fmla="*/ 513242 h 740615"/>
              <a:gd name="connsiteX9" fmla="*/ 74219 w 742968"/>
              <a:gd name="connsiteY9" fmla="*/ 597683 h 740615"/>
              <a:gd name="connsiteX10" fmla="*/ 143387 w 742968"/>
              <a:gd name="connsiteY10" fmla="*/ 666624 h 740615"/>
              <a:gd name="connsiteX11" fmla="*/ 228097 w 742968"/>
              <a:gd name="connsiteY11" fmla="*/ 715374 h 740615"/>
              <a:gd name="connsiteX12" fmla="*/ 322572 w 742968"/>
              <a:gd name="connsiteY12" fmla="*/ 740615 h 740615"/>
              <a:gd name="connsiteX13" fmla="*/ 420389 w 742968"/>
              <a:gd name="connsiteY13" fmla="*/ 740615 h 740615"/>
              <a:gd name="connsiteX14" fmla="*/ 514871 w 742968"/>
              <a:gd name="connsiteY14" fmla="*/ 715374 h 740615"/>
              <a:gd name="connsiteX15" fmla="*/ 599581 w 742968"/>
              <a:gd name="connsiteY15" fmla="*/ 666624 h 740615"/>
              <a:gd name="connsiteX16" fmla="*/ 668742 w 742968"/>
              <a:gd name="connsiteY16" fmla="*/ 597683 h 740615"/>
              <a:gd name="connsiteX17" fmla="*/ 717654 w 742968"/>
              <a:gd name="connsiteY17" fmla="*/ 513242 h 740615"/>
              <a:gd name="connsiteX18" fmla="*/ 742968 w 742968"/>
              <a:gd name="connsiteY18" fmla="*/ 419060 h 740615"/>
              <a:gd name="connsiteX19" fmla="*/ 742968 w 742968"/>
              <a:gd name="connsiteY19" fmla="*/ 321553 h 740615"/>
              <a:gd name="connsiteX20" fmla="*/ 717654 w 742968"/>
              <a:gd name="connsiteY20" fmla="*/ 227371 h 740615"/>
              <a:gd name="connsiteX21" fmla="*/ 668742 w 742968"/>
              <a:gd name="connsiteY21" fmla="*/ 142930 h 740615"/>
              <a:gd name="connsiteX22" fmla="*/ 599581 w 742968"/>
              <a:gd name="connsiteY22" fmla="*/ 73987 h 740615"/>
              <a:gd name="connsiteX23" fmla="*/ 514871 w 742968"/>
              <a:gd name="connsiteY23" fmla="*/ 25235 h 740615"/>
              <a:gd name="connsiteX24" fmla="*/ 420389 w 742968"/>
              <a:gd name="connsiteY24" fmla="*/ 0 h 74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42968" h="740615">
                <a:moveTo>
                  <a:pt x="420389" y="0"/>
                </a:moveTo>
                <a:lnTo>
                  <a:pt x="322572" y="0"/>
                </a:lnTo>
                <a:lnTo>
                  <a:pt x="228097" y="25235"/>
                </a:lnTo>
                <a:lnTo>
                  <a:pt x="143387" y="73987"/>
                </a:lnTo>
                <a:lnTo>
                  <a:pt x="74219" y="142930"/>
                </a:lnTo>
                <a:lnTo>
                  <a:pt x="25314" y="227371"/>
                </a:lnTo>
                <a:lnTo>
                  <a:pt x="0" y="321553"/>
                </a:lnTo>
                <a:lnTo>
                  <a:pt x="0" y="419060"/>
                </a:lnTo>
                <a:lnTo>
                  <a:pt x="25314" y="513242"/>
                </a:lnTo>
                <a:lnTo>
                  <a:pt x="74219" y="597683"/>
                </a:lnTo>
                <a:lnTo>
                  <a:pt x="143387" y="666624"/>
                </a:lnTo>
                <a:lnTo>
                  <a:pt x="228097" y="715374"/>
                </a:lnTo>
                <a:lnTo>
                  <a:pt x="322572" y="740615"/>
                </a:lnTo>
                <a:lnTo>
                  <a:pt x="420389" y="740615"/>
                </a:lnTo>
                <a:lnTo>
                  <a:pt x="514871" y="715374"/>
                </a:lnTo>
                <a:lnTo>
                  <a:pt x="599581" y="666624"/>
                </a:lnTo>
                <a:lnTo>
                  <a:pt x="668742" y="597683"/>
                </a:lnTo>
                <a:lnTo>
                  <a:pt x="717654" y="513242"/>
                </a:lnTo>
                <a:lnTo>
                  <a:pt x="742968" y="419060"/>
                </a:lnTo>
                <a:lnTo>
                  <a:pt x="742968" y="321553"/>
                </a:lnTo>
                <a:lnTo>
                  <a:pt x="717654" y="227371"/>
                </a:lnTo>
                <a:lnTo>
                  <a:pt x="668742" y="142930"/>
                </a:lnTo>
                <a:lnTo>
                  <a:pt x="599581" y="73987"/>
                </a:lnTo>
                <a:lnTo>
                  <a:pt x="514871" y="25235"/>
                </a:lnTo>
                <a:lnTo>
                  <a:pt x="420389" y="0"/>
                </a:lnTo>
                <a:close/>
              </a:path>
            </a:pathLst>
          </a:custGeom>
          <a:solidFill>
            <a:schemeClr val="bg1"/>
          </a:solidFill>
          <a:ln w="19050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4BEE9F52-56A5-7BA0-9442-78AF31BDD703}"/>
              </a:ext>
            </a:extLst>
          </p:cNvPr>
          <p:cNvGrpSpPr/>
          <p:nvPr/>
        </p:nvGrpSpPr>
        <p:grpSpPr>
          <a:xfrm>
            <a:off x="5971887" y="4734609"/>
            <a:ext cx="2747824" cy="1560058"/>
            <a:chOff x="5971887" y="4734609"/>
            <a:chExt cx="2747824" cy="1560058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2EEA8DD0-EE13-C5C1-68A2-CB6792B9436A}"/>
                </a:ext>
              </a:extLst>
            </p:cNvPr>
            <p:cNvGrpSpPr/>
            <p:nvPr/>
          </p:nvGrpSpPr>
          <p:grpSpPr>
            <a:xfrm>
              <a:off x="5971887" y="4734609"/>
              <a:ext cx="420626" cy="585022"/>
              <a:chOff x="5971887" y="4734609"/>
              <a:chExt cx="420626" cy="585022"/>
            </a:xfrm>
          </p:grpSpPr>
          <p:sp>
            <p:nvSpPr>
              <p:cNvPr id="173" name="フリーフォーム 172">
                <a:extLst>
                  <a:ext uri="{FF2B5EF4-FFF2-40B4-BE49-F238E27FC236}">
                    <a16:creationId xmlns:a16="http://schemas.microsoft.com/office/drawing/2014/main" id="{2E3538CA-DA7D-5EB6-CCBB-B1B1371059F1}"/>
                  </a:ext>
                </a:extLst>
              </p:cNvPr>
              <p:cNvSpPr/>
              <p:nvPr/>
            </p:nvSpPr>
            <p:spPr>
              <a:xfrm rot="10800000">
                <a:off x="5971887" y="4734609"/>
                <a:ext cx="420625" cy="97503"/>
              </a:xfrm>
              <a:custGeom>
                <a:avLst/>
                <a:gdLst>
                  <a:gd name="connsiteX0" fmla="*/ 0 w 420625"/>
                  <a:gd name="connsiteY0" fmla="*/ 0 h 97503"/>
                  <a:gd name="connsiteX1" fmla="*/ 420625 w 420625"/>
                  <a:gd name="connsiteY1" fmla="*/ 0 h 97503"/>
                  <a:gd name="connsiteX2" fmla="*/ 420625 w 420625"/>
                  <a:gd name="connsiteY2" fmla="*/ 97503 h 97503"/>
                  <a:gd name="connsiteX3" fmla="*/ 0 w 420625"/>
                  <a:gd name="connsiteY3" fmla="*/ 97503 h 9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50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503"/>
                    </a:lnTo>
                    <a:lnTo>
                      <a:pt x="0" y="97503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4" name="フリーフォーム 173">
                <a:extLst>
                  <a:ext uri="{FF2B5EF4-FFF2-40B4-BE49-F238E27FC236}">
                    <a16:creationId xmlns:a16="http://schemas.microsoft.com/office/drawing/2014/main" id="{64B5F573-00D0-247F-6DAE-822D615DB629}"/>
                  </a:ext>
                </a:extLst>
              </p:cNvPr>
              <p:cNvSpPr/>
              <p:nvPr/>
            </p:nvSpPr>
            <p:spPr>
              <a:xfrm rot="10800000">
                <a:off x="5971887" y="4832113"/>
                <a:ext cx="420625" cy="97503"/>
              </a:xfrm>
              <a:custGeom>
                <a:avLst/>
                <a:gdLst>
                  <a:gd name="connsiteX0" fmla="*/ 0 w 420625"/>
                  <a:gd name="connsiteY0" fmla="*/ 0 h 97503"/>
                  <a:gd name="connsiteX1" fmla="*/ 420625 w 420625"/>
                  <a:gd name="connsiteY1" fmla="*/ 0 h 97503"/>
                  <a:gd name="connsiteX2" fmla="*/ 420625 w 420625"/>
                  <a:gd name="connsiteY2" fmla="*/ 97503 h 97503"/>
                  <a:gd name="connsiteX3" fmla="*/ 0 w 420625"/>
                  <a:gd name="connsiteY3" fmla="*/ 97503 h 9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50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503"/>
                    </a:lnTo>
                    <a:lnTo>
                      <a:pt x="0" y="97503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5" name="フリーフォーム 174">
                <a:extLst>
                  <a:ext uri="{FF2B5EF4-FFF2-40B4-BE49-F238E27FC236}">
                    <a16:creationId xmlns:a16="http://schemas.microsoft.com/office/drawing/2014/main" id="{742BC870-2334-D267-586A-A529E8470A0F}"/>
                  </a:ext>
                </a:extLst>
              </p:cNvPr>
              <p:cNvSpPr/>
              <p:nvPr/>
            </p:nvSpPr>
            <p:spPr>
              <a:xfrm rot="10800000">
                <a:off x="5971888" y="4929616"/>
                <a:ext cx="420625" cy="97503"/>
              </a:xfrm>
              <a:custGeom>
                <a:avLst/>
                <a:gdLst>
                  <a:gd name="connsiteX0" fmla="*/ 0 w 420625"/>
                  <a:gd name="connsiteY0" fmla="*/ 0 h 97503"/>
                  <a:gd name="connsiteX1" fmla="*/ 420625 w 420625"/>
                  <a:gd name="connsiteY1" fmla="*/ 0 h 97503"/>
                  <a:gd name="connsiteX2" fmla="*/ 420625 w 420625"/>
                  <a:gd name="connsiteY2" fmla="*/ 97503 h 97503"/>
                  <a:gd name="connsiteX3" fmla="*/ 0 w 420625"/>
                  <a:gd name="connsiteY3" fmla="*/ 97503 h 9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50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503"/>
                    </a:lnTo>
                    <a:lnTo>
                      <a:pt x="0" y="97503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6" name="フリーフォーム 175">
                <a:extLst>
                  <a:ext uri="{FF2B5EF4-FFF2-40B4-BE49-F238E27FC236}">
                    <a16:creationId xmlns:a16="http://schemas.microsoft.com/office/drawing/2014/main" id="{3CD55B4E-61F3-658F-0D4E-D0856A224DE9}"/>
                  </a:ext>
                </a:extLst>
              </p:cNvPr>
              <p:cNvSpPr/>
              <p:nvPr/>
            </p:nvSpPr>
            <p:spPr>
              <a:xfrm rot="10800000">
                <a:off x="5971887" y="5124626"/>
                <a:ext cx="420625" cy="97503"/>
              </a:xfrm>
              <a:custGeom>
                <a:avLst/>
                <a:gdLst>
                  <a:gd name="connsiteX0" fmla="*/ 0 w 420625"/>
                  <a:gd name="connsiteY0" fmla="*/ 0 h 97503"/>
                  <a:gd name="connsiteX1" fmla="*/ 420625 w 420625"/>
                  <a:gd name="connsiteY1" fmla="*/ 0 h 97503"/>
                  <a:gd name="connsiteX2" fmla="*/ 420625 w 420625"/>
                  <a:gd name="connsiteY2" fmla="*/ 97503 h 97503"/>
                  <a:gd name="connsiteX3" fmla="*/ 0 w 420625"/>
                  <a:gd name="connsiteY3" fmla="*/ 97503 h 9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50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503"/>
                    </a:lnTo>
                    <a:lnTo>
                      <a:pt x="0" y="97503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7" name="フリーフォーム 176">
                <a:extLst>
                  <a:ext uri="{FF2B5EF4-FFF2-40B4-BE49-F238E27FC236}">
                    <a16:creationId xmlns:a16="http://schemas.microsoft.com/office/drawing/2014/main" id="{E7B579BF-F7D6-F533-E9F1-ECD52FFBEBD8}"/>
                  </a:ext>
                </a:extLst>
              </p:cNvPr>
              <p:cNvSpPr/>
              <p:nvPr/>
            </p:nvSpPr>
            <p:spPr>
              <a:xfrm rot="10800000">
                <a:off x="5971888" y="5222128"/>
                <a:ext cx="420625" cy="97503"/>
              </a:xfrm>
              <a:custGeom>
                <a:avLst/>
                <a:gdLst>
                  <a:gd name="connsiteX0" fmla="*/ 0 w 420625"/>
                  <a:gd name="connsiteY0" fmla="*/ 0 h 97503"/>
                  <a:gd name="connsiteX1" fmla="*/ 420625 w 420625"/>
                  <a:gd name="connsiteY1" fmla="*/ 0 h 97503"/>
                  <a:gd name="connsiteX2" fmla="*/ 420625 w 420625"/>
                  <a:gd name="connsiteY2" fmla="*/ 97503 h 97503"/>
                  <a:gd name="connsiteX3" fmla="*/ 0 w 420625"/>
                  <a:gd name="connsiteY3" fmla="*/ 97503 h 9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50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503"/>
                    </a:lnTo>
                    <a:lnTo>
                      <a:pt x="0" y="97503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F466303A-0588-B21D-C77B-D6643FC6BB8A}"/>
                </a:ext>
              </a:extLst>
            </p:cNvPr>
            <p:cNvGrpSpPr/>
            <p:nvPr/>
          </p:nvGrpSpPr>
          <p:grpSpPr>
            <a:xfrm>
              <a:off x="8299086" y="5709646"/>
              <a:ext cx="420625" cy="585021"/>
              <a:chOff x="8299086" y="5709646"/>
              <a:chExt cx="420625" cy="585021"/>
            </a:xfrm>
          </p:grpSpPr>
          <p:sp>
            <p:nvSpPr>
              <p:cNvPr id="191" name="フリーフォーム 190">
                <a:extLst>
                  <a:ext uri="{FF2B5EF4-FFF2-40B4-BE49-F238E27FC236}">
                    <a16:creationId xmlns:a16="http://schemas.microsoft.com/office/drawing/2014/main" id="{3865130F-BC6F-17A2-BC0D-F806FF0FC91D}"/>
                  </a:ext>
                </a:extLst>
              </p:cNvPr>
              <p:cNvSpPr/>
              <p:nvPr/>
            </p:nvSpPr>
            <p:spPr>
              <a:xfrm rot="10800000">
                <a:off x="8299086" y="5709646"/>
                <a:ext cx="420625" cy="97503"/>
              </a:xfrm>
              <a:custGeom>
                <a:avLst/>
                <a:gdLst>
                  <a:gd name="connsiteX0" fmla="*/ 0 w 420625"/>
                  <a:gd name="connsiteY0" fmla="*/ 0 h 97503"/>
                  <a:gd name="connsiteX1" fmla="*/ 420625 w 420625"/>
                  <a:gd name="connsiteY1" fmla="*/ 0 h 97503"/>
                  <a:gd name="connsiteX2" fmla="*/ 420625 w 420625"/>
                  <a:gd name="connsiteY2" fmla="*/ 97503 h 97503"/>
                  <a:gd name="connsiteX3" fmla="*/ 0 w 420625"/>
                  <a:gd name="connsiteY3" fmla="*/ 97503 h 9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50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503"/>
                    </a:lnTo>
                    <a:lnTo>
                      <a:pt x="0" y="97503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2" name="フリーフォーム 191">
                <a:extLst>
                  <a:ext uri="{FF2B5EF4-FFF2-40B4-BE49-F238E27FC236}">
                    <a16:creationId xmlns:a16="http://schemas.microsoft.com/office/drawing/2014/main" id="{9A1421FB-3A9B-8A87-FAB6-835F0D679F39}"/>
                  </a:ext>
                </a:extLst>
              </p:cNvPr>
              <p:cNvSpPr/>
              <p:nvPr/>
            </p:nvSpPr>
            <p:spPr>
              <a:xfrm rot="10800000">
                <a:off x="8299086" y="5807145"/>
                <a:ext cx="420625" cy="97503"/>
              </a:xfrm>
              <a:custGeom>
                <a:avLst/>
                <a:gdLst>
                  <a:gd name="connsiteX0" fmla="*/ 0 w 420625"/>
                  <a:gd name="connsiteY0" fmla="*/ 0 h 97503"/>
                  <a:gd name="connsiteX1" fmla="*/ 420625 w 420625"/>
                  <a:gd name="connsiteY1" fmla="*/ 0 h 97503"/>
                  <a:gd name="connsiteX2" fmla="*/ 420625 w 420625"/>
                  <a:gd name="connsiteY2" fmla="*/ 97503 h 97503"/>
                  <a:gd name="connsiteX3" fmla="*/ 0 w 420625"/>
                  <a:gd name="connsiteY3" fmla="*/ 97503 h 9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50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503"/>
                    </a:lnTo>
                    <a:lnTo>
                      <a:pt x="0" y="97503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3" name="フリーフォーム 192">
                <a:extLst>
                  <a:ext uri="{FF2B5EF4-FFF2-40B4-BE49-F238E27FC236}">
                    <a16:creationId xmlns:a16="http://schemas.microsoft.com/office/drawing/2014/main" id="{4702C751-B3F2-CE7F-E4FE-57DE9130DC16}"/>
                  </a:ext>
                </a:extLst>
              </p:cNvPr>
              <p:cNvSpPr/>
              <p:nvPr/>
            </p:nvSpPr>
            <p:spPr>
              <a:xfrm rot="10800000">
                <a:off x="8299086" y="5904652"/>
                <a:ext cx="420625" cy="97503"/>
              </a:xfrm>
              <a:custGeom>
                <a:avLst/>
                <a:gdLst>
                  <a:gd name="connsiteX0" fmla="*/ 0 w 420625"/>
                  <a:gd name="connsiteY0" fmla="*/ 0 h 97503"/>
                  <a:gd name="connsiteX1" fmla="*/ 420625 w 420625"/>
                  <a:gd name="connsiteY1" fmla="*/ 0 h 97503"/>
                  <a:gd name="connsiteX2" fmla="*/ 420625 w 420625"/>
                  <a:gd name="connsiteY2" fmla="*/ 97503 h 97503"/>
                  <a:gd name="connsiteX3" fmla="*/ 0 w 420625"/>
                  <a:gd name="connsiteY3" fmla="*/ 97503 h 9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50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503"/>
                    </a:lnTo>
                    <a:lnTo>
                      <a:pt x="0" y="97503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4" name="フリーフォーム 193">
                <a:extLst>
                  <a:ext uri="{FF2B5EF4-FFF2-40B4-BE49-F238E27FC236}">
                    <a16:creationId xmlns:a16="http://schemas.microsoft.com/office/drawing/2014/main" id="{E7554604-EA62-D9D4-234C-E2C930317BE2}"/>
                  </a:ext>
                </a:extLst>
              </p:cNvPr>
              <p:cNvSpPr/>
              <p:nvPr/>
            </p:nvSpPr>
            <p:spPr>
              <a:xfrm rot="10800000">
                <a:off x="8299086" y="6099657"/>
                <a:ext cx="420625" cy="97503"/>
              </a:xfrm>
              <a:custGeom>
                <a:avLst/>
                <a:gdLst>
                  <a:gd name="connsiteX0" fmla="*/ 0 w 420625"/>
                  <a:gd name="connsiteY0" fmla="*/ 0 h 97503"/>
                  <a:gd name="connsiteX1" fmla="*/ 420625 w 420625"/>
                  <a:gd name="connsiteY1" fmla="*/ 0 h 97503"/>
                  <a:gd name="connsiteX2" fmla="*/ 420625 w 420625"/>
                  <a:gd name="connsiteY2" fmla="*/ 97503 h 97503"/>
                  <a:gd name="connsiteX3" fmla="*/ 0 w 420625"/>
                  <a:gd name="connsiteY3" fmla="*/ 97503 h 9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50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503"/>
                    </a:lnTo>
                    <a:lnTo>
                      <a:pt x="0" y="97503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5" name="フリーフォーム 194">
                <a:extLst>
                  <a:ext uri="{FF2B5EF4-FFF2-40B4-BE49-F238E27FC236}">
                    <a16:creationId xmlns:a16="http://schemas.microsoft.com/office/drawing/2014/main" id="{BF259A71-DE75-073F-3050-54413BA7147B}"/>
                  </a:ext>
                </a:extLst>
              </p:cNvPr>
              <p:cNvSpPr/>
              <p:nvPr/>
            </p:nvSpPr>
            <p:spPr>
              <a:xfrm rot="10800000">
                <a:off x="8299086" y="6197164"/>
                <a:ext cx="420625" cy="97503"/>
              </a:xfrm>
              <a:custGeom>
                <a:avLst/>
                <a:gdLst>
                  <a:gd name="connsiteX0" fmla="*/ 0 w 420625"/>
                  <a:gd name="connsiteY0" fmla="*/ 0 h 97503"/>
                  <a:gd name="connsiteX1" fmla="*/ 420625 w 420625"/>
                  <a:gd name="connsiteY1" fmla="*/ 0 h 97503"/>
                  <a:gd name="connsiteX2" fmla="*/ 420625 w 420625"/>
                  <a:gd name="connsiteY2" fmla="*/ 97503 h 97503"/>
                  <a:gd name="connsiteX3" fmla="*/ 0 w 420625"/>
                  <a:gd name="connsiteY3" fmla="*/ 97503 h 9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50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503"/>
                    </a:lnTo>
                    <a:lnTo>
                      <a:pt x="0" y="97503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97CC8A9C-60C7-25F4-247D-5A544CD734CB}"/>
              </a:ext>
            </a:extLst>
          </p:cNvPr>
          <p:cNvSpPr/>
          <p:nvPr/>
        </p:nvSpPr>
        <p:spPr>
          <a:xfrm>
            <a:off x="8506018" y="6047537"/>
            <a:ext cx="6757" cy="6735"/>
          </a:xfrm>
          <a:custGeom>
            <a:avLst/>
            <a:gdLst>
              <a:gd name="connsiteX0" fmla="*/ 6757 w 6757"/>
              <a:gd name="connsiteY0" fmla="*/ 3368 h 6735"/>
              <a:gd name="connsiteX1" fmla="*/ 3379 w 6757"/>
              <a:gd name="connsiteY1" fmla="*/ 6736 h 6735"/>
              <a:gd name="connsiteX2" fmla="*/ 0 w 6757"/>
              <a:gd name="connsiteY2" fmla="*/ 3368 h 6735"/>
              <a:gd name="connsiteX3" fmla="*/ 3379 w 6757"/>
              <a:gd name="connsiteY3" fmla="*/ 0 h 6735"/>
              <a:gd name="connsiteX4" fmla="*/ 6757 w 6757"/>
              <a:gd name="connsiteY4" fmla="*/ 3368 h 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" h="6735">
                <a:moveTo>
                  <a:pt x="6757" y="3368"/>
                </a:moveTo>
                <a:cubicBezTo>
                  <a:pt x="6757" y="5228"/>
                  <a:pt x="5245" y="6736"/>
                  <a:pt x="3379" y="6736"/>
                </a:cubicBezTo>
                <a:cubicBezTo>
                  <a:pt x="1513" y="6736"/>
                  <a:pt x="0" y="5228"/>
                  <a:pt x="0" y="3368"/>
                </a:cubicBezTo>
                <a:cubicBezTo>
                  <a:pt x="0" y="1508"/>
                  <a:pt x="1513" y="0"/>
                  <a:pt x="3379" y="0"/>
                </a:cubicBezTo>
                <a:cubicBezTo>
                  <a:pt x="5245" y="0"/>
                  <a:pt x="6757" y="1508"/>
                  <a:pt x="6757" y="3368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FAD8407E-2C04-428A-79D5-4657A54A2E04}"/>
              </a:ext>
            </a:extLst>
          </p:cNvPr>
          <p:cNvSpPr/>
          <p:nvPr/>
        </p:nvSpPr>
        <p:spPr>
          <a:xfrm>
            <a:off x="8506018" y="6065353"/>
            <a:ext cx="6757" cy="6735"/>
          </a:xfrm>
          <a:custGeom>
            <a:avLst/>
            <a:gdLst>
              <a:gd name="connsiteX0" fmla="*/ 6757 w 6757"/>
              <a:gd name="connsiteY0" fmla="*/ 3368 h 6735"/>
              <a:gd name="connsiteX1" fmla="*/ 3379 w 6757"/>
              <a:gd name="connsiteY1" fmla="*/ 6736 h 6735"/>
              <a:gd name="connsiteX2" fmla="*/ 0 w 6757"/>
              <a:gd name="connsiteY2" fmla="*/ 3368 h 6735"/>
              <a:gd name="connsiteX3" fmla="*/ 3379 w 6757"/>
              <a:gd name="connsiteY3" fmla="*/ 0 h 6735"/>
              <a:gd name="connsiteX4" fmla="*/ 6757 w 6757"/>
              <a:gd name="connsiteY4" fmla="*/ 3368 h 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" h="6735">
                <a:moveTo>
                  <a:pt x="6757" y="3368"/>
                </a:moveTo>
                <a:cubicBezTo>
                  <a:pt x="6757" y="5228"/>
                  <a:pt x="5245" y="6736"/>
                  <a:pt x="3379" y="6736"/>
                </a:cubicBezTo>
                <a:cubicBezTo>
                  <a:pt x="1513" y="6736"/>
                  <a:pt x="0" y="5228"/>
                  <a:pt x="0" y="3368"/>
                </a:cubicBezTo>
                <a:cubicBezTo>
                  <a:pt x="0" y="1508"/>
                  <a:pt x="1513" y="0"/>
                  <a:pt x="3379" y="0"/>
                </a:cubicBezTo>
                <a:cubicBezTo>
                  <a:pt x="5245" y="0"/>
                  <a:pt x="6757" y="1508"/>
                  <a:pt x="6757" y="3368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0BE68434-9C35-08CA-8FDF-A08E6D61CC7E}"/>
              </a:ext>
            </a:extLst>
          </p:cNvPr>
          <p:cNvSpPr/>
          <p:nvPr/>
        </p:nvSpPr>
        <p:spPr>
          <a:xfrm>
            <a:off x="8506018" y="6029728"/>
            <a:ext cx="6757" cy="6735"/>
          </a:xfrm>
          <a:custGeom>
            <a:avLst/>
            <a:gdLst>
              <a:gd name="connsiteX0" fmla="*/ 6757 w 6757"/>
              <a:gd name="connsiteY0" fmla="*/ 3368 h 6735"/>
              <a:gd name="connsiteX1" fmla="*/ 3379 w 6757"/>
              <a:gd name="connsiteY1" fmla="*/ 6736 h 6735"/>
              <a:gd name="connsiteX2" fmla="*/ 0 w 6757"/>
              <a:gd name="connsiteY2" fmla="*/ 3368 h 6735"/>
              <a:gd name="connsiteX3" fmla="*/ 3379 w 6757"/>
              <a:gd name="connsiteY3" fmla="*/ 0 h 6735"/>
              <a:gd name="connsiteX4" fmla="*/ 6757 w 6757"/>
              <a:gd name="connsiteY4" fmla="*/ 3368 h 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" h="6735">
                <a:moveTo>
                  <a:pt x="6757" y="3368"/>
                </a:moveTo>
                <a:cubicBezTo>
                  <a:pt x="6757" y="5228"/>
                  <a:pt x="5245" y="6736"/>
                  <a:pt x="3379" y="6736"/>
                </a:cubicBezTo>
                <a:cubicBezTo>
                  <a:pt x="1513" y="6736"/>
                  <a:pt x="0" y="5228"/>
                  <a:pt x="0" y="3368"/>
                </a:cubicBezTo>
                <a:cubicBezTo>
                  <a:pt x="0" y="1508"/>
                  <a:pt x="1513" y="0"/>
                  <a:pt x="3379" y="0"/>
                </a:cubicBezTo>
                <a:cubicBezTo>
                  <a:pt x="5245" y="0"/>
                  <a:pt x="6757" y="1508"/>
                  <a:pt x="6757" y="3368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52CB8D96-BF21-45C5-2B04-9165BD3829D0}"/>
              </a:ext>
            </a:extLst>
          </p:cNvPr>
          <p:cNvSpPr/>
          <p:nvPr/>
        </p:nvSpPr>
        <p:spPr>
          <a:xfrm>
            <a:off x="6396533" y="3307066"/>
            <a:ext cx="742001" cy="738469"/>
          </a:xfrm>
          <a:custGeom>
            <a:avLst/>
            <a:gdLst>
              <a:gd name="connsiteX0" fmla="*/ 419844 w 742001"/>
              <a:gd name="connsiteY0" fmla="*/ 0 h 738469"/>
              <a:gd name="connsiteX1" fmla="*/ 322157 w 742001"/>
              <a:gd name="connsiteY1" fmla="*/ 0 h 738469"/>
              <a:gd name="connsiteX2" fmla="*/ 227800 w 742001"/>
              <a:gd name="connsiteY2" fmla="*/ 25163 h 738469"/>
              <a:gd name="connsiteX3" fmla="*/ 143201 w 742001"/>
              <a:gd name="connsiteY3" fmla="*/ 73774 h 738469"/>
              <a:gd name="connsiteX4" fmla="*/ 74126 w 742001"/>
              <a:gd name="connsiteY4" fmla="*/ 142520 h 738469"/>
              <a:gd name="connsiteX5" fmla="*/ 25283 w 742001"/>
              <a:gd name="connsiteY5" fmla="*/ 226716 h 738469"/>
              <a:gd name="connsiteX6" fmla="*/ 0 w 742001"/>
              <a:gd name="connsiteY6" fmla="*/ 320624 h 738469"/>
              <a:gd name="connsiteX7" fmla="*/ 0 w 742001"/>
              <a:gd name="connsiteY7" fmla="*/ 417846 h 738469"/>
              <a:gd name="connsiteX8" fmla="*/ 25283 w 742001"/>
              <a:gd name="connsiteY8" fmla="*/ 511754 h 738469"/>
              <a:gd name="connsiteX9" fmla="*/ 74126 w 742001"/>
              <a:gd name="connsiteY9" fmla="*/ 595950 h 738469"/>
              <a:gd name="connsiteX10" fmla="*/ 143201 w 742001"/>
              <a:gd name="connsiteY10" fmla="*/ 664696 h 738469"/>
              <a:gd name="connsiteX11" fmla="*/ 227800 w 742001"/>
              <a:gd name="connsiteY11" fmla="*/ 713307 h 738469"/>
              <a:gd name="connsiteX12" fmla="*/ 322157 w 742001"/>
              <a:gd name="connsiteY12" fmla="*/ 738470 h 738469"/>
              <a:gd name="connsiteX13" fmla="*/ 419844 w 742001"/>
              <a:gd name="connsiteY13" fmla="*/ 738470 h 738469"/>
              <a:gd name="connsiteX14" fmla="*/ 514201 w 742001"/>
              <a:gd name="connsiteY14" fmla="*/ 713307 h 738469"/>
              <a:gd name="connsiteX15" fmla="*/ 598800 w 742001"/>
              <a:gd name="connsiteY15" fmla="*/ 664696 h 738469"/>
              <a:gd name="connsiteX16" fmla="*/ 667875 w 742001"/>
              <a:gd name="connsiteY16" fmla="*/ 595950 h 738469"/>
              <a:gd name="connsiteX17" fmla="*/ 716718 w 742001"/>
              <a:gd name="connsiteY17" fmla="*/ 511754 h 738469"/>
              <a:gd name="connsiteX18" fmla="*/ 742001 w 742001"/>
              <a:gd name="connsiteY18" fmla="*/ 417846 h 738469"/>
              <a:gd name="connsiteX19" fmla="*/ 742001 w 742001"/>
              <a:gd name="connsiteY19" fmla="*/ 320624 h 738469"/>
              <a:gd name="connsiteX20" fmla="*/ 716718 w 742001"/>
              <a:gd name="connsiteY20" fmla="*/ 226716 h 738469"/>
              <a:gd name="connsiteX21" fmla="*/ 667875 w 742001"/>
              <a:gd name="connsiteY21" fmla="*/ 142520 h 738469"/>
              <a:gd name="connsiteX22" fmla="*/ 598800 w 742001"/>
              <a:gd name="connsiteY22" fmla="*/ 73774 h 738469"/>
              <a:gd name="connsiteX23" fmla="*/ 514201 w 742001"/>
              <a:gd name="connsiteY23" fmla="*/ 25163 h 738469"/>
              <a:gd name="connsiteX24" fmla="*/ 419844 w 742001"/>
              <a:gd name="connsiteY24" fmla="*/ 0 h 73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42001" h="738469">
                <a:moveTo>
                  <a:pt x="419844" y="0"/>
                </a:moveTo>
                <a:lnTo>
                  <a:pt x="322157" y="0"/>
                </a:lnTo>
                <a:lnTo>
                  <a:pt x="227800" y="25163"/>
                </a:lnTo>
                <a:lnTo>
                  <a:pt x="143201" y="73774"/>
                </a:lnTo>
                <a:lnTo>
                  <a:pt x="74126" y="142520"/>
                </a:lnTo>
                <a:lnTo>
                  <a:pt x="25283" y="226716"/>
                </a:lnTo>
                <a:lnTo>
                  <a:pt x="0" y="320624"/>
                </a:lnTo>
                <a:lnTo>
                  <a:pt x="0" y="417846"/>
                </a:lnTo>
                <a:lnTo>
                  <a:pt x="25283" y="511754"/>
                </a:lnTo>
                <a:lnTo>
                  <a:pt x="74126" y="595950"/>
                </a:lnTo>
                <a:lnTo>
                  <a:pt x="143201" y="664696"/>
                </a:lnTo>
                <a:lnTo>
                  <a:pt x="227800" y="713307"/>
                </a:lnTo>
                <a:lnTo>
                  <a:pt x="322157" y="738470"/>
                </a:lnTo>
                <a:lnTo>
                  <a:pt x="419844" y="738470"/>
                </a:lnTo>
                <a:lnTo>
                  <a:pt x="514201" y="713307"/>
                </a:lnTo>
                <a:lnTo>
                  <a:pt x="598800" y="664696"/>
                </a:lnTo>
                <a:lnTo>
                  <a:pt x="667875" y="595950"/>
                </a:lnTo>
                <a:lnTo>
                  <a:pt x="716718" y="511754"/>
                </a:lnTo>
                <a:lnTo>
                  <a:pt x="742001" y="417846"/>
                </a:lnTo>
                <a:lnTo>
                  <a:pt x="742001" y="320624"/>
                </a:lnTo>
                <a:lnTo>
                  <a:pt x="716718" y="226716"/>
                </a:lnTo>
                <a:lnTo>
                  <a:pt x="667875" y="142520"/>
                </a:lnTo>
                <a:lnTo>
                  <a:pt x="598800" y="73774"/>
                </a:lnTo>
                <a:lnTo>
                  <a:pt x="514201" y="25163"/>
                </a:lnTo>
                <a:lnTo>
                  <a:pt x="419844" y="0"/>
                </a:lnTo>
                <a:close/>
              </a:path>
            </a:pathLst>
          </a:custGeom>
          <a:solidFill>
            <a:schemeClr val="bg1"/>
          </a:solidFill>
          <a:ln w="19050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B0D330BC-A938-C2C0-9699-EEAF4F24B4FD}"/>
              </a:ext>
            </a:extLst>
          </p:cNvPr>
          <p:cNvSpPr/>
          <p:nvPr/>
        </p:nvSpPr>
        <p:spPr>
          <a:xfrm>
            <a:off x="7345196" y="3964607"/>
            <a:ext cx="6748" cy="6716"/>
          </a:xfrm>
          <a:custGeom>
            <a:avLst/>
            <a:gdLst>
              <a:gd name="connsiteX0" fmla="*/ 6748 w 6748"/>
              <a:gd name="connsiteY0" fmla="*/ 3358 h 6716"/>
              <a:gd name="connsiteX1" fmla="*/ 3374 w 6748"/>
              <a:gd name="connsiteY1" fmla="*/ 6716 h 6716"/>
              <a:gd name="connsiteX2" fmla="*/ 0 w 6748"/>
              <a:gd name="connsiteY2" fmla="*/ 3358 h 6716"/>
              <a:gd name="connsiteX3" fmla="*/ 3374 w 6748"/>
              <a:gd name="connsiteY3" fmla="*/ 0 h 6716"/>
              <a:gd name="connsiteX4" fmla="*/ 6748 w 6748"/>
              <a:gd name="connsiteY4" fmla="*/ 3358 h 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8" h="6716">
                <a:moveTo>
                  <a:pt x="6748" y="3358"/>
                </a:moveTo>
                <a:cubicBezTo>
                  <a:pt x="6748" y="5213"/>
                  <a:pt x="5238" y="6716"/>
                  <a:pt x="3374" y="6716"/>
                </a:cubicBezTo>
                <a:cubicBezTo>
                  <a:pt x="1511" y="6716"/>
                  <a:pt x="0" y="5213"/>
                  <a:pt x="0" y="3358"/>
                </a:cubicBezTo>
                <a:cubicBezTo>
                  <a:pt x="0" y="1504"/>
                  <a:pt x="1511" y="0"/>
                  <a:pt x="3374" y="0"/>
                </a:cubicBezTo>
                <a:cubicBezTo>
                  <a:pt x="5238" y="0"/>
                  <a:pt x="6748" y="1504"/>
                  <a:pt x="6748" y="3358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DAA2FBBA-0FE2-AD84-620C-BF97C560DA68}"/>
              </a:ext>
            </a:extLst>
          </p:cNvPr>
          <p:cNvSpPr/>
          <p:nvPr/>
        </p:nvSpPr>
        <p:spPr>
          <a:xfrm>
            <a:off x="7345196" y="3982368"/>
            <a:ext cx="6748" cy="6716"/>
          </a:xfrm>
          <a:custGeom>
            <a:avLst/>
            <a:gdLst>
              <a:gd name="connsiteX0" fmla="*/ 6748 w 6748"/>
              <a:gd name="connsiteY0" fmla="*/ 3358 h 6716"/>
              <a:gd name="connsiteX1" fmla="*/ 3374 w 6748"/>
              <a:gd name="connsiteY1" fmla="*/ 6716 h 6716"/>
              <a:gd name="connsiteX2" fmla="*/ 0 w 6748"/>
              <a:gd name="connsiteY2" fmla="*/ 3358 h 6716"/>
              <a:gd name="connsiteX3" fmla="*/ 3374 w 6748"/>
              <a:gd name="connsiteY3" fmla="*/ 0 h 6716"/>
              <a:gd name="connsiteX4" fmla="*/ 6748 w 6748"/>
              <a:gd name="connsiteY4" fmla="*/ 3358 h 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8" h="6716">
                <a:moveTo>
                  <a:pt x="6748" y="3358"/>
                </a:moveTo>
                <a:cubicBezTo>
                  <a:pt x="6748" y="5213"/>
                  <a:pt x="5238" y="6716"/>
                  <a:pt x="3374" y="6716"/>
                </a:cubicBezTo>
                <a:cubicBezTo>
                  <a:pt x="1511" y="6716"/>
                  <a:pt x="0" y="5213"/>
                  <a:pt x="0" y="3358"/>
                </a:cubicBezTo>
                <a:cubicBezTo>
                  <a:pt x="0" y="1503"/>
                  <a:pt x="1511" y="0"/>
                  <a:pt x="3374" y="0"/>
                </a:cubicBezTo>
                <a:cubicBezTo>
                  <a:pt x="5238" y="0"/>
                  <a:pt x="6748" y="1503"/>
                  <a:pt x="6748" y="3358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184A5063-008C-9B1E-C69B-704E7F3EF166}"/>
              </a:ext>
            </a:extLst>
          </p:cNvPr>
          <p:cNvSpPr/>
          <p:nvPr/>
        </p:nvSpPr>
        <p:spPr>
          <a:xfrm>
            <a:off x="7345196" y="3946845"/>
            <a:ext cx="6748" cy="6716"/>
          </a:xfrm>
          <a:custGeom>
            <a:avLst/>
            <a:gdLst>
              <a:gd name="connsiteX0" fmla="*/ 6748 w 6748"/>
              <a:gd name="connsiteY0" fmla="*/ 3358 h 6716"/>
              <a:gd name="connsiteX1" fmla="*/ 3374 w 6748"/>
              <a:gd name="connsiteY1" fmla="*/ 6716 h 6716"/>
              <a:gd name="connsiteX2" fmla="*/ 0 w 6748"/>
              <a:gd name="connsiteY2" fmla="*/ 3358 h 6716"/>
              <a:gd name="connsiteX3" fmla="*/ 3374 w 6748"/>
              <a:gd name="connsiteY3" fmla="*/ 0 h 6716"/>
              <a:gd name="connsiteX4" fmla="*/ 6748 w 6748"/>
              <a:gd name="connsiteY4" fmla="*/ 3358 h 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8" h="6716">
                <a:moveTo>
                  <a:pt x="6748" y="3358"/>
                </a:moveTo>
                <a:cubicBezTo>
                  <a:pt x="6748" y="5213"/>
                  <a:pt x="5238" y="6716"/>
                  <a:pt x="3374" y="6716"/>
                </a:cubicBezTo>
                <a:cubicBezTo>
                  <a:pt x="1511" y="6716"/>
                  <a:pt x="0" y="5213"/>
                  <a:pt x="0" y="3358"/>
                </a:cubicBezTo>
                <a:cubicBezTo>
                  <a:pt x="0" y="1503"/>
                  <a:pt x="1511" y="0"/>
                  <a:pt x="3374" y="0"/>
                </a:cubicBezTo>
                <a:cubicBezTo>
                  <a:pt x="5238" y="0"/>
                  <a:pt x="6748" y="1503"/>
                  <a:pt x="6748" y="3358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D2887108-1383-C378-3977-97761C342F9F}"/>
              </a:ext>
            </a:extLst>
          </p:cNvPr>
          <p:cNvSpPr/>
          <p:nvPr/>
        </p:nvSpPr>
        <p:spPr>
          <a:xfrm>
            <a:off x="7558609" y="3793173"/>
            <a:ext cx="742005" cy="738472"/>
          </a:xfrm>
          <a:custGeom>
            <a:avLst/>
            <a:gdLst>
              <a:gd name="connsiteX0" fmla="*/ 419847 w 742005"/>
              <a:gd name="connsiteY0" fmla="*/ 0 h 738472"/>
              <a:gd name="connsiteX1" fmla="*/ 322158 w 742005"/>
              <a:gd name="connsiteY1" fmla="*/ 0 h 738472"/>
              <a:gd name="connsiteX2" fmla="*/ 227799 w 742005"/>
              <a:gd name="connsiteY2" fmla="*/ 25163 h 738472"/>
              <a:gd name="connsiteX3" fmla="*/ 143200 w 742005"/>
              <a:gd name="connsiteY3" fmla="*/ 73774 h 738472"/>
              <a:gd name="connsiteX4" fmla="*/ 74129 w 742005"/>
              <a:gd name="connsiteY4" fmla="*/ 142520 h 738472"/>
              <a:gd name="connsiteX5" fmla="*/ 25281 w 742005"/>
              <a:gd name="connsiteY5" fmla="*/ 226716 h 738472"/>
              <a:gd name="connsiteX6" fmla="*/ 0 w 742005"/>
              <a:gd name="connsiteY6" fmla="*/ 320624 h 738472"/>
              <a:gd name="connsiteX7" fmla="*/ 0 w 742005"/>
              <a:gd name="connsiteY7" fmla="*/ 417848 h 738472"/>
              <a:gd name="connsiteX8" fmla="*/ 25281 w 742005"/>
              <a:gd name="connsiteY8" fmla="*/ 511758 h 738472"/>
              <a:gd name="connsiteX9" fmla="*/ 74129 w 742005"/>
              <a:gd name="connsiteY9" fmla="*/ 595947 h 738472"/>
              <a:gd name="connsiteX10" fmla="*/ 143200 w 742005"/>
              <a:gd name="connsiteY10" fmla="*/ 664696 h 738472"/>
              <a:gd name="connsiteX11" fmla="*/ 227799 w 742005"/>
              <a:gd name="connsiteY11" fmla="*/ 713305 h 738472"/>
              <a:gd name="connsiteX12" fmla="*/ 322158 w 742005"/>
              <a:gd name="connsiteY12" fmla="*/ 738473 h 738472"/>
              <a:gd name="connsiteX13" fmla="*/ 419847 w 742005"/>
              <a:gd name="connsiteY13" fmla="*/ 738473 h 738472"/>
              <a:gd name="connsiteX14" fmla="*/ 514198 w 742005"/>
              <a:gd name="connsiteY14" fmla="*/ 713305 h 738472"/>
              <a:gd name="connsiteX15" fmla="*/ 598798 w 742005"/>
              <a:gd name="connsiteY15" fmla="*/ 664696 h 738472"/>
              <a:gd name="connsiteX16" fmla="*/ 667876 w 742005"/>
              <a:gd name="connsiteY16" fmla="*/ 595947 h 738472"/>
              <a:gd name="connsiteX17" fmla="*/ 716716 w 742005"/>
              <a:gd name="connsiteY17" fmla="*/ 511758 h 738472"/>
              <a:gd name="connsiteX18" fmla="*/ 742005 w 742005"/>
              <a:gd name="connsiteY18" fmla="*/ 417848 h 738472"/>
              <a:gd name="connsiteX19" fmla="*/ 742005 w 742005"/>
              <a:gd name="connsiteY19" fmla="*/ 320624 h 738472"/>
              <a:gd name="connsiteX20" fmla="*/ 716716 w 742005"/>
              <a:gd name="connsiteY20" fmla="*/ 226716 h 738472"/>
              <a:gd name="connsiteX21" fmla="*/ 667876 w 742005"/>
              <a:gd name="connsiteY21" fmla="*/ 142520 h 738472"/>
              <a:gd name="connsiteX22" fmla="*/ 598798 w 742005"/>
              <a:gd name="connsiteY22" fmla="*/ 73774 h 738472"/>
              <a:gd name="connsiteX23" fmla="*/ 514198 w 742005"/>
              <a:gd name="connsiteY23" fmla="*/ 25163 h 738472"/>
              <a:gd name="connsiteX24" fmla="*/ 419847 w 742005"/>
              <a:gd name="connsiteY24" fmla="*/ 0 h 73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42005" h="738472">
                <a:moveTo>
                  <a:pt x="419847" y="0"/>
                </a:moveTo>
                <a:lnTo>
                  <a:pt x="322158" y="0"/>
                </a:lnTo>
                <a:lnTo>
                  <a:pt x="227799" y="25163"/>
                </a:lnTo>
                <a:lnTo>
                  <a:pt x="143200" y="73774"/>
                </a:lnTo>
                <a:lnTo>
                  <a:pt x="74129" y="142520"/>
                </a:lnTo>
                <a:lnTo>
                  <a:pt x="25281" y="226716"/>
                </a:lnTo>
                <a:lnTo>
                  <a:pt x="0" y="320624"/>
                </a:lnTo>
                <a:lnTo>
                  <a:pt x="0" y="417848"/>
                </a:lnTo>
                <a:lnTo>
                  <a:pt x="25281" y="511758"/>
                </a:lnTo>
                <a:lnTo>
                  <a:pt x="74129" y="595947"/>
                </a:lnTo>
                <a:lnTo>
                  <a:pt x="143200" y="664696"/>
                </a:lnTo>
                <a:lnTo>
                  <a:pt x="227799" y="713305"/>
                </a:lnTo>
                <a:lnTo>
                  <a:pt x="322158" y="738473"/>
                </a:lnTo>
                <a:lnTo>
                  <a:pt x="419847" y="738473"/>
                </a:lnTo>
                <a:lnTo>
                  <a:pt x="514198" y="713305"/>
                </a:lnTo>
                <a:lnTo>
                  <a:pt x="598798" y="664696"/>
                </a:lnTo>
                <a:lnTo>
                  <a:pt x="667876" y="595947"/>
                </a:lnTo>
                <a:lnTo>
                  <a:pt x="716716" y="511758"/>
                </a:lnTo>
                <a:lnTo>
                  <a:pt x="742005" y="417848"/>
                </a:lnTo>
                <a:lnTo>
                  <a:pt x="742005" y="320624"/>
                </a:lnTo>
                <a:lnTo>
                  <a:pt x="716716" y="226716"/>
                </a:lnTo>
                <a:lnTo>
                  <a:pt x="667876" y="142520"/>
                </a:lnTo>
                <a:lnTo>
                  <a:pt x="598798" y="73774"/>
                </a:lnTo>
                <a:lnTo>
                  <a:pt x="514198" y="25163"/>
                </a:lnTo>
                <a:lnTo>
                  <a:pt x="419847" y="0"/>
                </a:lnTo>
                <a:close/>
              </a:path>
            </a:pathLst>
          </a:custGeom>
          <a:solidFill>
            <a:schemeClr val="bg1"/>
          </a:solidFill>
          <a:ln w="19050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52CB7D60-6426-93CC-792E-5ADEE9D3AE5F}"/>
              </a:ext>
            </a:extLst>
          </p:cNvPr>
          <p:cNvSpPr/>
          <p:nvPr/>
        </p:nvSpPr>
        <p:spPr>
          <a:xfrm>
            <a:off x="4281603" y="5316026"/>
            <a:ext cx="6757" cy="6710"/>
          </a:xfrm>
          <a:custGeom>
            <a:avLst/>
            <a:gdLst>
              <a:gd name="connsiteX0" fmla="*/ 6757 w 6757"/>
              <a:gd name="connsiteY0" fmla="*/ 3355 h 6710"/>
              <a:gd name="connsiteX1" fmla="*/ 3379 w 6757"/>
              <a:gd name="connsiteY1" fmla="*/ 6711 h 6710"/>
              <a:gd name="connsiteX2" fmla="*/ 0 w 6757"/>
              <a:gd name="connsiteY2" fmla="*/ 3355 h 6710"/>
              <a:gd name="connsiteX3" fmla="*/ 3379 w 6757"/>
              <a:gd name="connsiteY3" fmla="*/ 0 h 6710"/>
              <a:gd name="connsiteX4" fmla="*/ 6757 w 6757"/>
              <a:gd name="connsiteY4" fmla="*/ 3355 h 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" h="6710">
                <a:moveTo>
                  <a:pt x="6757" y="3355"/>
                </a:moveTo>
                <a:cubicBezTo>
                  <a:pt x="6757" y="5208"/>
                  <a:pt x="5244" y="6711"/>
                  <a:pt x="3379" y="6711"/>
                </a:cubicBezTo>
                <a:cubicBezTo>
                  <a:pt x="1513" y="6711"/>
                  <a:pt x="0" y="5208"/>
                  <a:pt x="0" y="3355"/>
                </a:cubicBezTo>
                <a:cubicBezTo>
                  <a:pt x="0" y="1502"/>
                  <a:pt x="1513" y="0"/>
                  <a:pt x="3379" y="0"/>
                </a:cubicBezTo>
                <a:cubicBezTo>
                  <a:pt x="5244" y="0"/>
                  <a:pt x="6757" y="1502"/>
                  <a:pt x="6757" y="3355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CA26C776-916E-DFAD-527E-B71DC833A968}"/>
              </a:ext>
            </a:extLst>
          </p:cNvPr>
          <p:cNvSpPr/>
          <p:nvPr/>
        </p:nvSpPr>
        <p:spPr>
          <a:xfrm>
            <a:off x="4281603" y="5333773"/>
            <a:ext cx="6757" cy="6710"/>
          </a:xfrm>
          <a:custGeom>
            <a:avLst/>
            <a:gdLst>
              <a:gd name="connsiteX0" fmla="*/ 6757 w 6757"/>
              <a:gd name="connsiteY0" fmla="*/ 3355 h 6710"/>
              <a:gd name="connsiteX1" fmla="*/ 3379 w 6757"/>
              <a:gd name="connsiteY1" fmla="*/ 6711 h 6710"/>
              <a:gd name="connsiteX2" fmla="*/ 0 w 6757"/>
              <a:gd name="connsiteY2" fmla="*/ 3355 h 6710"/>
              <a:gd name="connsiteX3" fmla="*/ 3379 w 6757"/>
              <a:gd name="connsiteY3" fmla="*/ 0 h 6710"/>
              <a:gd name="connsiteX4" fmla="*/ 6757 w 6757"/>
              <a:gd name="connsiteY4" fmla="*/ 3355 h 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" h="6710">
                <a:moveTo>
                  <a:pt x="6757" y="3355"/>
                </a:moveTo>
                <a:cubicBezTo>
                  <a:pt x="6757" y="5208"/>
                  <a:pt x="5244" y="6711"/>
                  <a:pt x="3379" y="6711"/>
                </a:cubicBezTo>
                <a:cubicBezTo>
                  <a:pt x="1513" y="6711"/>
                  <a:pt x="0" y="5208"/>
                  <a:pt x="0" y="3355"/>
                </a:cubicBezTo>
                <a:cubicBezTo>
                  <a:pt x="0" y="1502"/>
                  <a:pt x="1513" y="0"/>
                  <a:pt x="3379" y="0"/>
                </a:cubicBezTo>
                <a:cubicBezTo>
                  <a:pt x="5244" y="0"/>
                  <a:pt x="6757" y="1502"/>
                  <a:pt x="6757" y="3355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0A8DE03C-6F8B-CFE8-F7C0-6E5FD8D4D5BB}"/>
              </a:ext>
            </a:extLst>
          </p:cNvPr>
          <p:cNvSpPr/>
          <p:nvPr/>
        </p:nvSpPr>
        <p:spPr>
          <a:xfrm>
            <a:off x="4281603" y="5298280"/>
            <a:ext cx="6757" cy="6710"/>
          </a:xfrm>
          <a:custGeom>
            <a:avLst/>
            <a:gdLst>
              <a:gd name="connsiteX0" fmla="*/ 6757 w 6757"/>
              <a:gd name="connsiteY0" fmla="*/ 3355 h 6710"/>
              <a:gd name="connsiteX1" fmla="*/ 3379 w 6757"/>
              <a:gd name="connsiteY1" fmla="*/ 6711 h 6710"/>
              <a:gd name="connsiteX2" fmla="*/ 0 w 6757"/>
              <a:gd name="connsiteY2" fmla="*/ 3355 h 6710"/>
              <a:gd name="connsiteX3" fmla="*/ 3379 w 6757"/>
              <a:gd name="connsiteY3" fmla="*/ 0 h 6710"/>
              <a:gd name="connsiteX4" fmla="*/ 6757 w 6757"/>
              <a:gd name="connsiteY4" fmla="*/ 3355 h 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" h="6710">
                <a:moveTo>
                  <a:pt x="6757" y="3355"/>
                </a:moveTo>
                <a:cubicBezTo>
                  <a:pt x="6757" y="5208"/>
                  <a:pt x="5244" y="6711"/>
                  <a:pt x="3379" y="6711"/>
                </a:cubicBezTo>
                <a:cubicBezTo>
                  <a:pt x="1513" y="6711"/>
                  <a:pt x="0" y="5208"/>
                  <a:pt x="0" y="3355"/>
                </a:cubicBezTo>
                <a:cubicBezTo>
                  <a:pt x="0" y="1502"/>
                  <a:pt x="1513" y="0"/>
                  <a:pt x="3379" y="0"/>
                </a:cubicBezTo>
                <a:cubicBezTo>
                  <a:pt x="5244" y="0"/>
                  <a:pt x="6757" y="1502"/>
                  <a:pt x="6757" y="3355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F8CBFB0B-79A5-95DC-21CF-E3A5767A18BB}"/>
              </a:ext>
            </a:extLst>
          </p:cNvPr>
          <p:cNvSpPr/>
          <p:nvPr/>
        </p:nvSpPr>
        <p:spPr>
          <a:xfrm>
            <a:off x="4495294" y="5144736"/>
            <a:ext cx="742972" cy="737850"/>
          </a:xfrm>
          <a:custGeom>
            <a:avLst/>
            <a:gdLst>
              <a:gd name="connsiteX0" fmla="*/ 420393 w 742972"/>
              <a:gd name="connsiteY0" fmla="*/ 0 h 737850"/>
              <a:gd name="connsiteX1" fmla="*/ 322580 w 742972"/>
              <a:gd name="connsiteY1" fmla="*/ 0 h 737850"/>
              <a:gd name="connsiteX2" fmla="*/ 228098 w 742972"/>
              <a:gd name="connsiteY2" fmla="*/ 25141 h 737850"/>
              <a:gd name="connsiteX3" fmla="*/ 143389 w 742972"/>
              <a:gd name="connsiteY3" fmla="*/ 73711 h 737850"/>
              <a:gd name="connsiteX4" fmla="*/ 74223 w 742972"/>
              <a:gd name="connsiteY4" fmla="*/ 142399 h 737850"/>
              <a:gd name="connsiteX5" fmla="*/ 25316 w 742972"/>
              <a:gd name="connsiteY5" fmla="*/ 226524 h 737850"/>
              <a:gd name="connsiteX6" fmla="*/ 0 w 742972"/>
              <a:gd name="connsiteY6" fmla="*/ 320354 h 737850"/>
              <a:gd name="connsiteX7" fmla="*/ 0 w 742972"/>
              <a:gd name="connsiteY7" fmla="*/ 417494 h 737850"/>
              <a:gd name="connsiteX8" fmla="*/ 25316 w 742972"/>
              <a:gd name="connsiteY8" fmla="*/ 511323 h 737850"/>
              <a:gd name="connsiteX9" fmla="*/ 74223 w 742972"/>
              <a:gd name="connsiteY9" fmla="*/ 595445 h 737850"/>
              <a:gd name="connsiteX10" fmla="*/ 143389 w 742972"/>
              <a:gd name="connsiteY10" fmla="*/ 664136 h 737850"/>
              <a:gd name="connsiteX11" fmla="*/ 228098 w 742972"/>
              <a:gd name="connsiteY11" fmla="*/ 712704 h 737850"/>
              <a:gd name="connsiteX12" fmla="*/ 322580 w 742972"/>
              <a:gd name="connsiteY12" fmla="*/ 737851 h 737850"/>
              <a:gd name="connsiteX13" fmla="*/ 420393 w 742972"/>
              <a:gd name="connsiteY13" fmla="*/ 737851 h 737850"/>
              <a:gd name="connsiteX14" fmla="*/ 514875 w 742972"/>
              <a:gd name="connsiteY14" fmla="*/ 712704 h 737850"/>
              <a:gd name="connsiteX15" fmla="*/ 599585 w 742972"/>
              <a:gd name="connsiteY15" fmla="*/ 664136 h 737850"/>
              <a:gd name="connsiteX16" fmla="*/ 668746 w 742972"/>
              <a:gd name="connsiteY16" fmla="*/ 595445 h 737850"/>
              <a:gd name="connsiteX17" fmla="*/ 717658 w 742972"/>
              <a:gd name="connsiteY17" fmla="*/ 511323 h 737850"/>
              <a:gd name="connsiteX18" fmla="*/ 742973 w 742972"/>
              <a:gd name="connsiteY18" fmla="*/ 417494 h 737850"/>
              <a:gd name="connsiteX19" fmla="*/ 742973 w 742972"/>
              <a:gd name="connsiteY19" fmla="*/ 320354 h 737850"/>
              <a:gd name="connsiteX20" fmla="*/ 717658 w 742972"/>
              <a:gd name="connsiteY20" fmla="*/ 226524 h 737850"/>
              <a:gd name="connsiteX21" fmla="*/ 668746 w 742972"/>
              <a:gd name="connsiteY21" fmla="*/ 142399 h 737850"/>
              <a:gd name="connsiteX22" fmla="*/ 599585 w 742972"/>
              <a:gd name="connsiteY22" fmla="*/ 73711 h 737850"/>
              <a:gd name="connsiteX23" fmla="*/ 514875 w 742972"/>
              <a:gd name="connsiteY23" fmla="*/ 25141 h 737850"/>
              <a:gd name="connsiteX24" fmla="*/ 420393 w 742972"/>
              <a:gd name="connsiteY24" fmla="*/ 0 h 73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42972" h="737850">
                <a:moveTo>
                  <a:pt x="420393" y="0"/>
                </a:moveTo>
                <a:lnTo>
                  <a:pt x="322580" y="0"/>
                </a:lnTo>
                <a:lnTo>
                  <a:pt x="228098" y="25141"/>
                </a:lnTo>
                <a:lnTo>
                  <a:pt x="143389" y="73711"/>
                </a:lnTo>
                <a:lnTo>
                  <a:pt x="74223" y="142399"/>
                </a:lnTo>
                <a:lnTo>
                  <a:pt x="25316" y="226524"/>
                </a:lnTo>
                <a:lnTo>
                  <a:pt x="0" y="320354"/>
                </a:lnTo>
                <a:lnTo>
                  <a:pt x="0" y="417494"/>
                </a:lnTo>
                <a:lnTo>
                  <a:pt x="25316" y="511323"/>
                </a:lnTo>
                <a:lnTo>
                  <a:pt x="74223" y="595445"/>
                </a:lnTo>
                <a:lnTo>
                  <a:pt x="143389" y="664136"/>
                </a:lnTo>
                <a:lnTo>
                  <a:pt x="228098" y="712704"/>
                </a:lnTo>
                <a:lnTo>
                  <a:pt x="322580" y="737851"/>
                </a:lnTo>
                <a:lnTo>
                  <a:pt x="420393" y="737851"/>
                </a:lnTo>
                <a:lnTo>
                  <a:pt x="514875" y="712704"/>
                </a:lnTo>
                <a:lnTo>
                  <a:pt x="599585" y="664136"/>
                </a:lnTo>
                <a:lnTo>
                  <a:pt x="668746" y="595445"/>
                </a:lnTo>
                <a:lnTo>
                  <a:pt x="717658" y="511323"/>
                </a:lnTo>
                <a:lnTo>
                  <a:pt x="742973" y="417494"/>
                </a:lnTo>
                <a:lnTo>
                  <a:pt x="742973" y="320354"/>
                </a:lnTo>
                <a:lnTo>
                  <a:pt x="717658" y="226524"/>
                </a:lnTo>
                <a:lnTo>
                  <a:pt x="668746" y="142399"/>
                </a:lnTo>
                <a:lnTo>
                  <a:pt x="599585" y="73711"/>
                </a:lnTo>
                <a:lnTo>
                  <a:pt x="514875" y="25141"/>
                </a:lnTo>
                <a:lnTo>
                  <a:pt x="420393" y="0"/>
                </a:lnTo>
                <a:close/>
              </a:path>
            </a:pathLst>
          </a:custGeom>
          <a:solidFill>
            <a:schemeClr val="bg1"/>
          </a:solidFill>
          <a:ln w="19050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F210F3A8-2530-F25B-C8A8-1B16BB685A0E}"/>
              </a:ext>
            </a:extLst>
          </p:cNvPr>
          <p:cNvSpPr/>
          <p:nvPr/>
        </p:nvSpPr>
        <p:spPr>
          <a:xfrm>
            <a:off x="5445202" y="5801722"/>
            <a:ext cx="6757" cy="6710"/>
          </a:xfrm>
          <a:custGeom>
            <a:avLst/>
            <a:gdLst>
              <a:gd name="connsiteX0" fmla="*/ 6757 w 6757"/>
              <a:gd name="connsiteY0" fmla="*/ 3355 h 6710"/>
              <a:gd name="connsiteX1" fmla="*/ 3378 w 6757"/>
              <a:gd name="connsiteY1" fmla="*/ 6711 h 6710"/>
              <a:gd name="connsiteX2" fmla="*/ 0 w 6757"/>
              <a:gd name="connsiteY2" fmla="*/ 3355 h 6710"/>
              <a:gd name="connsiteX3" fmla="*/ 3378 w 6757"/>
              <a:gd name="connsiteY3" fmla="*/ 0 h 6710"/>
              <a:gd name="connsiteX4" fmla="*/ 6757 w 6757"/>
              <a:gd name="connsiteY4" fmla="*/ 3355 h 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" h="6710">
                <a:moveTo>
                  <a:pt x="6757" y="3355"/>
                </a:moveTo>
                <a:cubicBezTo>
                  <a:pt x="6757" y="5208"/>
                  <a:pt x="5245" y="6711"/>
                  <a:pt x="3378" y="6711"/>
                </a:cubicBezTo>
                <a:cubicBezTo>
                  <a:pt x="1513" y="6711"/>
                  <a:pt x="0" y="5208"/>
                  <a:pt x="0" y="3355"/>
                </a:cubicBezTo>
                <a:cubicBezTo>
                  <a:pt x="0" y="1502"/>
                  <a:pt x="1512" y="0"/>
                  <a:pt x="3378" y="0"/>
                </a:cubicBezTo>
                <a:cubicBezTo>
                  <a:pt x="5244" y="0"/>
                  <a:pt x="6757" y="1502"/>
                  <a:pt x="6757" y="3355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94B8158C-A812-5594-BA71-47280B202000}"/>
              </a:ext>
            </a:extLst>
          </p:cNvPr>
          <p:cNvSpPr/>
          <p:nvPr/>
        </p:nvSpPr>
        <p:spPr>
          <a:xfrm>
            <a:off x="5445202" y="5819471"/>
            <a:ext cx="6757" cy="6710"/>
          </a:xfrm>
          <a:custGeom>
            <a:avLst/>
            <a:gdLst>
              <a:gd name="connsiteX0" fmla="*/ 6757 w 6757"/>
              <a:gd name="connsiteY0" fmla="*/ 3355 h 6710"/>
              <a:gd name="connsiteX1" fmla="*/ 3378 w 6757"/>
              <a:gd name="connsiteY1" fmla="*/ 6711 h 6710"/>
              <a:gd name="connsiteX2" fmla="*/ 0 w 6757"/>
              <a:gd name="connsiteY2" fmla="*/ 3355 h 6710"/>
              <a:gd name="connsiteX3" fmla="*/ 3378 w 6757"/>
              <a:gd name="connsiteY3" fmla="*/ 0 h 6710"/>
              <a:gd name="connsiteX4" fmla="*/ 6757 w 6757"/>
              <a:gd name="connsiteY4" fmla="*/ 3355 h 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" h="6710">
                <a:moveTo>
                  <a:pt x="6757" y="3355"/>
                </a:moveTo>
                <a:cubicBezTo>
                  <a:pt x="6757" y="5208"/>
                  <a:pt x="5245" y="6711"/>
                  <a:pt x="3378" y="6711"/>
                </a:cubicBezTo>
                <a:cubicBezTo>
                  <a:pt x="1513" y="6711"/>
                  <a:pt x="0" y="5208"/>
                  <a:pt x="0" y="3355"/>
                </a:cubicBezTo>
                <a:cubicBezTo>
                  <a:pt x="0" y="1502"/>
                  <a:pt x="1512" y="0"/>
                  <a:pt x="3378" y="0"/>
                </a:cubicBezTo>
                <a:cubicBezTo>
                  <a:pt x="5244" y="0"/>
                  <a:pt x="6757" y="1502"/>
                  <a:pt x="6757" y="3355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4B37A962-9ECD-CA60-1FC0-07F7A5A01F8C}"/>
              </a:ext>
            </a:extLst>
          </p:cNvPr>
          <p:cNvSpPr/>
          <p:nvPr/>
        </p:nvSpPr>
        <p:spPr>
          <a:xfrm>
            <a:off x="5445202" y="5783980"/>
            <a:ext cx="6757" cy="6710"/>
          </a:xfrm>
          <a:custGeom>
            <a:avLst/>
            <a:gdLst>
              <a:gd name="connsiteX0" fmla="*/ 6757 w 6757"/>
              <a:gd name="connsiteY0" fmla="*/ 3355 h 6710"/>
              <a:gd name="connsiteX1" fmla="*/ 3378 w 6757"/>
              <a:gd name="connsiteY1" fmla="*/ 6711 h 6710"/>
              <a:gd name="connsiteX2" fmla="*/ 0 w 6757"/>
              <a:gd name="connsiteY2" fmla="*/ 3355 h 6710"/>
              <a:gd name="connsiteX3" fmla="*/ 3378 w 6757"/>
              <a:gd name="connsiteY3" fmla="*/ 0 h 6710"/>
              <a:gd name="connsiteX4" fmla="*/ 6757 w 6757"/>
              <a:gd name="connsiteY4" fmla="*/ 3355 h 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" h="6710">
                <a:moveTo>
                  <a:pt x="6757" y="3355"/>
                </a:moveTo>
                <a:cubicBezTo>
                  <a:pt x="6757" y="5208"/>
                  <a:pt x="5245" y="6711"/>
                  <a:pt x="3378" y="6711"/>
                </a:cubicBezTo>
                <a:cubicBezTo>
                  <a:pt x="1513" y="6711"/>
                  <a:pt x="0" y="5208"/>
                  <a:pt x="0" y="3355"/>
                </a:cubicBezTo>
                <a:cubicBezTo>
                  <a:pt x="0" y="1502"/>
                  <a:pt x="1512" y="0"/>
                  <a:pt x="3378" y="0"/>
                </a:cubicBezTo>
                <a:cubicBezTo>
                  <a:pt x="5244" y="0"/>
                  <a:pt x="6757" y="1502"/>
                  <a:pt x="6757" y="3355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2A61C250-EB29-985E-C0F0-14C625E090FF}"/>
              </a:ext>
            </a:extLst>
          </p:cNvPr>
          <p:cNvSpPr/>
          <p:nvPr/>
        </p:nvSpPr>
        <p:spPr>
          <a:xfrm>
            <a:off x="489290" y="4814554"/>
            <a:ext cx="742972" cy="742972"/>
          </a:xfrm>
          <a:custGeom>
            <a:avLst/>
            <a:gdLst>
              <a:gd name="connsiteX0" fmla="*/ 420393 w 742972"/>
              <a:gd name="connsiteY0" fmla="*/ 0 h 742972"/>
              <a:gd name="connsiteX1" fmla="*/ 322579 w 742972"/>
              <a:gd name="connsiteY1" fmla="*/ 0 h 742972"/>
              <a:gd name="connsiteX2" fmla="*/ 228098 w 742972"/>
              <a:gd name="connsiteY2" fmla="*/ 25316 h 742972"/>
              <a:gd name="connsiteX3" fmla="*/ 143388 w 742972"/>
              <a:gd name="connsiteY3" fmla="*/ 74223 h 742972"/>
              <a:gd name="connsiteX4" fmla="*/ 74223 w 742972"/>
              <a:gd name="connsiteY4" fmla="*/ 143388 h 742972"/>
              <a:gd name="connsiteX5" fmla="*/ 25316 w 742972"/>
              <a:gd name="connsiteY5" fmla="*/ 228098 h 742972"/>
              <a:gd name="connsiteX6" fmla="*/ 0 w 742972"/>
              <a:gd name="connsiteY6" fmla="*/ 322579 h 742972"/>
              <a:gd name="connsiteX7" fmla="*/ 0 w 742972"/>
              <a:gd name="connsiteY7" fmla="*/ 420393 h 742972"/>
              <a:gd name="connsiteX8" fmla="*/ 25316 w 742972"/>
              <a:gd name="connsiteY8" fmla="*/ 514874 h 742972"/>
              <a:gd name="connsiteX9" fmla="*/ 74223 w 742972"/>
              <a:gd name="connsiteY9" fmla="*/ 599584 h 742972"/>
              <a:gd name="connsiteX10" fmla="*/ 143388 w 742972"/>
              <a:gd name="connsiteY10" fmla="*/ 668749 h 742972"/>
              <a:gd name="connsiteX11" fmla="*/ 228098 w 742972"/>
              <a:gd name="connsiteY11" fmla="*/ 717656 h 742972"/>
              <a:gd name="connsiteX12" fmla="*/ 322579 w 742972"/>
              <a:gd name="connsiteY12" fmla="*/ 742972 h 742972"/>
              <a:gd name="connsiteX13" fmla="*/ 420393 w 742972"/>
              <a:gd name="connsiteY13" fmla="*/ 742972 h 742972"/>
              <a:gd name="connsiteX14" fmla="*/ 514874 w 742972"/>
              <a:gd name="connsiteY14" fmla="*/ 717656 h 742972"/>
              <a:gd name="connsiteX15" fmla="*/ 599584 w 742972"/>
              <a:gd name="connsiteY15" fmla="*/ 668749 h 742972"/>
              <a:gd name="connsiteX16" fmla="*/ 668749 w 742972"/>
              <a:gd name="connsiteY16" fmla="*/ 599584 h 742972"/>
              <a:gd name="connsiteX17" fmla="*/ 717656 w 742972"/>
              <a:gd name="connsiteY17" fmla="*/ 514874 h 742972"/>
              <a:gd name="connsiteX18" fmla="*/ 742972 w 742972"/>
              <a:gd name="connsiteY18" fmla="*/ 420393 h 742972"/>
              <a:gd name="connsiteX19" fmla="*/ 742972 w 742972"/>
              <a:gd name="connsiteY19" fmla="*/ 322579 h 742972"/>
              <a:gd name="connsiteX20" fmla="*/ 717656 w 742972"/>
              <a:gd name="connsiteY20" fmla="*/ 228098 h 742972"/>
              <a:gd name="connsiteX21" fmla="*/ 668749 w 742972"/>
              <a:gd name="connsiteY21" fmla="*/ 143388 h 742972"/>
              <a:gd name="connsiteX22" fmla="*/ 599584 w 742972"/>
              <a:gd name="connsiteY22" fmla="*/ 74223 h 742972"/>
              <a:gd name="connsiteX23" fmla="*/ 514874 w 742972"/>
              <a:gd name="connsiteY23" fmla="*/ 25316 h 742972"/>
              <a:gd name="connsiteX24" fmla="*/ 420393 w 742972"/>
              <a:gd name="connsiteY24" fmla="*/ 0 h 74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42972" h="742972">
                <a:moveTo>
                  <a:pt x="420393" y="0"/>
                </a:moveTo>
                <a:lnTo>
                  <a:pt x="322579" y="0"/>
                </a:lnTo>
                <a:lnTo>
                  <a:pt x="228098" y="25316"/>
                </a:lnTo>
                <a:lnTo>
                  <a:pt x="143388" y="74223"/>
                </a:lnTo>
                <a:lnTo>
                  <a:pt x="74223" y="143388"/>
                </a:lnTo>
                <a:lnTo>
                  <a:pt x="25316" y="228098"/>
                </a:lnTo>
                <a:lnTo>
                  <a:pt x="0" y="322579"/>
                </a:lnTo>
                <a:lnTo>
                  <a:pt x="0" y="420393"/>
                </a:lnTo>
                <a:lnTo>
                  <a:pt x="25316" y="514874"/>
                </a:lnTo>
                <a:lnTo>
                  <a:pt x="74223" y="599584"/>
                </a:lnTo>
                <a:lnTo>
                  <a:pt x="143388" y="668749"/>
                </a:lnTo>
                <a:lnTo>
                  <a:pt x="228098" y="717656"/>
                </a:lnTo>
                <a:lnTo>
                  <a:pt x="322579" y="742972"/>
                </a:lnTo>
                <a:lnTo>
                  <a:pt x="420393" y="742972"/>
                </a:lnTo>
                <a:lnTo>
                  <a:pt x="514874" y="717656"/>
                </a:lnTo>
                <a:lnTo>
                  <a:pt x="599584" y="668749"/>
                </a:lnTo>
                <a:lnTo>
                  <a:pt x="668749" y="599584"/>
                </a:lnTo>
                <a:lnTo>
                  <a:pt x="717656" y="514874"/>
                </a:lnTo>
                <a:lnTo>
                  <a:pt x="742972" y="420393"/>
                </a:lnTo>
                <a:lnTo>
                  <a:pt x="742972" y="322579"/>
                </a:lnTo>
                <a:lnTo>
                  <a:pt x="717656" y="228098"/>
                </a:lnTo>
                <a:lnTo>
                  <a:pt x="668749" y="143388"/>
                </a:lnTo>
                <a:lnTo>
                  <a:pt x="599584" y="74223"/>
                </a:lnTo>
                <a:lnTo>
                  <a:pt x="514874" y="25316"/>
                </a:lnTo>
                <a:lnTo>
                  <a:pt x="420393" y="0"/>
                </a:lnTo>
                <a:close/>
              </a:path>
            </a:pathLst>
          </a:custGeom>
          <a:solidFill>
            <a:schemeClr val="bg1"/>
          </a:solidFill>
          <a:ln w="19050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784B6B2C-5BEA-9D1B-E882-3F1D27464704}"/>
              </a:ext>
            </a:extLst>
          </p:cNvPr>
          <p:cNvSpPr/>
          <p:nvPr/>
        </p:nvSpPr>
        <p:spPr>
          <a:xfrm>
            <a:off x="1439194" y="5476104"/>
            <a:ext cx="6757" cy="6757"/>
          </a:xfrm>
          <a:custGeom>
            <a:avLst/>
            <a:gdLst>
              <a:gd name="connsiteX0" fmla="*/ 6757 w 6757"/>
              <a:gd name="connsiteY0" fmla="*/ 3379 h 6757"/>
              <a:gd name="connsiteX1" fmla="*/ 3379 w 6757"/>
              <a:gd name="connsiteY1" fmla="*/ 6757 h 6757"/>
              <a:gd name="connsiteX2" fmla="*/ 0 w 6757"/>
              <a:gd name="connsiteY2" fmla="*/ 3379 h 6757"/>
              <a:gd name="connsiteX3" fmla="*/ 3379 w 6757"/>
              <a:gd name="connsiteY3" fmla="*/ 0 h 6757"/>
              <a:gd name="connsiteX4" fmla="*/ 6757 w 6757"/>
              <a:gd name="connsiteY4" fmla="*/ 3379 h 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" h="6757">
                <a:moveTo>
                  <a:pt x="6757" y="3379"/>
                </a:moveTo>
                <a:cubicBezTo>
                  <a:pt x="6757" y="5244"/>
                  <a:pt x="5245" y="6757"/>
                  <a:pt x="3379" y="6757"/>
                </a:cubicBezTo>
                <a:cubicBezTo>
                  <a:pt x="1513" y="6757"/>
                  <a:pt x="0" y="5244"/>
                  <a:pt x="0" y="3379"/>
                </a:cubicBezTo>
                <a:cubicBezTo>
                  <a:pt x="0" y="1513"/>
                  <a:pt x="1513" y="0"/>
                  <a:pt x="3379" y="0"/>
                </a:cubicBezTo>
                <a:cubicBezTo>
                  <a:pt x="5245" y="0"/>
                  <a:pt x="6757" y="1513"/>
                  <a:pt x="6757" y="337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5AFE788C-B53D-E163-5C63-4FBFD707BFE4}"/>
              </a:ext>
            </a:extLst>
          </p:cNvPr>
          <p:cNvSpPr/>
          <p:nvPr/>
        </p:nvSpPr>
        <p:spPr>
          <a:xfrm>
            <a:off x="1439194" y="5493974"/>
            <a:ext cx="6757" cy="6757"/>
          </a:xfrm>
          <a:custGeom>
            <a:avLst/>
            <a:gdLst>
              <a:gd name="connsiteX0" fmla="*/ 6757 w 6757"/>
              <a:gd name="connsiteY0" fmla="*/ 3379 h 6757"/>
              <a:gd name="connsiteX1" fmla="*/ 3379 w 6757"/>
              <a:gd name="connsiteY1" fmla="*/ 6757 h 6757"/>
              <a:gd name="connsiteX2" fmla="*/ 0 w 6757"/>
              <a:gd name="connsiteY2" fmla="*/ 3379 h 6757"/>
              <a:gd name="connsiteX3" fmla="*/ 3379 w 6757"/>
              <a:gd name="connsiteY3" fmla="*/ 0 h 6757"/>
              <a:gd name="connsiteX4" fmla="*/ 6757 w 6757"/>
              <a:gd name="connsiteY4" fmla="*/ 3379 h 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" h="6757">
                <a:moveTo>
                  <a:pt x="6757" y="3379"/>
                </a:moveTo>
                <a:cubicBezTo>
                  <a:pt x="6757" y="5244"/>
                  <a:pt x="5245" y="6757"/>
                  <a:pt x="3379" y="6757"/>
                </a:cubicBezTo>
                <a:cubicBezTo>
                  <a:pt x="1513" y="6757"/>
                  <a:pt x="0" y="5244"/>
                  <a:pt x="0" y="3379"/>
                </a:cubicBezTo>
                <a:cubicBezTo>
                  <a:pt x="0" y="1513"/>
                  <a:pt x="1513" y="0"/>
                  <a:pt x="3379" y="0"/>
                </a:cubicBezTo>
                <a:cubicBezTo>
                  <a:pt x="5245" y="0"/>
                  <a:pt x="6757" y="1513"/>
                  <a:pt x="6757" y="337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28672FB5-4D98-450D-736A-14A4C389A24B}"/>
              </a:ext>
            </a:extLst>
          </p:cNvPr>
          <p:cNvSpPr/>
          <p:nvPr/>
        </p:nvSpPr>
        <p:spPr>
          <a:xfrm>
            <a:off x="1439194" y="5458234"/>
            <a:ext cx="6757" cy="6757"/>
          </a:xfrm>
          <a:custGeom>
            <a:avLst/>
            <a:gdLst>
              <a:gd name="connsiteX0" fmla="*/ 6757 w 6757"/>
              <a:gd name="connsiteY0" fmla="*/ 3379 h 6757"/>
              <a:gd name="connsiteX1" fmla="*/ 3379 w 6757"/>
              <a:gd name="connsiteY1" fmla="*/ 6757 h 6757"/>
              <a:gd name="connsiteX2" fmla="*/ 0 w 6757"/>
              <a:gd name="connsiteY2" fmla="*/ 3379 h 6757"/>
              <a:gd name="connsiteX3" fmla="*/ 3379 w 6757"/>
              <a:gd name="connsiteY3" fmla="*/ 0 h 6757"/>
              <a:gd name="connsiteX4" fmla="*/ 6757 w 6757"/>
              <a:gd name="connsiteY4" fmla="*/ 3379 h 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" h="6757">
                <a:moveTo>
                  <a:pt x="6757" y="3379"/>
                </a:moveTo>
                <a:cubicBezTo>
                  <a:pt x="6757" y="5244"/>
                  <a:pt x="5245" y="6757"/>
                  <a:pt x="3379" y="6757"/>
                </a:cubicBezTo>
                <a:cubicBezTo>
                  <a:pt x="1513" y="6757"/>
                  <a:pt x="0" y="5244"/>
                  <a:pt x="0" y="3379"/>
                </a:cubicBezTo>
                <a:cubicBezTo>
                  <a:pt x="0" y="1513"/>
                  <a:pt x="1513" y="0"/>
                  <a:pt x="3379" y="0"/>
                </a:cubicBezTo>
                <a:cubicBezTo>
                  <a:pt x="5245" y="0"/>
                  <a:pt x="6757" y="1513"/>
                  <a:pt x="6757" y="337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1285C180-BDDD-BA67-CE5D-EFD24D143EB2}"/>
              </a:ext>
            </a:extLst>
          </p:cNvPr>
          <p:cNvSpPr/>
          <p:nvPr/>
        </p:nvSpPr>
        <p:spPr>
          <a:xfrm>
            <a:off x="1652887" y="5303625"/>
            <a:ext cx="742975" cy="742975"/>
          </a:xfrm>
          <a:custGeom>
            <a:avLst/>
            <a:gdLst>
              <a:gd name="connsiteX0" fmla="*/ 420396 w 742975"/>
              <a:gd name="connsiteY0" fmla="*/ 0 h 742975"/>
              <a:gd name="connsiteX1" fmla="*/ 322579 w 742975"/>
              <a:gd name="connsiteY1" fmla="*/ 0 h 742975"/>
              <a:gd name="connsiteX2" fmla="*/ 228097 w 742975"/>
              <a:gd name="connsiteY2" fmla="*/ 25316 h 742975"/>
              <a:gd name="connsiteX3" fmla="*/ 143387 w 742975"/>
              <a:gd name="connsiteY3" fmla="*/ 74223 h 742975"/>
              <a:gd name="connsiteX4" fmla="*/ 74226 w 742975"/>
              <a:gd name="connsiteY4" fmla="*/ 143388 h 742975"/>
              <a:gd name="connsiteX5" fmla="*/ 25314 w 742975"/>
              <a:gd name="connsiteY5" fmla="*/ 228098 h 742975"/>
              <a:gd name="connsiteX6" fmla="*/ 0 w 742975"/>
              <a:gd name="connsiteY6" fmla="*/ 322579 h 742975"/>
              <a:gd name="connsiteX7" fmla="*/ 0 w 742975"/>
              <a:gd name="connsiteY7" fmla="*/ 420396 h 742975"/>
              <a:gd name="connsiteX8" fmla="*/ 25314 w 742975"/>
              <a:gd name="connsiteY8" fmla="*/ 514878 h 742975"/>
              <a:gd name="connsiteX9" fmla="*/ 74226 w 742975"/>
              <a:gd name="connsiteY9" fmla="*/ 599581 h 742975"/>
              <a:gd name="connsiteX10" fmla="*/ 143387 w 742975"/>
              <a:gd name="connsiteY10" fmla="*/ 668749 h 742975"/>
              <a:gd name="connsiteX11" fmla="*/ 228097 w 742975"/>
              <a:gd name="connsiteY11" fmla="*/ 717653 h 742975"/>
              <a:gd name="connsiteX12" fmla="*/ 322579 w 742975"/>
              <a:gd name="connsiteY12" fmla="*/ 742975 h 742975"/>
              <a:gd name="connsiteX13" fmla="*/ 420396 w 742975"/>
              <a:gd name="connsiteY13" fmla="*/ 742975 h 742975"/>
              <a:gd name="connsiteX14" fmla="*/ 514871 w 742975"/>
              <a:gd name="connsiteY14" fmla="*/ 717653 h 742975"/>
              <a:gd name="connsiteX15" fmla="*/ 599581 w 742975"/>
              <a:gd name="connsiteY15" fmla="*/ 668749 h 742975"/>
              <a:gd name="connsiteX16" fmla="*/ 668749 w 742975"/>
              <a:gd name="connsiteY16" fmla="*/ 599581 h 742975"/>
              <a:gd name="connsiteX17" fmla="*/ 717654 w 742975"/>
              <a:gd name="connsiteY17" fmla="*/ 514878 h 742975"/>
              <a:gd name="connsiteX18" fmla="*/ 742976 w 742975"/>
              <a:gd name="connsiteY18" fmla="*/ 420396 h 742975"/>
              <a:gd name="connsiteX19" fmla="*/ 742976 w 742975"/>
              <a:gd name="connsiteY19" fmla="*/ 322579 h 742975"/>
              <a:gd name="connsiteX20" fmla="*/ 717654 w 742975"/>
              <a:gd name="connsiteY20" fmla="*/ 228098 h 742975"/>
              <a:gd name="connsiteX21" fmla="*/ 668749 w 742975"/>
              <a:gd name="connsiteY21" fmla="*/ 143388 h 742975"/>
              <a:gd name="connsiteX22" fmla="*/ 599581 w 742975"/>
              <a:gd name="connsiteY22" fmla="*/ 74223 h 742975"/>
              <a:gd name="connsiteX23" fmla="*/ 514871 w 742975"/>
              <a:gd name="connsiteY23" fmla="*/ 25316 h 742975"/>
              <a:gd name="connsiteX24" fmla="*/ 420396 w 742975"/>
              <a:gd name="connsiteY24" fmla="*/ 0 h 7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42975" h="742975">
                <a:moveTo>
                  <a:pt x="420396" y="0"/>
                </a:moveTo>
                <a:lnTo>
                  <a:pt x="322579" y="0"/>
                </a:lnTo>
                <a:lnTo>
                  <a:pt x="228097" y="25316"/>
                </a:lnTo>
                <a:lnTo>
                  <a:pt x="143387" y="74223"/>
                </a:lnTo>
                <a:lnTo>
                  <a:pt x="74226" y="143388"/>
                </a:lnTo>
                <a:lnTo>
                  <a:pt x="25314" y="228098"/>
                </a:lnTo>
                <a:lnTo>
                  <a:pt x="0" y="322579"/>
                </a:lnTo>
                <a:lnTo>
                  <a:pt x="0" y="420396"/>
                </a:lnTo>
                <a:lnTo>
                  <a:pt x="25314" y="514878"/>
                </a:lnTo>
                <a:lnTo>
                  <a:pt x="74226" y="599581"/>
                </a:lnTo>
                <a:lnTo>
                  <a:pt x="143387" y="668749"/>
                </a:lnTo>
                <a:lnTo>
                  <a:pt x="228097" y="717653"/>
                </a:lnTo>
                <a:lnTo>
                  <a:pt x="322579" y="742975"/>
                </a:lnTo>
                <a:lnTo>
                  <a:pt x="420396" y="742975"/>
                </a:lnTo>
                <a:lnTo>
                  <a:pt x="514871" y="717653"/>
                </a:lnTo>
                <a:lnTo>
                  <a:pt x="599581" y="668749"/>
                </a:lnTo>
                <a:lnTo>
                  <a:pt x="668749" y="599581"/>
                </a:lnTo>
                <a:lnTo>
                  <a:pt x="717654" y="514878"/>
                </a:lnTo>
                <a:lnTo>
                  <a:pt x="742976" y="420396"/>
                </a:lnTo>
                <a:lnTo>
                  <a:pt x="742976" y="322579"/>
                </a:lnTo>
                <a:lnTo>
                  <a:pt x="717654" y="228098"/>
                </a:lnTo>
                <a:lnTo>
                  <a:pt x="668749" y="143388"/>
                </a:lnTo>
                <a:lnTo>
                  <a:pt x="599581" y="74223"/>
                </a:lnTo>
                <a:lnTo>
                  <a:pt x="514871" y="25316"/>
                </a:lnTo>
                <a:lnTo>
                  <a:pt x="420396" y="0"/>
                </a:lnTo>
                <a:close/>
              </a:path>
            </a:pathLst>
          </a:custGeom>
          <a:solidFill>
            <a:schemeClr val="bg1"/>
          </a:solidFill>
          <a:ln w="19050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5DD3EA76-D803-689E-7168-9FA4B83DCA9D}"/>
              </a:ext>
            </a:extLst>
          </p:cNvPr>
          <p:cNvSpPr/>
          <p:nvPr/>
        </p:nvSpPr>
        <p:spPr>
          <a:xfrm>
            <a:off x="2602791" y="5965173"/>
            <a:ext cx="6757" cy="6757"/>
          </a:xfrm>
          <a:custGeom>
            <a:avLst/>
            <a:gdLst>
              <a:gd name="connsiteX0" fmla="*/ 6757 w 6757"/>
              <a:gd name="connsiteY0" fmla="*/ 3379 h 6757"/>
              <a:gd name="connsiteX1" fmla="*/ 3379 w 6757"/>
              <a:gd name="connsiteY1" fmla="*/ 6757 h 6757"/>
              <a:gd name="connsiteX2" fmla="*/ 0 w 6757"/>
              <a:gd name="connsiteY2" fmla="*/ 3379 h 6757"/>
              <a:gd name="connsiteX3" fmla="*/ 3379 w 6757"/>
              <a:gd name="connsiteY3" fmla="*/ 0 h 6757"/>
              <a:gd name="connsiteX4" fmla="*/ 6757 w 6757"/>
              <a:gd name="connsiteY4" fmla="*/ 3379 h 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" h="6757">
                <a:moveTo>
                  <a:pt x="6757" y="3379"/>
                </a:moveTo>
                <a:cubicBezTo>
                  <a:pt x="6757" y="5244"/>
                  <a:pt x="5244" y="6757"/>
                  <a:pt x="3379" y="6757"/>
                </a:cubicBezTo>
                <a:cubicBezTo>
                  <a:pt x="1513" y="6757"/>
                  <a:pt x="0" y="5245"/>
                  <a:pt x="0" y="3379"/>
                </a:cubicBezTo>
                <a:cubicBezTo>
                  <a:pt x="0" y="1513"/>
                  <a:pt x="1513" y="0"/>
                  <a:pt x="3379" y="0"/>
                </a:cubicBezTo>
                <a:cubicBezTo>
                  <a:pt x="5244" y="0"/>
                  <a:pt x="6757" y="1513"/>
                  <a:pt x="6757" y="337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36260A63-5808-1E74-3D4F-C98FA2E9131E}"/>
              </a:ext>
            </a:extLst>
          </p:cNvPr>
          <p:cNvSpPr/>
          <p:nvPr/>
        </p:nvSpPr>
        <p:spPr>
          <a:xfrm>
            <a:off x="2602791" y="5983046"/>
            <a:ext cx="6757" cy="6757"/>
          </a:xfrm>
          <a:custGeom>
            <a:avLst/>
            <a:gdLst>
              <a:gd name="connsiteX0" fmla="*/ 6757 w 6757"/>
              <a:gd name="connsiteY0" fmla="*/ 3379 h 6757"/>
              <a:gd name="connsiteX1" fmla="*/ 3379 w 6757"/>
              <a:gd name="connsiteY1" fmla="*/ 6757 h 6757"/>
              <a:gd name="connsiteX2" fmla="*/ 0 w 6757"/>
              <a:gd name="connsiteY2" fmla="*/ 3379 h 6757"/>
              <a:gd name="connsiteX3" fmla="*/ 3379 w 6757"/>
              <a:gd name="connsiteY3" fmla="*/ 0 h 6757"/>
              <a:gd name="connsiteX4" fmla="*/ 6757 w 6757"/>
              <a:gd name="connsiteY4" fmla="*/ 3379 h 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" h="6757">
                <a:moveTo>
                  <a:pt x="6757" y="3379"/>
                </a:moveTo>
                <a:cubicBezTo>
                  <a:pt x="6757" y="5245"/>
                  <a:pt x="5244" y="6757"/>
                  <a:pt x="3379" y="6757"/>
                </a:cubicBezTo>
                <a:cubicBezTo>
                  <a:pt x="1513" y="6757"/>
                  <a:pt x="0" y="5245"/>
                  <a:pt x="0" y="3379"/>
                </a:cubicBezTo>
                <a:cubicBezTo>
                  <a:pt x="0" y="1513"/>
                  <a:pt x="1513" y="0"/>
                  <a:pt x="3379" y="0"/>
                </a:cubicBezTo>
                <a:cubicBezTo>
                  <a:pt x="5244" y="0"/>
                  <a:pt x="6757" y="1513"/>
                  <a:pt x="6757" y="337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046C899F-DD69-723A-B599-22DA813C9329}"/>
              </a:ext>
            </a:extLst>
          </p:cNvPr>
          <p:cNvSpPr/>
          <p:nvPr/>
        </p:nvSpPr>
        <p:spPr>
          <a:xfrm>
            <a:off x="2602791" y="5947308"/>
            <a:ext cx="6757" cy="6757"/>
          </a:xfrm>
          <a:custGeom>
            <a:avLst/>
            <a:gdLst>
              <a:gd name="connsiteX0" fmla="*/ 6757 w 6757"/>
              <a:gd name="connsiteY0" fmla="*/ 3379 h 6757"/>
              <a:gd name="connsiteX1" fmla="*/ 3379 w 6757"/>
              <a:gd name="connsiteY1" fmla="*/ 6757 h 6757"/>
              <a:gd name="connsiteX2" fmla="*/ 0 w 6757"/>
              <a:gd name="connsiteY2" fmla="*/ 3379 h 6757"/>
              <a:gd name="connsiteX3" fmla="*/ 3379 w 6757"/>
              <a:gd name="connsiteY3" fmla="*/ 0 h 6757"/>
              <a:gd name="connsiteX4" fmla="*/ 6757 w 6757"/>
              <a:gd name="connsiteY4" fmla="*/ 3379 h 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" h="6757">
                <a:moveTo>
                  <a:pt x="6757" y="3379"/>
                </a:moveTo>
                <a:cubicBezTo>
                  <a:pt x="6757" y="5244"/>
                  <a:pt x="5244" y="6757"/>
                  <a:pt x="3379" y="6757"/>
                </a:cubicBezTo>
                <a:cubicBezTo>
                  <a:pt x="1513" y="6757"/>
                  <a:pt x="0" y="5245"/>
                  <a:pt x="0" y="3379"/>
                </a:cubicBezTo>
                <a:cubicBezTo>
                  <a:pt x="0" y="1513"/>
                  <a:pt x="1513" y="0"/>
                  <a:pt x="3379" y="0"/>
                </a:cubicBezTo>
                <a:cubicBezTo>
                  <a:pt x="5244" y="0"/>
                  <a:pt x="6757" y="1512"/>
                  <a:pt x="6757" y="337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C9AC4C9E-1412-35B3-6DE0-77D35A45A362}"/>
              </a:ext>
            </a:extLst>
          </p:cNvPr>
          <p:cNvSpPr/>
          <p:nvPr/>
        </p:nvSpPr>
        <p:spPr>
          <a:xfrm>
            <a:off x="4442149" y="3433483"/>
            <a:ext cx="742972" cy="738912"/>
          </a:xfrm>
          <a:custGeom>
            <a:avLst/>
            <a:gdLst>
              <a:gd name="connsiteX0" fmla="*/ 420394 w 742972"/>
              <a:gd name="connsiteY0" fmla="*/ 0 h 738912"/>
              <a:gd name="connsiteX1" fmla="*/ 322579 w 742972"/>
              <a:gd name="connsiteY1" fmla="*/ 0 h 738912"/>
              <a:gd name="connsiteX2" fmla="*/ 228098 w 742972"/>
              <a:gd name="connsiteY2" fmla="*/ 25178 h 738912"/>
              <a:gd name="connsiteX3" fmla="*/ 143389 w 742972"/>
              <a:gd name="connsiteY3" fmla="*/ 73818 h 738912"/>
              <a:gd name="connsiteX4" fmla="*/ 74223 w 742972"/>
              <a:gd name="connsiteY4" fmla="*/ 142605 h 738912"/>
              <a:gd name="connsiteX5" fmla="*/ 25316 w 742972"/>
              <a:gd name="connsiteY5" fmla="*/ 226852 h 738912"/>
              <a:gd name="connsiteX6" fmla="*/ 0 w 742972"/>
              <a:gd name="connsiteY6" fmla="*/ 320816 h 738912"/>
              <a:gd name="connsiteX7" fmla="*/ 0 w 742972"/>
              <a:gd name="connsiteY7" fmla="*/ 418096 h 738912"/>
              <a:gd name="connsiteX8" fmla="*/ 25316 w 742972"/>
              <a:gd name="connsiteY8" fmla="*/ 512061 h 738912"/>
              <a:gd name="connsiteX9" fmla="*/ 74223 w 742972"/>
              <a:gd name="connsiteY9" fmla="*/ 596308 h 738912"/>
              <a:gd name="connsiteX10" fmla="*/ 143389 w 742972"/>
              <a:gd name="connsiteY10" fmla="*/ 665095 h 738912"/>
              <a:gd name="connsiteX11" fmla="*/ 228098 w 742972"/>
              <a:gd name="connsiteY11" fmla="*/ 713735 h 738912"/>
              <a:gd name="connsiteX12" fmla="*/ 322579 w 742972"/>
              <a:gd name="connsiteY12" fmla="*/ 738913 h 738912"/>
              <a:gd name="connsiteX13" fmla="*/ 420394 w 742972"/>
              <a:gd name="connsiteY13" fmla="*/ 738913 h 738912"/>
              <a:gd name="connsiteX14" fmla="*/ 514874 w 742972"/>
              <a:gd name="connsiteY14" fmla="*/ 713735 h 738912"/>
              <a:gd name="connsiteX15" fmla="*/ 599584 w 742972"/>
              <a:gd name="connsiteY15" fmla="*/ 665095 h 738912"/>
              <a:gd name="connsiteX16" fmla="*/ 668749 w 742972"/>
              <a:gd name="connsiteY16" fmla="*/ 596308 h 738912"/>
              <a:gd name="connsiteX17" fmla="*/ 717656 w 742972"/>
              <a:gd name="connsiteY17" fmla="*/ 512061 h 738912"/>
              <a:gd name="connsiteX18" fmla="*/ 742972 w 742972"/>
              <a:gd name="connsiteY18" fmla="*/ 418096 h 738912"/>
              <a:gd name="connsiteX19" fmla="*/ 742972 w 742972"/>
              <a:gd name="connsiteY19" fmla="*/ 320816 h 738912"/>
              <a:gd name="connsiteX20" fmla="*/ 717656 w 742972"/>
              <a:gd name="connsiteY20" fmla="*/ 226852 h 738912"/>
              <a:gd name="connsiteX21" fmla="*/ 668749 w 742972"/>
              <a:gd name="connsiteY21" fmla="*/ 142605 h 738912"/>
              <a:gd name="connsiteX22" fmla="*/ 599584 w 742972"/>
              <a:gd name="connsiteY22" fmla="*/ 73818 h 738912"/>
              <a:gd name="connsiteX23" fmla="*/ 514874 w 742972"/>
              <a:gd name="connsiteY23" fmla="*/ 25178 h 738912"/>
              <a:gd name="connsiteX24" fmla="*/ 420394 w 742972"/>
              <a:gd name="connsiteY24" fmla="*/ 0 h 73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42972" h="738912">
                <a:moveTo>
                  <a:pt x="420394" y="0"/>
                </a:moveTo>
                <a:lnTo>
                  <a:pt x="322579" y="0"/>
                </a:lnTo>
                <a:lnTo>
                  <a:pt x="228098" y="25178"/>
                </a:lnTo>
                <a:lnTo>
                  <a:pt x="143389" y="73818"/>
                </a:lnTo>
                <a:lnTo>
                  <a:pt x="74223" y="142605"/>
                </a:lnTo>
                <a:lnTo>
                  <a:pt x="25316" y="226852"/>
                </a:lnTo>
                <a:lnTo>
                  <a:pt x="0" y="320816"/>
                </a:lnTo>
                <a:lnTo>
                  <a:pt x="0" y="418096"/>
                </a:lnTo>
                <a:lnTo>
                  <a:pt x="25316" y="512061"/>
                </a:lnTo>
                <a:lnTo>
                  <a:pt x="74223" y="596308"/>
                </a:lnTo>
                <a:lnTo>
                  <a:pt x="143389" y="665095"/>
                </a:lnTo>
                <a:lnTo>
                  <a:pt x="228098" y="713735"/>
                </a:lnTo>
                <a:lnTo>
                  <a:pt x="322579" y="738913"/>
                </a:lnTo>
                <a:lnTo>
                  <a:pt x="420394" y="738913"/>
                </a:lnTo>
                <a:lnTo>
                  <a:pt x="514874" y="713735"/>
                </a:lnTo>
                <a:lnTo>
                  <a:pt x="599584" y="665095"/>
                </a:lnTo>
                <a:lnTo>
                  <a:pt x="668749" y="596308"/>
                </a:lnTo>
                <a:lnTo>
                  <a:pt x="717656" y="512061"/>
                </a:lnTo>
                <a:lnTo>
                  <a:pt x="742972" y="418096"/>
                </a:lnTo>
                <a:lnTo>
                  <a:pt x="742972" y="320816"/>
                </a:lnTo>
                <a:lnTo>
                  <a:pt x="717656" y="226852"/>
                </a:lnTo>
                <a:lnTo>
                  <a:pt x="668749" y="142605"/>
                </a:lnTo>
                <a:lnTo>
                  <a:pt x="599584" y="73818"/>
                </a:lnTo>
                <a:lnTo>
                  <a:pt x="514874" y="25178"/>
                </a:lnTo>
                <a:lnTo>
                  <a:pt x="420394" y="0"/>
                </a:lnTo>
                <a:close/>
              </a:path>
            </a:pathLst>
          </a:custGeom>
          <a:solidFill>
            <a:schemeClr val="bg1"/>
          </a:solidFill>
          <a:ln w="19050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74C531C5-E279-67F4-48A0-11DE6F02B107}"/>
              </a:ext>
            </a:extLst>
          </p:cNvPr>
          <p:cNvSpPr/>
          <p:nvPr/>
        </p:nvSpPr>
        <p:spPr>
          <a:xfrm>
            <a:off x="5392054" y="4091418"/>
            <a:ext cx="6757" cy="6720"/>
          </a:xfrm>
          <a:custGeom>
            <a:avLst/>
            <a:gdLst>
              <a:gd name="connsiteX0" fmla="*/ 6757 w 6757"/>
              <a:gd name="connsiteY0" fmla="*/ 3360 h 6720"/>
              <a:gd name="connsiteX1" fmla="*/ 3379 w 6757"/>
              <a:gd name="connsiteY1" fmla="*/ 6720 h 6720"/>
              <a:gd name="connsiteX2" fmla="*/ 0 w 6757"/>
              <a:gd name="connsiteY2" fmla="*/ 3360 h 6720"/>
              <a:gd name="connsiteX3" fmla="*/ 3379 w 6757"/>
              <a:gd name="connsiteY3" fmla="*/ 0 h 6720"/>
              <a:gd name="connsiteX4" fmla="*/ 6757 w 6757"/>
              <a:gd name="connsiteY4" fmla="*/ 3360 h 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" h="6720">
                <a:moveTo>
                  <a:pt x="6757" y="3360"/>
                </a:moveTo>
                <a:cubicBezTo>
                  <a:pt x="6757" y="5216"/>
                  <a:pt x="5245" y="6720"/>
                  <a:pt x="3379" y="6720"/>
                </a:cubicBezTo>
                <a:cubicBezTo>
                  <a:pt x="1513" y="6720"/>
                  <a:pt x="0" y="5216"/>
                  <a:pt x="0" y="3360"/>
                </a:cubicBezTo>
                <a:cubicBezTo>
                  <a:pt x="0" y="1504"/>
                  <a:pt x="1513" y="0"/>
                  <a:pt x="3379" y="0"/>
                </a:cubicBezTo>
                <a:cubicBezTo>
                  <a:pt x="5245" y="0"/>
                  <a:pt x="6757" y="1504"/>
                  <a:pt x="6757" y="3360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FBAB6D1C-543F-1537-99FA-D593BCD0EA6D}"/>
              </a:ext>
            </a:extLst>
          </p:cNvPr>
          <p:cNvSpPr/>
          <p:nvPr/>
        </p:nvSpPr>
        <p:spPr>
          <a:xfrm>
            <a:off x="5392054" y="4109190"/>
            <a:ext cx="6757" cy="6720"/>
          </a:xfrm>
          <a:custGeom>
            <a:avLst/>
            <a:gdLst>
              <a:gd name="connsiteX0" fmla="*/ 6757 w 6757"/>
              <a:gd name="connsiteY0" fmla="*/ 3360 h 6720"/>
              <a:gd name="connsiteX1" fmla="*/ 3379 w 6757"/>
              <a:gd name="connsiteY1" fmla="*/ 6720 h 6720"/>
              <a:gd name="connsiteX2" fmla="*/ 0 w 6757"/>
              <a:gd name="connsiteY2" fmla="*/ 3360 h 6720"/>
              <a:gd name="connsiteX3" fmla="*/ 3379 w 6757"/>
              <a:gd name="connsiteY3" fmla="*/ 0 h 6720"/>
              <a:gd name="connsiteX4" fmla="*/ 6757 w 6757"/>
              <a:gd name="connsiteY4" fmla="*/ 3360 h 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" h="6720">
                <a:moveTo>
                  <a:pt x="6757" y="3360"/>
                </a:moveTo>
                <a:cubicBezTo>
                  <a:pt x="6757" y="5216"/>
                  <a:pt x="5245" y="6720"/>
                  <a:pt x="3379" y="6720"/>
                </a:cubicBezTo>
                <a:cubicBezTo>
                  <a:pt x="1513" y="6720"/>
                  <a:pt x="0" y="5216"/>
                  <a:pt x="0" y="3360"/>
                </a:cubicBezTo>
                <a:cubicBezTo>
                  <a:pt x="0" y="1504"/>
                  <a:pt x="1513" y="0"/>
                  <a:pt x="3379" y="0"/>
                </a:cubicBezTo>
                <a:cubicBezTo>
                  <a:pt x="5245" y="0"/>
                  <a:pt x="6757" y="1504"/>
                  <a:pt x="6757" y="3360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410DC3FC-BAD4-2ADB-6042-09BDDBE17722}"/>
              </a:ext>
            </a:extLst>
          </p:cNvPr>
          <p:cNvSpPr/>
          <p:nvPr/>
        </p:nvSpPr>
        <p:spPr>
          <a:xfrm>
            <a:off x="5392054" y="4073646"/>
            <a:ext cx="6757" cy="6720"/>
          </a:xfrm>
          <a:custGeom>
            <a:avLst/>
            <a:gdLst>
              <a:gd name="connsiteX0" fmla="*/ 6757 w 6757"/>
              <a:gd name="connsiteY0" fmla="*/ 3360 h 6720"/>
              <a:gd name="connsiteX1" fmla="*/ 3379 w 6757"/>
              <a:gd name="connsiteY1" fmla="*/ 6720 h 6720"/>
              <a:gd name="connsiteX2" fmla="*/ 0 w 6757"/>
              <a:gd name="connsiteY2" fmla="*/ 3360 h 6720"/>
              <a:gd name="connsiteX3" fmla="*/ 3379 w 6757"/>
              <a:gd name="connsiteY3" fmla="*/ 0 h 6720"/>
              <a:gd name="connsiteX4" fmla="*/ 6757 w 6757"/>
              <a:gd name="connsiteY4" fmla="*/ 3360 h 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" h="6720">
                <a:moveTo>
                  <a:pt x="6757" y="3360"/>
                </a:moveTo>
                <a:cubicBezTo>
                  <a:pt x="6757" y="5216"/>
                  <a:pt x="5245" y="6720"/>
                  <a:pt x="3379" y="6720"/>
                </a:cubicBezTo>
                <a:cubicBezTo>
                  <a:pt x="1513" y="6720"/>
                  <a:pt x="0" y="5216"/>
                  <a:pt x="0" y="3360"/>
                </a:cubicBezTo>
                <a:cubicBezTo>
                  <a:pt x="0" y="1504"/>
                  <a:pt x="1513" y="0"/>
                  <a:pt x="3379" y="0"/>
                </a:cubicBezTo>
                <a:cubicBezTo>
                  <a:pt x="5245" y="0"/>
                  <a:pt x="6757" y="1504"/>
                  <a:pt x="6757" y="3360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66" name="グラフィックス 326">
            <a:extLst>
              <a:ext uri="{FF2B5EF4-FFF2-40B4-BE49-F238E27FC236}">
                <a16:creationId xmlns:a16="http://schemas.microsoft.com/office/drawing/2014/main" id="{A318A7B1-FB8E-A77F-6E5B-AE0B1FDD6A26}"/>
              </a:ext>
            </a:extLst>
          </p:cNvPr>
          <p:cNvSpPr/>
          <p:nvPr/>
        </p:nvSpPr>
        <p:spPr>
          <a:xfrm>
            <a:off x="2857390" y="3513438"/>
            <a:ext cx="742972" cy="742972"/>
          </a:xfrm>
          <a:custGeom>
            <a:avLst/>
            <a:gdLst>
              <a:gd name="connsiteX0" fmla="*/ 420393 w 742972"/>
              <a:gd name="connsiteY0" fmla="*/ 0 h 742972"/>
              <a:gd name="connsiteX1" fmla="*/ 322579 w 742972"/>
              <a:gd name="connsiteY1" fmla="*/ 0 h 742972"/>
              <a:gd name="connsiteX2" fmla="*/ 228098 w 742972"/>
              <a:gd name="connsiteY2" fmla="*/ 25316 h 742972"/>
              <a:gd name="connsiteX3" fmla="*/ 143388 w 742972"/>
              <a:gd name="connsiteY3" fmla="*/ 74223 h 742972"/>
              <a:gd name="connsiteX4" fmla="*/ 74223 w 742972"/>
              <a:gd name="connsiteY4" fmla="*/ 143388 h 742972"/>
              <a:gd name="connsiteX5" fmla="*/ 25316 w 742972"/>
              <a:gd name="connsiteY5" fmla="*/ 228098 h 742972"/>
              <a:gd name="connsiteX6" fmla="*/ 0 w 742972"/>
              <a:gd name="connsiteY6" fmla="*/ 322579 h 742972"/>
              <a:gd name="connsiteX7" fmla="*/ 0 w 742972"/>
              <a:gd name="connsiteY7" fmla="*/ 420393 h 742972"/>
              <a:gd name="connsiteX8" fmla="*/ 25316 w 742972"/>
              <a:gd name="connsiteY8" fmla="*/ 514874 h 742972"/>
              <a:gd name="connsiteX9" fmla="*/ 74223 w 742972"/>
              <a:gd name="connsiteY9" fmla="*/ 599584 h 742972"/>
              <a:gd name="connsiteX10" fmla="*/ 143388 w 742972"/>
              <a:gd name="connsiteY10" fmla="*/ 668749 h 742972"/>
              <a:gd name="connsiteX11" fmla="*/ 228098 w 742972"/>
              <a:gd name="connsiteY11" fmla="*/ 717656 h 742972"/>
              <a:gd name="connsiteX12" fmla="*/ 322579 w 742972"/>
              <a:gd name="connsiteY12" fmla="*/ 742972 h 742972"/>
              <a:gd name="connsiteX13" fmla="*/ 420393 w 742972"/>
              <a:gd name="connsiteY13" fmla="*/ 742972 h 742972"/>
              <a:gd name="connsiteX14" fmla="*/ 514874 w 742972"/>
              <a:gd name="connsiteY14" fmla="*/ 717656 h 742972"/>
              <a:gd name="connsiteX15" fmla="*/ 599584 w 742972"/>
              <a:gd name="connsiteY15" fmla="*/ 668749 h 742972"/>
              <a:gd name="connsiteX16" fmla="*/ 668749 w 742972"/>
              <a:gd name="connsiteY16" fmla="*/ 599584 h 742972"/>
              <a:gd name="connsiteX17" fmla="*/ 717656 w 742972"/>
              <a:gd name="connsiteY17" fmla="*/ 514874 h 742972"/>
              <a:gd name="connsiteX18" fmla="*/ 742972 w 742972"/>
              <a:gd name="connsiteY18" fmla="*/ 420393 h 742972"/>
              <a:gd name="connsiteX19" fmla="*/ 742972 w 742972"/>
              <a:gd name="connsiteY19" fmla="*/ 322579 h 742972"/>
              <a:gd name="connsiteX20" fmla="*/ 717656 w 742972"/>
              <a:gd name="connsiteY20" fmla="*/ 228098 h 742972"/>
              <a:gd name="connsiteX21" fmla="*/ 668749 w 742972"/>
              <a:gd name="connsiteY21" fmla="*/ 143388 h 742972"/>
              <a:gd name="connsiteX22" fmla="*/ 599584 w 742972"/>
              <a:gd name="connsiteY22" fmla="*/ 74223 h 742972"/>
              <a:gd name="connsiteX23" fmla="*/ 514874 w 742972"/>
              <a:gd name="connsiteY23" fmla="*/ 25316 h 742972"/>
              <a:gd name="connsiteX24" fmla="*/ 420393 w 742972"/>
              <a:gd name="connsiteY24" fmla="*/ 0 h 74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42972" h="742972">
                <a:moveTo>
                  <a:pt x="420393" y="0"/>
                </a:moveTo>
                <a:lnTo>
                  <a:pt x="322579" y="0"/>
                </a:lnTo>
                <a:lnTo>
                  <a:pt x="228098" y="25316"/>
                </a:lnTo>
                <a:lnTo>
                  <a:pt x="143388" y="74223"/>
                </a:lnTo>
                <a:lnTo>
                  <a:pt x="74223" y="143388"/>
                </a:lnTo>
                <a:lnTo>
                  <a:pt x="25316" y="228098"/>
                </a:lnTo>
                <a:lnTo>
                  <a:pt x="0" y="322579"/>
                </a:lnTo>
                <a:lnTo>
                  <a:pt x="0" y="420393"/>
                </a:lnTo>
                <a:lnTo>
                  <a:pt x="25316" y="514874"/>
                </a:lnTo>
                <a:lnTo>
                  <a:pt x="74223" y="599584"/>
                </a:lnTo>
                <a:lnTo>
                  <a:pt x="143388" y="668749"/>
                </a:lnTo>
                <a:lnTo>
                  <a:pt x="228098" y="717656"/>
                </a:lnTo>
                <a:lnTo>
                  <a:pt x="322579" y="742972"/>
                </a:lnTo>
                <a:lnTo>
                  <a:pt x="420393" y="742972"/>
                </a:lnTo>
                <a:lnTo>
                  <a:pt x="514874" y="717656"/>
                </a:lnTo>
                <a:lnTo>
                  <a:pt x="599584" y="668749"/>
                </a:lnTo>
                <a:lnTo>
                  <a:pt x="668749" y="599584"/>
                </a:lnTo>
                <a:lnTo>
                  <a:pt x="717656" y="514874"/>
                </a:lnTo>
                <a:lnTo>
                  <a:pt x="742972" y="420393"/>
                </a:lnTo>
                <a:lnTo>
                  <a:pt x="742972" y="322579"/>
                </a:lnTo>
                <a:lnTo>
                  <a:pt x="717656" y="228098"/>
                </a:lnTo>
                <a:lnTo>
                  <a:pt x="668749" y="143388"/>
                </a:lnTo>
                <a:lnTo>
                  <a:pt x="599584" y="74223"/>
                </a:lnTo>
                <a:lnTo>
                  <a:pt x="514874" y="25316"/>
                </a:lnTo>
                <a:lnTo>
                  <a:pt x="420393" y="0"/>
                </a:lnTo>
                <a:close/>
              </a:path>
            </a:pathLst>
          </a:custGeom>
          <a:solidFill>
            <a:schemeClr val="bg1"/>
          </a:solidFill>
          <a:ln w="19050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67" name="テキスト ボックス 266">
            <a:extLst>
              <a:ext uri="{FF2B5EF4-FFF2-40B4-BE49-F238E27FC236}">
                <a16:creationId xmlns:a16="http://schemas.microsoft.com/office/drawing/2014/main" id="{8C3D1BC5-0834-0350-927A-FE3CF6AD0FE9}"/>
              </a:ext>
            </a:extLst>
          </p:cNvPr>
          <p:cNvSpPr txBox="1"/>
          <p:nvPr/>
        </p:nvSpPr>
        <p:spPr>
          <a:xfrm>
            <a:off x="2995522" y="4212113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1E219C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①</a:t>
            </a:r>
            <a:endParaRPr kumimoji="1" lang="ja-JP" altLang="en-US" sz="2400" b="1">
              <a:solidFill>
                <a:srgbClr val="1E219C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68" name="テキスト ボックス 267">
            <a:extLst>
              <a:ext uri="{FF2B5EF4-FFF2-40B4-BE49-F238E27FC236}">
                <a16:creationId xmlns:a16="http://schemas.microsoft.com/office/drawing/2014/main" id="{00A7C337-6B6D-3081-31B7-85D146515B67}"/>
              </a:ext>
            </a:extLst>
          </p:cNvPr>
          <p:cNvSpPr txBox="1"/>
          <p:nvPr/>
        </p:nvSpPr>
        <p:spPr>
          <a:xfrm>
            <a:off x="4776779" y="4212113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1E219C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②</a:t>
            </a:r>
            <a:endParaRPr kumimoji="1" lang="ja-JP" altLang="en-US" sz="2400" b="1">
              <a:solidFill>
                <a:srgbClr val="1E219C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69" name="テキスト ボックス 268">
            <a:extLst>
              <a:ext uri="{FF2B5EF4-FFF2-40B4-BE49-F238E27FC236}">
                <a16:creationId xmlns:a16="http://schemas.microsoft.com/office/drawing/2014/main" id="{8354CC31-695C-4E58-1173-10EE0530A854}"/>
              </a:ext>
            </a:extLst>
          </p:cNvPr>
          <p:cNvSpPr txBox="1"/>
          <p:nvPr/>
        </p:nvSpPr>
        <p:spPr>
          <a:xfrm>
            <a:off x="7107906" y="4212112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1E219C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③</a:t>
            </a:r>
            <a:endParaRPr kumimoji="1" lang="ja-JP" altLang="en-US" sz="2400" b="1">
              <a:solidFill>
                <a:srgbClr val="1E219C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69BB465D-163E-AEDC-9901-5C9693C8C37C}"/>
              </a:ext>
            </a:extLst>
          </p:cNvPr>
          <p:cNvSpPr txBox="1"/>
          <p:nvPr/>
        </p:nvSpPr>
        <p:spPr>
          <a:xfrm>
            <a:off x="3205612" y="594464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1E219C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⑤</a:t>
            </a:r>
            <a:endParaRPr kumimoji="1" lang="ja-JP" altLang="en-US" sz="2400" b="1">
              <a:solidFill>
                <a:srgbClr val="1E219C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71" name="テキスト ボックス 270">
            <a:extLst>
              <a:ext uri="{FF2B5EF4-FFF2-40B4-BE49-F238E27FC236}">
                <a16:creationId xmlns:a16="http://schemas.microsoft.com/office/drawing/2014/main" id="{AE3FCBC6-D693-B993-F423-21B9AE6D8465}"/>
              </a:ext>
            </a:extLst>
          </p:cNvPr>
          <p:cNvSpPr txBox="1"/>
          <p:nvPr/>
        </p:nvSpPr>
        <p:spPr>
          <a:xfrm>
            <a:off x="4633319" y="594464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1E219C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⑥</a:t>
            </a:r>
            <a:endParaRPr kumimoji="1" lang="ja-JP" altLang="en-US" sz="2400" b="1">
              <a:solidFill>
                <a:srgbClr val="1E219C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72" name="テキスト ボックス 271">
            <a:extLst>
              <a:ext uri="{FF2B5EF4-FFF2-40B4-BE49-F238E27FC236}">
                <a16:creationId xmlns:a16="http://schemas.microsoft.com/office/drawing/2014/main" id="{FE99FA4D-896A-1E86-0B0B-993BB42D9AAD}"/>
              </a:ext>
            </a:extLst>
          </p:cNvPr>
          <p:cNvSpPr txBox="1"/>
          <p:nvPr/>
        </p:nvSpPr>
        <p:spPr>
          <a:xfrm>
            <a:off x="7116225" y="594464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1E219C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⑦</a:t>
            </a:r>
            <a:endParaRPr kumimoji="1" lang="ja-JP" altLang="en-US" sz="2400" b="1">
              <a:solidFill>
                <a:srgbClr val="1E219C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DD364C29-ADC1-9C8F-1968-BBFD84AB6402}"/>
              </a:ext>
            </a:extLst>
          </p:cNvPr>
          <p:cNvSpPr txBox="1"/>
          <p:nvPr/>
        </p:nvSpPr>
        <p:spPr>
          <a:xfrm>
            <a:off x="1222745" y="594464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1E219C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④</a:t>
            </a:r>
            <a:endParaRPr kumimoji="1" lang="ja-JP" altLang="en-US" sz="2400" b="1">
              <a:solidFill>
                <a:srgbClr val="1E219C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3892F29-508E-7E6D-6687-8F025E9B5A1F}"/>
              </a:ext>
            </a:extLst>
          </p:cNvPr>
          <p:cNvGrpSpPr/>
          <p:nvPr/>
        </p:nvGrpSpPr>
        <p:grpSpPr>
          <a:xfrm>
            <a:off x="205667" y="3364696"/>
            <a:ext cx="2459893" cy="1246453"/>
            <a:chOff x="205667" y="3364696"/>
            <a:chExt cx="2459893" cy="1246453"/>
          </a:xfrm>
        </p:grpSpPr>
        <p:sp>
          <p:nvSpPr>
            <p:cNvPr id="9" name="円形吹き出し 8">
              <a:extLst>
                <a:ext uri="{FF2B5EF4-FFF2-40B4-BE49-F238E27FC236}">
                  <a16:creationId xmlns:a16="http://schemas.microsoft.com/office/drawing/2014/main" id="{408F981F-C363-63F4-A9FA-87F7AD4CBD1A}"/>
                </a:ext>
              </a:extLst>
            </p:cNvPr>
            <p:cNvSpPr/>
            <p:nvPr/>
          </p:nvSpPr>
          <p:spPr>
            <a:xfrm flipH="1">
              <a:off x="2173842" y="4155620"/>
              <a:ext cx="491718" cy="455529"/>
            </a:xfrm>
            <a:prstGeom prst="wedgeEllipseCallout">
              <a:avLst>
                <a:gd name="adj1" fmla="val 72394"/>
                <a:gd name="adj2" fmla="val -4919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240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帯</a:t>
              </a:r>
            </a:p>
          </p:txBody>
        </p:sp>
        <p:sp>
          <p:nvSpPr>
            <p:cNvPr id="10" name="円形吹き出し 9">
              <a:extLst>
                <a:ext uri="{FF2B5EF4-FFF2-40B4-BE49-F238E27FC236}">
                  <a16:creationId xmlns:a16="http://schemas.microsoft.com/office/drawing/2014/main" id="{13A771FB-8EAF-E31F-C6AF-B740D043E8C4}"/>
                </a:ext>
              </a:extLst>
            </p:cNvPr>
            <p:cNvSpPr/>
            <p:nvPr/>
          </p:nvSpPr>
          <p:spPr>
            <a:xfrm flipH="1">
              <a:off x="205667" y="3364696"/>
              <a:ext cx="742972" cy="563313"/>
            </a:xfrm>
            <a:prstGeom prst="wedgeEllipseCallout">
              <a:avLst>
                <a:gd name="adj1" fmla="val -79850"/>
                <a:gd name="adj2" fmla="val 599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240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フタ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B7BAE22-ABBB-5856-FEE5-77F46FF7D6A5}"/>
              </a:ext>
            </a:extLst>
          </p:cNvPr>
          <p:cNvGrpSpPr/>
          <p:nvPr/>
        </p:nvGrpSpPr>
        <p:grpSpPr>
          <a:xfrm>
            <a:off x="161784" y="2254862"/>
            <a:ext cx="8866970" cy="972788"/>
            <a:chOff x="161784" y="2254862"/>
            <a:chExt cx="8866970" cy="972788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93FB5A28-69F0-C9C2-602C-E18F1BEE4776}"/>
                </a:ext>
              </a:extLst>
            </p:cNvPr>
            <p:cNvSpPr/>
            <p:nvPr/>
          </p:nvSpPr>
          <p:spPr>
            <a:xfrm>
              <a:off x="161784" y="2714219"/>
              <a:ext cx="8866970" cy="513431"/>
            </a:xfrm>
            <a:prstGeom prst="rect">
              <a:avLst/>
            </a:prstGeom>
            <a:solidFill>
              <a:srgbClr val="FFF9E6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72000" rIns="180000" bIns="216000" rtlCol="0" anchor="t"/>
            <a:lstStyle/>
            <a:p>
              <a:r>
                <a:rPr kumimoji="1" lang="ja-JP" altLang="en-US" sz="2400" spc="-3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連続する側面からなるパス（帯）は一つの長方形の面と見做してよい</a:t>
              </a:r>
              <a:endParaRPr kumimoji="1" lang="ja-JP" altLang="en-US" sz="2400" spc="-3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CE631EE-8652-BA64-3082-CAA319378719}"/>
                </a:ext>
              </a:extLst>
            </p:cNvPr>
            <p:cNvSpPr txBox="1"/>
            <p:nvPr/>
          </p:nvSpPr>
          <p:spPr>
            <a:xfrm>
              <a:off x="161784" y="2254862"/>
              <a:ext cx="8866970" cy="461665"/>
            </a:xfrm>
            <a:prstGeom prst="rect">
              <a:avLst/>
            </a:prstGeom>
            <a:solidFill>
              <a:srgbClr val="FFF0BF"/>
            </a:solidFill>
            <a:ln w="28575">
              <a:solidFill>
                <a:schemeClr val="accent2"/>
              </a:solidFill>
            </a:ln>
          </p:spPr>
          <p:txBody>
            <a:bodyPr wrap="none" lIns="144000" rtlCol="0">
              <a:noAutofit/>
            </a:bodyPr>
            <a:lstStyle/>
            <a:p>
              <a:r>
                <a:rPr lang="ja-JP" altLang="en-US" sz="2400">
                  <a:latin typeface="MS PGothic" panose="020B0600070205080204" pitchFamily="34" charset="-128"/>
                  <a:ea typeface="MS PGothic" panose="020B0600070205080204" pitchFamily="34" charset="-128"/>
                  <a:cs typeface="Arial" panose="020B0604020202020204" pitchFamily="34" charset="0"/>
                </a:rPr>
                <a:t>補題１１</a:t>
              </a:r>
              <a:endPara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7BBFB8F8-D9DD-E02F-09A8-09A494DF5E52}"/>
              </a:ext>
            </a:extLst>
          </p:cNvPr>
          <p:cNvGrpSpPr/>
          <p:nvPr/>
        </p:nvGrpSpPr>
        <p:grpSpPr>
          <a:xfrm>
            <a:off x="5971886" y="4734640"/>
            <a:ext cx="2747824" cy="1561328"/>
            <a:chOff x="5971886" y="4734640"/>
            <a:chExt cx="2747824" cy="1561328"/>
          </a:xfrm>
        </p:grpSpPr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FFDE1211-6493-DD59-CBA9-A4595192E0C7}"/>
                </a:ext>
              </a:extLst>
            </p:cNvPr>
            <p:cNvSpPr/>
            <p:nvPr/>
          </p:nvSpPr>
          <p:spPr>
            <a:xfrm rot="10800000">
              <a:off x="5971886" y="4734640"/>
              <a:ext cx="420625" cy="588096"/>
            </a:xfrm>
            <a:custGeom>
              <a:avLst/>
              <a:gdLst>
                <a:gd name="connsiteX0" fmla="*/ 0 w 420625"/>
                <a:gd name="connsiteY0" fmla="*/ 0 h 97503"/>
                <a:gd name="connsiteX1" fmla="*/ 420625 w 420625"/>
                <a:gd name="connsiteY1" fmla="*/ 0 h 97503"/>
                <a:gd name="connsiteX2" fmla="*/ 420625 w 420625"/>
                <a:gd name="connsiteY2" fmla="*/ 97503 h 97503"/>
                <a:gd name="connsiteX3" fmla="*/ 0 w 420625"/>
                <a:gd name="connsiteY3" fmla="*/ 97503 h 9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503">
                  <a:moveTo>
                    <a:pt x="0" y="0"/>
                  </a:moveTo>
                  <a:lnTo>
                    <a:pt x="420625" y="0"/>
                  </a:lnTo>
                  <a:lnTo>
                    <a:pt x="420625" y="97503"/>
                  </a:lnTo>
                  <a:lnTo>
                    <a:pt x="0" y="97503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C6BD022A-E3E3-7A69-2E54-3590C37C1C1F}"/>
                </a:ext>
              </a:extLst>
            </p:cNvPr>
            <p:cNvSpPr/>
            <p:nvPr/>
          </p:nvSpPr>
          <p:spPr>
            <a:xfrm rot="10800000">
              <a:off x="8299085" y="5707872"/>
              <a:ext cx="420625" cy="588096"/>
            </a:xfrm>
            <a:custGeom>
              <a:avLst/>
              <a:gdLst>
                <a:gd name="connsiteX0" fmla="*/ 0 w 420625"/>
                <a:gd name="connsiteY0" fmla="*/ 0 h 97503"/>
                <a:gd name="connsiteX1" fmla="*/ 420625 w 420625"/>
                <a:gd name="connsiteY1" fmla="*/ 0 h 97503"/>
                <a:gd name="connsiteX2" fmla="*/ 420625 w 420625"/>
                <a:gd name="connsiteY2" fmla="*/ 97503 h 97503"/>
                <a:gd name="connsiteX3" fmla="*/ 0 w 420625"/>
                <a:gd name="connsiteY3" fmla="*/ 97503 h 9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503">
                  <a:moveTo>
                    <a:pt x="0" y="0"/>
                  </a:moveTo>
                  <a:lnTo>
                    <a:pt x="420625" y="0"/>
                  </a:lnTo>
                  <a:lnTo>
                    <a:pt x="420625" y="97503"/>
                  </a:lnTo>
                  <a:lnTo>
                    <a:pt x="0" y="97503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9E4A52B6-9EEE-4E69-EEF5-F3DF748B4060}"/>
              </a:ext>
            </a:extLst>
          </p:cNvPr>
          <p:cNvGrpSpPr/>
          <p:nvPr/>
        </p:nvGrpSpPr>
        <p:grpSpPr>
          <a:xfrm>
            <a:off x="1232259" y="3627687"/>
            <a:ext cx="6326354" cy="2585402"/>
            <a:chOff x="1232259" y="3627687"/>
            <a:chExt cx="6326354" cy="2585402"/>
          </a:xfrm>
        </p:grpSpPr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91B532E6-831D-3829-90C0-38B82B048953}"/>
                </a:ext>
              </a:extLst>
            </p:cNvPr>
            <p:cNvGrpSpPr/>
            <p:nvPr/>
          </p:nvGrpSpPr>
          <p:grpSpPr>
            <a:xfrm>
              <a:off x="7135488" y="5222128"/>
              <a:ext cx="420625" cy="585021"/>
              <a:chOff x="7135488" y="5222128"/>
              <a:chExt cx="420625" cy="585021"/>
            </a:xfrm>
          </p:grpSpPr>
          <p:sp>
            <p:nvSpPr>
              <p:cNvPr id="145" name="フリーフォーム 144">
                <a:extLst>
                  <a:ext uri="{FF2B5EF4-FFF2-40B4-BE49-F238E27FC236}">
                    <a16:creationId xmlns:a16="http://schemas.microsoft.com/office/drawing/2014/main" id="{7DEF318E-5996-18DF-C2E6-A6E468424F7A}"/>
                  </a:ext>
                </a:extLst>
              </p:cNvPr>
              <p:cNvSpPr/>
              <p:nvPr/>
            </p:nvSpPr>
            <p:spPr>
              <a:xfrm rot="10800000">
                <a:off x="7135488" y="5222128"/>
                <a:ext cx="420625" cy="97503"/>
              </a:xfrm>
              <a:custGeom>
                <a:avLst/>
                <a:gdLst>
                  <a:gd name="connsiteX0" fmla="*/ 0 w 420625"/>
                  <a:gd name="connsiteY0" fmla="*/ 0 h 97503"/>
                  <a:gd name="connsiteX1" fmla="*/ 420625 w 420625"/>
                  <a:gd name="connsiteY1" fmla="*/ 0 h 97503"/>
                  <a:gd name="connsiteX2" fmla="*/ 420625 w 420625"/>
                  <a:gd name="connsiteY2" fmla="*/ 97503 h 97503"/>
                  <a:gd name="connsiteX3" fmla="*/ 0 w 420625"/>
                  <a:gd name="connsiteY3" fmla="*/ 97503 h 9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50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503"/>
                    </a:lnTo>
                    <a:lnTo>
                      <a:pt x="0" y="97503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6" name="フリーフォーム 145">
                <a:extLst>
                  <a:ext uri="{FF2B5EF4-FFF2-40B4-BE49-F238E27FC236}">
                    <a16:creationId xmlns:a16="http://schemas.microsoft.com/office/drawing/2014/main" id="{168727D6-4516-F597-84CA-F4FC573486C7}"/>
                  </a:ext>
                </a:extLst>
              </p:cNvPr>
              <p:cNvSpPr/>
              <p:nvPr/>
            </p:nvSpPr>
            <p:spPr>
              <a:xfrm rot="10800000">
                <a:off x="7135488" y="5319630"/>
                <a:ext cx="420625" cy="97503"/>
              </a:xfrm>
              <a:custGeom>
                <a:avLst/>
                <a:gdLst>
                  <a:gd name="connsiteX0" fmla="*/ 0 w 420625"/>
                  <a:gd name="connsiteY0" fmla="*/ 0 h 97503"/>
                  <a:gd name="connsiteX1" fmla="*/ 420625 w 420625"/>
                  <a:gd name="connsiteY1" fmla="*/ 0 h 97503"/>
                  <a:gd name="connsiteX2" fmla="*/ 420625 w 420625"/>
                  <a:gd name="connsiteY2" fmla="*/ 97503 h 97503"/>
                  <a:gd name="connsiteX3" fmla="*/ 0 w 420625"/>
                  <a:gd name="connsiteY3" fmla="*/ 97503 h 9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50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503"/>
                    </a:lnTo>
                    <a:lnTo>
                      <a:pt x="0" y="97503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7" name="フリーフォーム 146">
                <a:extLst>
                  <a:ext uri="{FF2B5EF4-FFF2-40B4-BE49-F238E27FC236}">
                    <a16:creationId xmlns:a16="http://schemas.microsoft.com/office/drawing/2014/main" id="{136C48F2-792B-B554-4FE5-F7F7C5120989}"/>
                  </a:ext>
                </a:extLst>
              </p:cNvPr>
              <p:cNvSpPr/>
              <p:nvPr/>
            </p:nvSpPr>
            <p:spPr>
              <a:xfrm rot="10800000">
                <a:off x="7135488" y="5417132"/>
                <a:ext cx="420625" cy="97503"/>
              </a:xfrm>
              <a:custGeom>
                <a:avLst/>
                <a:gdLst>
                  <a:gd name="connsiteX0" fmla="*/ 0 w 420625"/>
                  <a:gd name="connsiteY0" fmla="*/ 0 h 97503"/>
                  <a:gd name="connsiteX1" fmla="*/ 420625 w 420625"/>
                  <a:gd name="connsiteY1" fmla="*/ 0 h 97503"/>
                  <a:gd name="connsiteX2" fmla="*/ 420625 w 420625"/>
                  <a:gd name="connsiteY2" fmla="*/ 97503 h 97503"/>
                  <a:gd name="connsiteX3" fmla="*/ 0 w 420625"/>
                  <a:gd name="connsiteY3" fmla="*/ 97503 h 9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50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503"/>
                    </a:lnTo>
                    <a:lnTo>
                      <a:pt x="0" y="97503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8" name="フリーフォーム 147">
                <a:extLst>
                  <a:ext uri="{FF2B5EF4-FFF2-40B4-BE49-F238E27FC236}">
                    <a16:creationId xmlns:a16="http://schemas.microsoft.com/office/drawing/2014/main" id="{439051A3-FE30-0EF2-419D-3DDB5E6AF0E9}"/>
                  </a:ext>
                </a:extLst>
              </p:cNvPr>
              <p:cNvSpPr/>
              <p:nvPr/>
            </p:nvSpPr>
            <p:spPr>
              <a:xfrm rot="10800000">
                <a:off x="7135488" y="5612140"/>
                <a:ext cx="420625" cy="97503"/>
              </a:xfrm>
              <a:custGeom>
                <a:avLst/>
                <a:gdLst>
                  <a:gd name="connsiteX0" fmla="*/ 0 w 420625"/>
                  <a:gd name="connsiteY0" fmla="*/ 0 h 97503"/>
                  <a:gd name="connsiteX1" fmla="*/ 420625 w 420625"/>
                  <a:gd name="connsiteY1" fmla="*/ 0 h 97503"/>
                  <a:gd name="connsiteX2" fmla="*/ 420625 w 420625"/>
                  <a:gd name="connsiteY2" fmla="*/ 97503 h 97503"/>
                  <a:gd name="connsiteX3" fmla="*/ 0 w 420625"/>
                  <a:gd name="connsiteY3" fmla="*/ 97503 h 9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50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503"/>
                    </a:lnTo>
                    <a:lnTo>
                      <a:pt x="0" y="97503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9" name="フリーフォーム 148">
                <a:extLst>
                  <a:ext uri="{FF2B5EF4-FFF2-40B4-BE49-F238E27FC236}">
                    <a16:creationId xmlns:a16="http://schemas.microsoft.com/office/drawing/2014/main" id="{54303943-CADD-30B4-1D53-8047DC9D4729}"/>
                  </a:ext>
                </a:extLst>
              </p:cNvPr>
              <p:cNvSpPr/>
              <p:nvPr/>
            </p:nvSpPr>
            <p:spPr>
              <a:xfrm rot="10800000">
                <a:off x="7135488" y="5709646"/>
                <a:ext cx="420625" cy="97503"/>
              </a:xfrm>
              <a:custGeom>
                <a:avLst/>
                <a:gdLst>
                  <a:gd name="connsiteX0" fmla="*/ 0 w 420625"/>
                  <a:gd name="connsiteY0" fmla="*/ 0 h 97503"/>
                  <a:gd name="connsiteX1" fmla="*/ 420625 w 420625"/>
                  <a:gd name="connsiteY1" fmla="*/ 0 h 97503"/>
                  <a:gd name="connsiteX2" fmla="*/ 420625 w 420625"/>
                  <a:gd name="connsiteY2" fmla="*/ 97503 h 97503"/>
                  <a:gd name="connsiteX3" fmla="*/ 0 w 420625"/>
                  <a:gd name="connsiteY3" fmla="*/ 97503 h 9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50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503"/>
                    </a:lnTo>
                    <a:lnTo>
                      <a:pt x="0" y="97503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BFAFE542-A38A-C8DC-AF64-B1C4547286DA}"/>
                </a:ext>
              </a:extLst>
            </p:cNvPr>
            <p:cNvGrpSpPr/>
            <p:nvPr/>
          </p:nvGrpSpPr>
          <p:grpSpPr>
            <a:xfrm>
              <a:off x="7138530" y="3627687"/>
              <a:ext cx="420083" cy="583333"/>
              <a:chOff x="7138530" y="3627687"/>
              <a:chExt cx="420083" cy="583333"/>
            </a:xfrm>
          </p:grpSpPr>
          <p:sp>
            <p:nvSpPr>
              <p:cNvPr id="140" name="フリーフォーム 139">
                <a:extLst>
                  <a:ext uri="{FF2B5EF4-FFF2-40B4-BE49-F238E27FC236}">
                    <a16:creationId xmlns:a16="http://schemas.microsoft.com/office/drawing/2014/main" id="{3E41B937-0022-5CDF-5D53-F3ED6892FBFA}"/>
                  </a:ext>
                </a:extLst>
              </p:cNvPr>
              <p:cNvSpPr/>
              <p:nvPr/>
            </p:nvSpPr>
            <p:spPr>
              <a:xfrm rot="10800000">
                <a:off x="7138530" y="3627687"/>
                <a:ext cx="420075" cy="97221"/>
              </a:xfrm>
              <a:custGeom>
                <a:avLst/>
                <a:gdLst>
                  <a:gd name="connsiteX0" fmla="*/ 0 w 420075"/>
                  <a:gd name="connsiteY0" fmla="*/ 0 h 97221"/>
                  <a:gd name="connsiteX1" fmla="*/ 420075 w 420075"/>
                  <a:gd name="connsiteY1" fmla="*/ 0 h 97221"/>
                  <a:gd name="connsiteX2" fmla="*/ 420075 w 420075"/>
                  <a:gd name="connsiteY2" fmla="*/ 97221 h 97221"/>
                  <a:gd name="connsiteX3" fmla="*/ 0 w 420075"/>
                  <a:gd name="connsiteY3" fmla="*/ 97221 h 97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075" h="97221">
                    <a:moveTo>
                      <a:pt x="0" y="0"/>
                    </a:moveTo>
                    <a:lnTo>
                      <a:pt x="420075" y="0"/>
                    </a:lnTo>
                    <a:lnTo>
                      <a:pt x="420075" y="97221"/>
                    </a:lnTo>
                    <a:lnTo>
                      <a:pt x="0" y="97221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1" name="フリーフォーム 140">
                <a:extLst>
                  <a:ext uri="{FF2B5EF4-FFF2-40B4-BE49-F238E27FC236}">
                    <a16:creationId xmlns:a16="http://schemas.microsoft.com/office/drawing/2014/main" id="{DB140E83-7C5F-D007-B945-2423F8680008}"/>
                  </a:ext>
                </a:extLst>
              </p:cNvPr>
              <p:cNvSpPr/>
              <p:nvPr/>
            </p:nvSpPr>
            <p:spPr>
              <a:xfrm rot="10800000">
                <a:off x="7138530" y="3724913"/>
                <a:ext cx="420075" cy="97221"/>
              </a:xfrm>
              <a:custGeom>
                <a:avLst/>
                <a:gdLst>
                  <a:gd name="connsiteX0" fmla="*/ 0 w 420075"/>
                  <a:gd name="connsiteY0" fmla="*/ 0 h 97221"/>
                  <a:gd name="connsiteX1" fmla="*/ 420075 w 420075"/>
                  <a:gd name="connsiteY1" fmla="*/ 0 h 97221"/>
                  <a:gd name="connsiteX2" fmla="*/ 420075 w 420075"/>
                  <a:gd name="connsiteY2" fmla="*/ 97221 h 97221"/>
                  <a:gd name="connsiteX3" fmla="*/ 0 w 420075"/>
                  <a:gd name="connsiteY3" fmla="*/ 97221 h 97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075" h="97221">
                    <a:moveTo>
                      <a:pt x="0" y="0"/>
                    </a:moveTo>
                    <a:lnTo>
                      <a:pt x="420075" y="0"/>
                    </a:lnTo>
                    <a:lnTo>
                      <a:pt x="420075" y="97221"/>
                    </a:lnTo>
                    <a:lnTo>
                      <a:pt x="0" y="97221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2" name="フリーフォーム 141">
                <a:extLst>
                  <a:ext uri="{FF2B5EF4-FFF2-40B4-BE49-F238E27FC236}">
                    <a16:creationId xmlns:a16="http://schemas.microsoft.com/office/drawing/2014/main" id="{3EB9489B-E1A7-4E31-1769-A62A3CE771CB}"/>
                  </a:ext>
                </a:extLst>
              </p:cNvPr>
              <p:cNvSpPr/>
              <p:nvPr/>
            </p:nvSpPr>
            <p:spPr>
              <a:xfrm rot="10800000">
                <a:off x="7138538" y="3822133"/>
                <a:ext cx="420075" cy="97221"/>
              </a:xfrm>
              <a:custGeom>
                <a:avLst/>
                <a:gdLst>
                  <a:gd name="connsiteX0" fmla="*/ 0 w 420075"/>
                  <a:gd name="connsiteY0" fmla="*/ 0 h 97221"/>
                  <a:gd name="connsiteX1" fmla="*/ 420075 w 420075"/>
                  <a:gd name="connsiteY1" fmla="*/ 0 h 97221"/>
                  <a:gd name="connsiteX2" fmla="*/ 420075 w 420075"/>
                  <a:gd name="connsiteY2" fmla="*/ 97221 h 97221"/>
                  <a:gd name="connsiteX3" fmla="*/ 0 w 420075"/>
                  <a:gd name="connsiteY3" fmla="*/ 97221 h 97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075" h="97221">
                    <a:moveTo>
                      <a:pt x="0" y="0"/>
                    </a:moveTo>
                    <a:lnTo>
                      <a:pt x="420075" y="0"/>
                    </a:lnTo>
                    <a:lnTo>
                      <a:pt x="420075" y="97221"/>
                    </a:lnTo>
                    <a:lnTo>
                      <a:pt x="0" y="97221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3" name="フリーフォーム 142">
                <a:extLst>
                  <a:ext uri="{FF2B5EF4-FFF2-40B4-BE49-F238E27FC236}">
                    <a16:creationId xmlns:a16="http://schemas.microsoft.com/office/drawing/2014/main" id="{A2B1E0AE-06C6-2582-3ACA-7E04B8CD41B3}"/>
                  </a:ext>
                </a:extLst>
              </p:cNvPr>
              <p:cNvSpPr/>
              <p:nvPr/>
            </p:nvSpPr>
            <p:spPr>
              <a:xfrm rot="10800000">
                <a:off x="7138530" y="4016572"/>
                <a:ext cx="420075" cy="97221"/>
              </a:xfrm>
              <a:custGeom>
                <a:avLst/>
                <a:gdLst>
                  <a:gd name="connsiteX0" fmla="*/ 0 w 420075"/>
                  <a:gd name="connsiteY0" fmla="*/ 0 h 97221"/>
                  <a:gd name="connsiteX1" fmla="*/ 420075 w 420075"/>
                  <a:gd name="connsiteY1" fmla="*/ 0 h 97221"/>
                  <a:gd name="connsiteX2" fmla="*/ 420075 w 420075"/>
                  <a:gd name="connsiteY2" fmla="*/ 97221 h 97221"/>
                  <a:gd name="connsiteX3" fmla="*/ 0 w 420075"/>
                  <a:gd name="connsiteY3" fmla="*/ 97221 h 97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075" h="97221">
                    <a:moveTo>
                      <a:pt x="0" y="0"/>
                    </a:moveTo>
                    <a:lnTo>
                      <a:pt x="420075" y="0"/>
                    </a:lnTo>
                    <a:lnTo>
                      <a:pt x="420075" y="97221"/>
                    </a:lnTo>
                    <a:lnTo>
                      <a:pt x="0" y="97221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4" name="フリーフォーム 143">
                <a:extLst>
                  <a:ext uri="{FF2B5EF4-FFF2-40B4-BE49-F238E27FC236}">
                    <a16:creationId xmlns:a16="http://schemas.microsoft.com/office/drawing/2014/main" id="{A4C7F122-3AB6-1E34-7C40-D59ECE773F80}"/>
                  </a:ext>
                </a:extLst>
              </p:cNvPr>
              <p:cNvSpPr/>
              <p:nvPr/>
            </p:nvSpPr>
            <p:spPr>
              <a:xfrm rot="10800000">
                <a:off x="7138538" y="4113799"/>
                <a:ext cx="420075" cy="97221"/>
              </a:xfrm>
              <a:custGeom>
                <a:avLst/>
                <a:gdLst>
                  <a:gd name="connsiteX0" fmla="*/ 0 w 420075"/>
                  <a:gd name="connsiteY0" fmla="*/ 0 h 97221"/>
                  <a:gd name="connsiteX1" fmla="*/ 420075 w 420075"/>
                  <a:gd name="connsiteY1" fmla="*/ 0 h 97221"/>
                  <a:gd name="connsiteX2" fmla="*/ 420075 w 420075"/>
                  <a:gd name="connsiteY2" fmla="*/ 97221 h 97221"/>
                  <a:gd name="connsiteX3" fmla="*/ 0 w 420075"/>
                  <a:gd name="connsiteY3" fmla="*/ 97221 h 97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075" h="97221">
                    <a:moveTo>
                      <a:pt x="0" y="0"/>
                    </a:moveTo>
                    <a:lnTo>
                      <a:pt x="420075" y="0"/>
                    </a:lnTo>
                    <a:lnTo>
                      <a:pt x="420075" y="97221"/>
                    </a:lnTo>
                    <a:lnTo>
                      <a:pt x="0" y="97221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E040C3CC-B868-B8D4-2D3E-92DA723DBD20}"/>
                </a:ext>
              </a:extLst>
            </p:cNvPr>
            <p:cNvGrpSpPr/>
            <p:nvPr/>
          </p:nvGrpSpPr>
          <p:grpSpPr>
            <a:xfrm>
              <a:off x="4074668" y="4979393"/>
              <a:ext cx="420626" cy="582838"/>
              <a:chOff x="4074668" y="4979393"/>
              <a:chExt cx="420626" cy="582838"/>
            </a:xfrm>
          </p:grpSpPr>
          <p:sp>
            <p:nvSpPr>
              <p:cNvPr id="135" name="フリーフォーム 134">
                <a:extLst>
                  <a:ext uri="{FF2B5EF4-FFF2-40B4-BE49-F238E27FC236}">
                    <a16:creationId xmlns:a16="http://schemas.microsoft.com/office/drawing/2014/main" id="{3F4307E7-775B-451F-B9C4-98C4E76273F2}"/>
                  </a:ext>
                </a:extLst>
              </p:cNvPr>
              <p:cNvSpPr/>
              <p:nvPr/>
            </p:nvSpPr>
            <p:spPr>
              <a:xfrm rot="10800000">
                <a:off x="4074668" y="4979393"/>
                <a:ext cx="420625" cy="97139"/>
              </a:xfrm>
              <a:custGeom>
                <a:avLst/>
                <a:gdLst>
                  <a:gd name="connsiteX0" fmla="*/ 0 w 420625"/>
                  <a:gd name="connsiteY0" fmla="*/ 0 h 97139"/>
                  <a:gd name="connsiteX1" fmla="*/ 420625 w 420625"/>
                  <a:gd name="connsiteY1" fmla="*/ 0 h 97139"/>
                  <a:gd name="connsiteX2" fmla="*/ 420625 w 420625"/>
                  <a:gd name="connsiteY2" fmla="*/ 97139 h 97139"/>
                  <a:gd name="connsiteX3" fmla="*/ 0 w 420625"/>
                  <a:gd name="connsiteY3" fmla="*/ 97139 h 9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139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139"/>
                    </a:lnTo>
                    <a:lnTo>
                      <a:pt x="0" y="97139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6" name="フリーフォーム 135">
                <a:extLst>
                  <a:ext uri="{FF2B5EF4-FFF2-40B4-BE49-F238E27FC236}">
                    <a16:creationId xmlns:a16="http://schemas.microsoft.com/office/drawing/2014/main" id="{EB4C50C2-DB92-95EC-5D03-0BA4A430EC3C}"/>
                  </a:ext>
                </a:extLst>
              </p:cNvPr>
              <p:cNvSpPr/>
              <p:nvPr/>
            </p:nvSpPr>
            <p:spPr>
              <a:xfrm rot="10800000">
                <a:off x="4074668" y="5076533"/>
                <a:ext cx="420625" cy="97139"/>
              </a:xfrm>
              <a:custGeom>
                <a:avLst/>
                <a:gdLst>
                  <a:gd name="connsiteX0" fmla="*/ 0 w 420625"/>
                  <a:gd name="connsiteY0" fmla="*/ 0 h 97139"/>
                  <a:gd name="connsiteX1" fmla="*/ 420625 w 420625"/>
                  <a:gd name="connsiteY1" fmla="*/ 0 h 97139"/>
                  <a:gd name="connsiteX2" fmla="*/ 420625 w 420625"/>
                  <a:gd name="connsiteY2" fmla="*/ 97139 h 97139"/>
                  <a:gd name="connsiteX3" fmla="*/ 0 w 420625"/>
                  <a:gd name="connsiteY3" fmla="*/ 97139 h 9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139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139"/>
                    </a:lnTo>
                    <a:lnTo>
                      <a:pt x="0" y="97139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7" name="フリーフォーム 136">
                <a:extLst>
                  <a:ext uri="{FF2B5EF4-FFF2-40B4-BE49-F238E27FC236}">
                    <a16:creationId xmlns:a16="http://schemas.microsoft.com/office/drawing/2014/main" id="{6A992DCD-E421-205E-09F4-EEB8E34AF4D2}"/>
                  </a:ext>
                </a:extLst>
              </p:cNvPr>
              <p:cNvSpPr/>
              <p:nvPr/>
            </p:nvSpPr>
            <p:spPr>
              <a:xfrm rot="10800000">
                <a:off x="4074669" y="5173672"/>
                <a:ext cx="420625" cy="97139"/>
              </a:xfrm>
              <a:custGeom>
                <a:avLst/>
                <a:gdLst>
                  <a:gd name="connsiteX0" fmla="*/ 0 w 420625"/>
                  <a:gd name="connsiteY0" fmla="*/ 0 h 97139"/>
                  <a:gd name="connsiteX1" fmla="*/ 420625 w 420625"/>
                  <a:gd name="connsiteY1" fmla="*/ 0 h 97139"/>
                  <a:gd name="connsiteX2" fmla="*/ 420625 w 420625"/>
                  <a:gd name="connsiteY2" fmla="*/ 97139 h 97139"/>
                  <a:gd name="connsiteX3" fmla="*/ 0 w 420625"/>
                  <a:gd name="connsiteY3" fmla="*/ 97139 h 9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139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139"/>
                    </a:lnTo>
                    <a:lnTo>
                      <a:pt x="0" y="97139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8" name="フリーフォーム 137">
                <a:extLst>
                  <a:ext uri="{FF2B5EF4-FFF2-40B4-BE49-F238E27FC236}">
                    <a16:creationId xmlns:a16="http://schemas.microsoft.com/office/drawing/2014/main" id="{57AFA0B0-5388-A565-489D-51F66D50E126}"/>
                  </a:ext>
                </a:extLst>
              </p:cNvPr>
              <p:cNvSpPr/>
              <p:nvPr/>
            </p:nvSpPr>
            <p:spPr>
              <a:xfrm rot="10800000">
                <a:off x="4074668" y="5367954"/>
                <a:ext cx="420625" cy="97139"/>
              </a:xfrm>
              <a:custGeom>
                <a:avLst/>
                <a:gdLst>
                  <a:gd name="connsiteX0" fmla="*/ 0 w 420625"/>
                  <a:gd name="connsiteY0" fmla="*/ 0 h 97139"/>
                  <a:gd name="connsiteX1" fmla="*/ 420625 w 420625"/>
                  <a:gd name="connsiteY1" fmla="*/ 0 h 97139"/>
                  <a:gd name="connsiteX2" fmla="*/ 420625 w 420625"/>
                  <a:gd name="connsiteY2" fmla="*/ 97139 h 97139"/>
                  <a:gd name="connsiteX3" fmla="*/ 0 w 420625"/>
                  <a:gd name="connsiteY3" fmla="*/ 97139 h 9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139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139"/>
                    </a:lnTo>
                    <a:lnTo>
                      <a:pt x="0" y="97139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9" name="フリーフォーム 138">
                <a:extLst>
                  <a:ext uri="{FF2B5EF4-FFF2-40B4-BE49-F238E27FC236}">
                    <a16:creationId xmlns:a16="http://schemas.microsoft.com/office/drawing/2014/main" id="{5EA82195-E018-8B2C-5F4F-32EFE38AC1AF}"/>
                  </a:ext>
                </a:extLst>
              </p:cNvPr>
              <p:cNvSpPr/>
              <p:nvPr/>
            </p:nvSpPr>
            <p:spPr>
              <a:xfrm rot="10800000">
                <a:off x="4074669" y="5465092"/>
                <a:ext cx="420625" cy="97139"/>
              </a:xfrm>
              <a:custGeom>
                <a:avLst/>
                <a:gdLst>
                  <a:gd name="connsiteX0" fmla="*/ 0 w 420625"/>
                  <a:gd name="connsiteY0" fmla="*/ 0 h 97139"/>
                  <a:gd name="connsiteX1" fmla="*/ 420625 w 420625"/>
                  <a:gd name="connsiteY1" fmla="*/ 0 h 97139"/>
                  <a:gd name="connsiteX2" fmla="*/ 420625 w 420625"/>
                  <a:gd name="connsiteY2" fmla="*/ 97139 h 97139"/>
                  <a:gd name="connsiteX3" fmla="*/ 0 w 420625"/>
                  <a:gd name="connsiteY3" fmla="*/ 97139 h 9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139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139"/>
                    </a:lnTo>
                    <a:lnTo>
                      <a:pt x="0" y="97139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B488E134-AF98-D6AB-EF4B-32FD8F4A6481}"/>
                </a:ext>
              </a:extLst>
            </p:cNvPr>
            <p:cNvGrpSpPr/>
            <p:nvPr/>
          </p:nvGrpSpPr>
          <p:grpSpPr>
            <a:xfrm>
              <a:off x="5238270" y="5465092"/>
              <a:ext cx="420625" cy="582837"/>
              <a:chOff x="5238270" y="5465092"/>
              <a:chExt cx="420625" cy="582837"/>
            </a:xfrm>
          </p:grpSpPr>
          <p:sp>
            <p:nvSpPr>
              <p:cNvPr id="130" name="フリーフォーム 129">
                <a:extLst>
                  <a:ext uri="{FF2B5EF4-FFF2-40B4-BE49-F238E27FC236}">
                    <a16:creationId xmlns:a16="http://schemas.microsoft.com/office/drawing/2014/main" id="{15D10121-AC5B-933A-D558-81EDE875F7AB}"/>
                  </a:ext>
                </a:extLst>
              </p:cNvPr>
              <p:cNvSpPr/>
              <p:nvPr/>
            </p:nvSpPr>
            <p:spPr>
              <a:xfrm rot="10800000">
                <a:off x="5238270" y="5465092"/>
                <a:ext cx="420625" cy="97139"/>
              </a:xfrm>
              <a:custGeom>
                <a:avLst/>
                <a:gdLst>
                  <a:gd name="connsiteX0" fmla="*/ 0 w 420625"/>
                  <a:gd name="connsiteY0" fmla="*/ 0 h 97139"/>
                  <a:gd name="connsiteX1" fmla="*/ 420625 w 420625"/>
                  <a:gd name="connsiteY1" fmla="*/ 0 h 97139"/>
                  <a:gd name="connsiteX2" fmla="*/ 420625 w 420625"/>
                  <a:gd name="connsiteY2" fmla="*/ 97139 h 97139"/>
                  <a:gd name="connsiteX3" fmla="*/ 0 w 420625"/>
                  <a:gd name="connsiteY3" fmla="*/ 97139 h 9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139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139"/>
                    </a:lnTo>
                    <a:lnTo>
                      <a:pt x="0" y="97139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1" name="フリーフォーム 130">
                <a:extLst>
                  <a:ext uri="{FF2B5EF4-FFF2-40B4-BE49-F238E27FC236}">
                    <a16:creationId xmlns:a16="http://schemas.microsoft.com/office/drawing/2014/main" id="{37D0171C-3D1D-90FD-6E48-C1ABFBACBCDD}"/>
                  </a:ext>
                </a:extLst>
              </p:cNvPr>
              <p:cNvSpPr/>
              <p:nvPr/>
            </p:nvSpPr>
            <p:spPr>
              <a:xfrm rot="10800000">
                <a:off x="5238270" y="5562230"/>
                <a:ext cx="420625" cy="97139"/>
              </a:xfrm>
              <a:custGeom>
                <a:avLst/>
                <a:gdLst>
                  <a:gd name="connsiteX0" fmla="*/ 0 w 420625"/>
                  <a:gd name="connsiteY0" fmla="*/ 0 h 97139"/>
                  <a:gd name="connsiteX1" fmla="*/ 420625 w 420625"/>
                  <a:gd name="connsiteY1" fmla="*/ 0 h 97139"/>
                  <a:gd name="connsiteX2" fmla="*/ 420625 w 420625"/>
                  <a:gd name="connsiteY2" fmla="*/ 97139 h 97139"/>
                  <a:gd name="connsiteX3" fmla="*/ 0 w 420625"/>
                  <a:gd name="connsiteY3" fmla="*/ 97139 h 9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139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139"/>
                    </a:lnTo>
                    <a:lnTo>
                      <a:pt x="0" y="97139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2" name="フリーフォーム 131">
                <a:extLst>
                  <a:ext uri="{FF2B5EF4-FFF2-40B4-BE49-F238E27FC236}">
                    <a16:creationId xmlns:a16="http://schemas.microsoft.com/office/drawing/2014/main" id="{0C95F750-4D17-729B-F3CE-03CB112B2149}"/>
                  </a:ext>
                </a:extLst>
              </p:cNvPr>
              <p:cNvSpPr/>
              <p:nvPr/>
            </p:nvSpPr>
            <p:spPr>
              <a:xfrm rot="10800000">
                <a:off x="5238270" y="5659368"/>
                <a:ext cx="420625" cy="97139"/>
              </a:xfrm>
              <a:custGeom>
                <a:avLst/>
                <a:gdLst>
                  <a:gd name="connsiteX0" fmla="*/ 0 w 420625"/>
                  <a:gd name="connsiteY0" fmla="*/ 0 h 97139"/>
                  <a:gd name="connsiteX1" fmla="*/ 420625 w 420625"/>
                  <a:gd name="connsiteY1" fmla="*/ 0 h 97139"/>
                  <a:gd name="connsiteX2" fmla="*/ 420625 w 420625"/>
                  <a:gd name="connsiteY2" fmla="*/ 97139 h 97139"/>
                  <a:gd name="connsiteX3" fmla="*/ 0 w 420625"/>
                  <a:gd name="connsiteY3" fmla="*/ 97139 h 9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139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139"/>
                    </a:lnTo>
                    <a:lnTo>
                      <a:pt x="0" y="97139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3" name="フリーフォーム 132">
                <a:extLst>
                  <a:ext uri="{FF2B5EF4-FFF2-40B4-BE49-F238E27FC236}">
                    <a16:creationId xmlns:a16="http://schemas.microsoft.com/office/drawing/2014/main" id="{D772F888-30C6-91D2-3574-CFBE5BAA6A7B}"/>
                  </a:ext>
                </a:extLst>
              </p:cNvPr>
              <p:cNvSpPr/>
              <p:nvPr/>
            </p:nvSpPr>
            <p:spPr>
              <a:xfrm rot="10800000">
                <a:off x="5238270" y="5853647"/>
                <a:ext cx="420625" cy="97139"/>
              </a:xfrm>
              <a:custGeom>
                <a:avLst/>
                <a:gdLst>
                  <a:gd name="connsiteX0" fmla="*/ 0 w 420625"/>
                  <a:gd name="connsiteY0" fmla="*/ 0 h 97139"/>
                  <a:gd name="connsiteX1" fmla="*/ 420625 w 420625"/>
                  <a:gd name="connsiteY1" fmla="*/ 0 h 97139"/>
                  <a:gd name="connsiteX2" fmla="*/ 420625 w 420625"/>
                  <a:gd name="connsiteY2" fmla="*/ 97139 h 97139"/>
                  <a:gd name="connsiteX3" fmla="*/ 0 w 420625"/>
                  <a:gd name="connsiteY3" fmla="*/ 97139 h 9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139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139"/>
                    </a:lnTo>
                    <a:lnTo>
                      <a:pt x="0" y="97139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4" name="フリーフォーム 133">
                <a:extLst>
                  <a:ext uri="{FF2B5EF4-FFF2-40B4-BE49-F238E27FC236}">
                    <a16:creationId xmlns:a16="http://schemas.microsoft.com/office/drawing/2014/main" id="{0D6F78E2-341D-3D3D-D59F-A1FFB0A70E6D}"/>
                  </a:ext>
                </a:extLst>
              </p:cNvPr>
              <p:cNvSpPr/>
              <p:nvPr/>
            </p:nvSpPr>
            <p:spPr>
              <a:xfrm rot="10800000">
                <a:off x="5238270" y="5950790"/>
                <a:ext cx="420625" cy="97139"/>
              </a:xfrm>
              <a:custGeom>
                <a:avLst/>
                <a:gdLst>
                  <a:gd name="connsiteX0" fmla="*/ 0 w 420625"/>
                  <a:gd name="connsiteY0" fmla="*/ 0 h 97139"/>
                  <a:gd name="connsiteX1" fmla="*/ 420625 w 420625"/>
                  <a:gd name="connsiteY1" fmla="*/ 0 h 97139"/>
                  <a:gd name="connsiteX2" fmla="*/ 420625 w 420625"/>
                  <a:gd name="connsiteY2" fmla="*/ 97139 h 97139"/>
                  <a:gd name="connsiteX3" fmla="*/ 0 w 420625"/>
                  <a:gd name="connsiteY3" fmla="*/ 97139 h 9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139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139"/>
                    </a:lnTo>
                    <a:lnTo>
                      <a:pt x="0" y="97139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80C6495A-76D0-3902-F7EE-DE0D459BC436}"/>
                </a:ext>
              </a:extLst>
            </p:cNvPr>
            <p:cNvGrpSpPr/>
            <p:nvPr/>
          </p:nvGrpSpPr>
          <p:grpSpPr>
            <a:xfrm>
              <a:off x="3242905" y="5224202"/>
              <a:ext cx="413246" cy="584409"/>
              <a:chOff x="3242905" y="5111420"/>
              <a:chExt cx="413246" cy="584409"/>
            </a:xfrm>
          </p:grpSpPr>
          <p:sp>
            <p:nvSpPr>
              <p:cNvPr id="58" name="フリーフォーム 57">
                <a:extLst>
                  <a:ext uri="{FF2B5EF4-FFF2-40B4-BE49-F238E27FC236}">
                    <a16:creationId xmlns:a16="http://schemas.microsoft.com/office/drawing/2014/main" id="{D4DF1665-6FB4-C787-0119-22C8B094C0E7}"/>
                  </a:ext>
                </a:extLst>
              </p:cNvPr>
              <p:cNvSpPr/>
              <p:nvPr/>
            </p:nvSpPr>
            <p:spPr>
              <a:xfrm rot="10800000">
                <a:off x="3242905" y="5111420"/>
                <a:ext cx="413246" cy="97401"/>
              </a:xfrm>
              <a:custGeom>
                <a:avLst/>
                <a:gdLst>
                  <a:gd name="connsiteX0" fmla="*/ 0 w 413246"/>
                  <a:gd name="connsiteY0" fmla="*/ 0 h 97401"/>
                  <a:gd name="connsiteX1" fmla="*/ 413246 w 413246"/>
                  <a:gd name="connsiteY1" fmla="*/ 0 h 97401"/>
                  <a:gd name="connsiteX2" fmla="*/ 413246 w 413246"/>
                  <a:gd name="connsiteY2" fmla="*/ 97401 h 97401"/>
                  <a:gd name="connsiteX3" fmla="*/ 0 w 413246"/>
                  <a:gd name="connsiteY3" fmla="*/ 97401 h 9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246" h="97401">
                    <a:moveTo>
                      <a:pt x="0" y="0"/>
                    </a:moveTo>
                    <a:lnTo>
                      <a:pt x="413246" y="0"/>
                    </a:lnTo>
                    <a:lnTo>
                      <a:pt x="413246" y="97401"/>
                    </a:lnTo>
                    <a:lnTo>
                      <a:pt x="0" y="97401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9" name="フリーフォーム 58">
                <a:extLst>
                  <a:ext uri="{FF2B5EF4-FFF2-40B4-BE49-F238E27FC236}">
                    <a16:creationId xmlns:a16="http://schemas.microsoft.com/office/drawing/2014/main" id="{06F5D9AE-E694-E32F-1380-18E1D9E64B28}"/>
                  </a:ext>
                </a:extLst>
              </p:cNvPr>
              <p:cNvSpPr/>
              <p:nvPr/>
            </p:nvSpPr>
            <p:spPr>
              <a:xfrm rot="10800000">
                <a:off x="3242905" y="5208822"/>
                <a:ext cx="413246" cy="97401"/>
              </a:xfrm>
              <a:custGeom>
                <a:avLst/>
                <a:gdLst>
                  <a:gd name="connsiteX0" fmla="*/ 0 w 413246"/>
                  <a:gd name="connsiteY0" fmla="*/ 0 h 97401"/>
                  <a:gd name="connsiteX1" fmla="*/ 413246 w 413246"/>
                  <a:gd name="connsiteY1" fmla="*/ 0 h 97401"/>
                  <a:gd name="connsiteX2" fmla="*/ 413246 w 413246"/>
                  <a:gd name="connsiteY2" fmla="*/ 97401 h 97401"/>
                  <a:gd name="connsiteX3" fmla="*/ 0 w 413246"/>
                  <a:gd name="connsiteY3" fmla="*/ 97401 h 9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246" h="97401">
                    <a:moveTo>
                      <a:pt x="0" y="0"/>
                    </a:moveTo>
                    <a:lnTo>
                      <a:pt x="413246" y="0"/>
                    </a:lnTo>
                    <a:lnTo>
                      <a:pt x="413246" y="97401"/>
                    </a:lnTo>
                    <a:lnTo>
                      <a:pt x="0" y="97401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0" name="フリーフォーム 59">
                <a:extLst>
                  <a:ext uri="{FF2B5EF4-FFF2-40B4-BE49-F238E27FC236}">
                    <a16:creationId xmlns:a16="http://schemas.microsoft.com/office/drawing/2014/main" id="{8F4A16F8-4F88-AF5C-C406-AF04B2FDB780}"/>
                  </a:ext>
                </a:extLst>
              </p:cNvPr>
              <p:cNvSpPr/>
              <p:nvPr/>
            </p:nvSpPr>
            <p:spPr>
              <a:xfrm rot="10800000">
                <a:off x="3242905" y="5306223"/>
                <a:ext cx="413246" cy="97401"/>
              </a:xfrm>
              <a:custGeom>
                <a:avLst/>
                <a:gdLst>
                  <a:gd name="connsiteX0" fmla="*/ 0 w 413246"/>
                  <a:gd name="connsiteY0" fmla="*/ 0 h 97401"/>
                  <a:gd name="connsiteX1" fmla="*/ 413246 w 413246"/>
                  <a:gd name="connsiteY1" fmla="*/ 0 h 97401"/>
                  <a:gd name="connsiteX2" fmla="*/ 413246 w 413246"/>
                  <a:gd name="connsiteY2" fmla="*/ 97401 h 97401"/>
                  <a:gd name="connsiteX3" fmla="*/ 0 w 413246"/>
                  <a:gd name="connsiteY3" fmla="*/ 97401 h 9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246" h="97401">
                    <a:moveTo>
                      <a:pt x="0" y="0"/>
                    </a:moveTo>
                    <a:lnTo>
                      <a:pt x="413246" y="0"/>
                    </a:lnTo>
                    <a:lnTo>
                      <a:pt x="413246" y="97401"/>
                    </a:lnTo>
                    <a:lnTo>
                      <a:pt x="0" y="97401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1" name="フリーフォーム 60">
                <a:extLst>
                  <a:ext uri="{FF2B5EF4-FFF2-40B4-BE49-F238E27FC236}">
                    <a16:creationId xmlns:a16="http://schemas.microsoft.com/office/drawing/2014/main" id="{D62CF333-20A1-A69B-F9E2-AAB7C328503E}"/>
                  </a:ext>
                </a:extLst>
              </p:cNvPr>
              <p:cNvSpPr/>
              <p:nvPr/>
            </p:nvSpPr>
            <p:spPr>
              <a:xfrm rot="10800000">
                <a:off x="3242905" y="5501029"/>
                <a:ext cx="413246" cy="97401"/>
              </a:xfrm>
              <a:custGeom>
                <a:avLst/>
                <a:gdLst>
                  <a:gd name="connsiteX0" fmla="*/ 0 w 413246"/>
                  <a:gd name="connsiteY0" fmla="*/ 0 h 97401"/>
                  <a:gd name="connsiteX1" fmla="*/ 413246 w 413246"/>
                  <a:gd name="connsiteY1" fmla="*/ 0 h 97401"/>
                  <a:gd name="connsiteX2" fmla="*/ 413246 w 413246"/>
                  <a:gd name="connsiteY2" fmla="*/ 97401 h 97401"/>
                  <a:gd name="connsiteX3" fmla="*/ 0 w 413246"/>
                  <a:gd name="connsiteY3" fmla="*/ 97401 h 9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246" h="97401">
                    <a:moveTo>
                      <a:pt x="0" y="0"/>
                    </a:moveTo>
                    <a:lnTo>
                      <a:pt x="413246" y="0"/>
                    </a:lnTo>
                    <a:lnTo>
                      <a:pt x="413246" y="97401"/>
                    </a:lnTo>
                    <a:lnTo>
                      <a:pt x="0" y="97401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2" name="フリーフォーム 61">
                <a:extLst>
                  <a:ext uri="{FF2B5EF4-FFF2-40B4-BE49-F238E27FC236}">
                    <a16:creationId xmlns:a16="http://schemas.microsoft.com/office/drawing/2014/main" id="{150CFD5B-A80E-4294-E567-4FD6C9F28E79}"/>
                  </a:ext>
                </a:extLst>
              </p:cNvPr>
              <p:cNvSpPr/>
              <p:nvPr/>
            </p:nvSpPr>
            <p:spPr>
              <a:xfrm rot="10800000">
                <a:off x="3242905" y="5598428"/>
                <a:ext cx="413246" cy="97401"/>
              </a:xfrm>
              <a:custGeom>
                <a:avLst/>
                <a:gdLst>
                  <a:gd name="connsiteX0" fmla="*/ 0 w 413246"/>
                  <a:gd name="connsiteY0" fmla="*/ 0 h 97401"/>
                  <a:gd name="connsiteX1" fmla="*/ 413246 w 413246"/>
                  <a:gd name="connsiteY1" fmla="*/ 0 h 97401"/>
                  <a:gd name="connsiteX2" fmla="*/ 413246 w 413246"/>
                  <a:gd name="connsiteY2" fmla="*/ 97401 h 97401"/>
                  <a:gd name="connsiteX3" fmla="*/ 0 w 413246"/>
                  <a:gd name="connsiteY3" fmla="*/ 97401 h 9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246" h="97401">
                    <a:moveTo>
                      <a:pt x="0" y="0"/>
                    </a:moveTo>
                    <a:lnTo>
                      <a:pt x="413246" y="0"/>
                    </a:lnTo>
                    <a:lnTo>
                      <a:pt x="413246" y="97401"/>
                    </a:lnTo>
                    <a:lnTo>
                      <a:pt x="0" y="97401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3" name="フリーフォーム 62">
                <a:extLst>
                  <a:ext uri="{FF2B5EF4-FFF2-40B4-BE49-F238E27FC236}">
                    <a16:creationId xmlns:a16="http://schemas.microsoft.com/office/drawing/2014/main" id="{61C04873-65E7-DB1E-A9D1-FF675F9C2D52}"/>
                  </a:ext>
                </a:extLst>
              </p:cNvPr>
              <p:cNvSpPr/>
              <p:nvPr/>
            </p:nvSpPr>
            <p:spPr>
              <a:xfrm>
                <a:off x="3446209" y="5448961"/>
                <a:ext cx="6638" cy="6728"/>
              </a:xfrm>
              <a:custGeom>
                <a:avLst/>
                <a:gdLst>
                  <a:gd name="connsiteX0" fmla="*/ 6639 w 6638"/>
                  <a:gd name="connsiteY0" fmla="*/ 3364 h 6728"/>
                  <a:gd name="connsiteX1" fmla="*/ 3319 w 6638"/>
                  <a:gd name="connsiteY1" fmla="*/ 6729 h 6728"/>
                  <a:gd name="connsiteX2" fmla="*/ 0 w 6638"/>
                  <a:gd name="connsiteY2" fmla="*/ 3364 h 6728"/>
                  <a:gd name="connsiteX3" fmla="*/ 3319 w 6638"/>
                  <a:gd name="connsiteY3" fmla="*/ 0 h 6728"/>
                  <a:gd name="connsiteX4" fmla="*/ 6639 w 6638"/>
                  <a:gd name="connsiteY4" fmla="*/ 3364 h 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38" h="6728">
                    <a:moveTo>
                      <a:pt x="6639" y="3364"/>
                    </a:moveTo>
                    <a:cubicBezTo>
                      <a:pt x="6639" y="5222"/>
                      <a:pt x="5152" y="6729"/>
                      <a:pt x="3319" y="6729"/>
                    </a:cubicBezTo>
                    <a:cubicBezTo>
                      <a:pt x="1486" y="6729"/>
                      <a:pt x="0" y="5222"/>
                      <a:pt x="0" y="3364"/>
                    </a:cubicBezTo>
                    <a:cubicBezTo>
                      <a:pt x="0" y="1506"/>
                      <a:pt x="1486" y="0"/>
                      <a:pt x="3319" y="0"/>
                    </a:cubicBezTo>
                    <a:cubicBezTo>
                      <a:pt x="5152" y="0"/>
                      <a:pt x="6639" y="1506"/>
                      <a:pt x="6639" y="3364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8" name="フリーフォーム 127">
                <a:extLst>
                  <a:ext uri="{FF2B5EF4-FFF2-40B4-BE49-F238E27FC236}">
                    <a16:creationId xmlns:a16="http://schemas.microsoft.com/office/drawing/2014/main" id="{EB7D934F-BEF6-079F-82C1-DB8892EE4E63}"/>
                  </a:ext>
                </a:extLst>
              </p:cNvPr>
              <p:cNvSpPr/>
              <p:nvPr/>
            </p:nvSpPr>
            <p:spPr>
              <a:xfrm>
                <a:off x="3446209" y="5466755"/>
                <a:ext cx="6638" cy="6728"/>
              </a:xfrm>
              <a:custGeom>
                <a:avLst/>
                <a:gdLst>
                  <a:gd name="connsiteX0" fmla="*/ 6639 w 6638"/>
                  <a:gd name="connsiteY0" fmla="*/ 3364 h 6728"/>
                  <a:gd name="connsiteX1" fmla="*/ 3319 w 6638"/>
                  <a:gd name="connsiteY1" fmla="*/ 6729 h 6728"/>
                  <a:gd name="connsiteX2" fmla="*/ 0 w 6638"/>
                  <a:gd name="connsiteY2" fmla="*/ 3364 h 6728"/>
                  <a:gd name="connsiteX3" fmla="*/ 3319 w 6638"/>
                  <a:gd name="connsiteY3" fmla="*/ 0 h 6728"/>
                  <a:gd name="connsiteX4" fmla="*/ 6639 w 6638"/>
                  <a:gd name="connsiteY4" fmla="*/ 3364 h 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38" h="6728">
                    <a:moveTo>
                      <a:pt x="6639" y="3364"/>
                    </a:moveTo>
                    <a:cubicBezTo>
                      <a:pt x="6639" y="5222"/>
                      <a:pt x="5152" y="6729"/>
                      <a:pt x="3319" y="6729"/>
                    </a:cubicBezTo>
                    <a:cubicBezTo>
                      <a:pt x="1486" y="6729"/>
                      <a:pt x="0" y="5222"/>
                      <a:pt x="0" y="3364"/>
                    </a:cubicBezTo>
                    <a:cubicBezTo>
                      <a:pt x="0" y="1506"/>
                      <a:pt x="1486" y="0"/>
                      <a:pt x="3319" y="0"/>
                    </a:cubicBezTo>
                    <a:cubicBezTo>
                      <a:pt x="5152" y="0"/>
                      <a:pt x="6639" y="1506"/>
                      <a:pt x="6639" y="3364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9" name="フリーフォーム 128">
                <a:extLst>
                  <a:ext uri="{FF2B5EF4-FFF2-40B4-BE49-F238E27FC236}">
                    <a16:creationId xmlns:a16="http://schemas.microsoft.com/office/drawing/2014/main" id="{B65B9B61-E770-CCD3-ED16-A029803EC680}"/>
                  </a:ext>
                </a:extLst>
              </p:cNvPr>
              <p:cNvSpPr/>
              <p:nvPr/>
            </p:nvSpPr>
            <p:spPr>
              <a:xfrm>
                <a:off x="3446209" y="5431166"/>
                <a:ext cx="6638" cy="6728"/>
              </a:xfrm>
              <a:custGeom>
                <a:avLst/>
                <a:gdLst>
                  <a:gd name="connsiteX0" fmla="*/ 6639 w 6638"/>
                  <a:gd name="connsiteY0" fmla="*/ 3364 h 6728"/>
                  <a:gd name="connsiteX1" fmla="*/ 3319 w 6638"/>
                  <a:gd name="connsiteY1" fmla="*/ 6729 h 6728"/>
                  <a:gd name="connsiteX2" fmla="*/ 0 w 6638"/>
                  <a:gd name="connsiteY2" fmla="*/ 3364 h 6728"/>
                  <a:gd name="connsiteX3" fmla="*/ 3319 w 6638"/>
                  <a:gd name="connsiteY3" fmla="*/ 0 h 6728"/>
                  <a:gd name="connsiteX4" fmla="*/ 6639 w 6638"/>
                  <a:gd name="connsiteY4" fmla="*/ 3364 h 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38" h="6728">
                    <a:moveTo>
                      <a:pt x="6639" y="3364"/>
                    </a:moveTo>
                    <a:cubicBezTo>
                      <a:pt x="6639" y="5222"/>
                      <a:pt x="5152" y="6729"/>
                      <a:pt x="3319" y="6729"/>
                    </a:cubicBezTo>
                    <a:cubicBezTo>
                      <a:pt x="1486" y="6729"/>
                      <a:pt x="0" y="5222"/>
                      <a:pt x="0" y="3364"/>
                    </a:cubicBezTo>
                    <a:cubicBezTo>
                      <a:pt x="0" y="1506"/>
                      <a:pt x="1486" y="0"/>
                      <a:pt x="3319" y="0"/>
                    </a:cubicBezTo>
                    <a:cubicBezTo>
                      <a:pt x="5152" y="0"/>
                      <a:pt x="6639" y="1506"/>
                      <a:pt x="6639" y="3364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2AFB2A98-9A21-997E-A6A2-A005E01637E0}"/>
                </a:ext>
              </a:extLst>
            </p:cNvPr>
            <p:cNvGrpSpPr/>
            <p:nvPr/>
          </p:nvGrpSpPr>
          <p:grpSpPr>
            <a:xfrm>
              <a:off x="1232259" y="5137130"/>
              <a:ext cx="420631" cy="586890"/>
              <a:chOff x="1232259" y="5137130"/>
              <a:chExt cx="420631" cy="586890"/>
            </a:xfrm>
          </p:grpSpPr>
          <p:sp>
            <p:nvSpPr>
              <p:cNvPr id="53" name="フリーフォーム 52">
                <a:extLst>
                  <a:ext uri="{FF2B5EF4-FFF2-40B4-BE49-F238E27FC236}">
                    <a16:creationId xmlns:a16="http://schemas.microsoft.com/office/drawing/2014/main" id="{8BFADFCF-C3E8-F5D6-233C-0B27744C63C3}"/>
                  </a:ext>
                </a:extLst>
              </p:cNvPr>
              <p:cNvSpPr/>
              <p:nvPr/>
            </p:nvSpPr>
            <p:spPr>
              <a:xfrm rot="10800000">
                <a:off x="1232259" y="5137130"/>
                <a:ext cx="420624" cy="97813"/>
              </a:xfrm>
              <a:custGeom>
                <a:avLst/>
                <a:gdLst>
                  <a:gd name="connsiteX0" fmla="*/ 0 w 420624"/>
                  <a:gd name="connsiteY0" fmla="*/ 0 h 97813"/>
                  <a:gd name="connsiteX1" fmla="*/ 420625 w 420624"/>
                  <a:gd name="connsiteY1" fmla="*/ 0 h 97813"/>
                  <a:gd name="connsiteX2" fmla="*/ 420625 w 420624"/>
                  <a:gd name="connsiteY2" fmla="*/ 97814 h 97813"/>
                  <a:gd name="connsiteX3" fmla="*/ 0 w 420624"/>
                  <a:gd name="connsiteY3" fmla="*/ 97814 h 9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4" h="9781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814"/>
                    </a:lnTo>
                    <a:lnTo>
                      <a:pt x="0" y="97814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4" name="フリーフォーム 53">
                <a:extLst>
                  <a:ext uri="{FF2B5EF4-FFF2-40B4-BE49-F238E27FC236}">
                    <a16:creationId xmlns:a16="http://schemas.microsoft.com/office/drawing/2014/main" id="{BEE13334-0E84-5438-522B-9AA468FA82A3}"/>
                  </a:ext>
                </a:extLst>
              </p:cNvPr>
              <p:cNvSpPr/>
              <p:nvPr/>
            </p:nvSpPr>
            <p:spPr>
              <a:xfrm rot="10800000">
                <a:off x="1232259" y="5234949"/>
                <a:ext cx="420624" cy="97813"/>
              </a:xfrm>
              <a:custGeom>
                <a:avLst/>
                <a:gdLst>
                  <a:gd name="connsiteX0" fmla="*/ 0 w 420624"/>
                  <a:gd name="connsiteY0" fmla="*/ 0 h 97813"/>
                  <a:gd name="connsiteX1" fmla="*/ 420625 w 420624"/>
                  <a:gd name="connsiteY1" fmla="*/ 0 h 97813"/>
                  <a:gd name="connsiteX2" fmla="*/ 420625 w 420624"/>
                  <a:gd name="connsiteY2" fmla="*/ 97814 h 97813"/>
                  <a:gd name="connsiteX3" fmla="*/ 0 w 420624"/>
                  <a:gd name="connsiteY3" fmla="*/ 97814 h 9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4" h="9781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814"/>
                    </a:lnTo>
                    <a:lnTo>
                      <a:pt x="0" y="97814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5" name="フリーフォーム 54">
                <a:extLst>
                  <a:ext uri="{FF2B5EF4-FFF2-40B4-BE49-F238E27FC236}">
                    <a16:creationId xmlns:a16="http://schemas.microsoft.com/office/drawing/2014/main" id="{A184726F-EE58-7CF0-97D2-6B022CD955E7}"/>
                  </a:ext>
                </a:extLst>
              </p:cNvPr>
              <p:cNvSpPr/>
              <p:nvPr/>
            </p:nvSpPr>
            <p:spPr>
              <a:xfrm rot="10800000">
                <a:off x="1232266" y="5332762"/>
                <a:ext cx="420624" cy="97813"/>
              </a:xfrm>
              <a:custGeom>
                <a:avLst/>
                <a:gdLst>
                  <a:gd name="connsiteX0" fmla="*/ 0 w 420624"/>
                  <a:gd name="connsiteY0" fmla="*/ 0 h 97813"/>
                  <a:gd name="connsiteX1" fmla="*/ 420625 w 420624"/>
                  <a:gd name="connsiteY1" fmla="*/ 0 h 97813"/>
                  <a:gd name="connsiteX2" fmla="*/ 420625 w 420624"/>
                  <a:gd name="connsiteY2" fmla="*/ 97814 h 97813"/>
                  <a:gd name="connsiteX3" fmla="*/ 0 w 420624"/>
                  <a:gd name="connsiteY3" fmla="*/ 97814 h 9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4" h="9781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814"/>
                    </a:lnTo>
                    <a:lnTo>
                      <a:pt x="0" y="97814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6" name="フリーフォーム 55">
                <a:extLst>
                  <a:ext uri="{FF2B5EF4-FFF2-40B4-BE49-F238E27FC236}">
                    <a16:creationId xmlns:a16="http://schemas.microsoft.com/office/drawing/2014/main" id="{864C9C65-D3C5-A056-77C7-BDECC9F1BE14}"/>
                  </a:ext>
                </a:extLst>
              </p:cNvPr>
              <p:cNvSpPr/>
              <p:nvPr/>
            </p:nvSpPr>
            <p:spPr>
              <a:xfrm rot="10800000">
                <a:off x="1232259" y="5528387"/>
                <a:ext cx="420624" cy="97813"/>
              </a:xfrm>
              <a:custGeom>
                <a:avLst/>
                <a:gdLst>
                  <a:gd name="connsiteX0" fmla="*/ 0 w 420624"/>
                  <a:gd name="connsiteY0" fmla="*/ 0 h 97813"/>
                  <a:gd name="connsiteX1" fmla="*/ 420625 w 420624"/>
                  <a:gd name="connsiteY1" fmla="*/ 0 h 97813"/>
                  <a:gd name="connsiteX2" fmla="*/ 420625 w 420624"/>
                  <a:gd name="connsiteY2" fmla="*/ 97814 h 97813"/>
                  <a:gd name="connsiteX3" fmla="*/ 0 w 420624"/>
                  <a:gd name="connsiteY3" fmla="*/ 97814 h 9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4" h="9781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814"/>
                    </a:lnTo>
                    <a:lnTo>
                      <a:pt x="0" y="97814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7" name="フリーフォーム 56">
                <a:extLst>
                  <a:ext uri="{FF2B5EF4-FFF2-40B4-BE49-F238E27FC236}">
                    <a16:creationId xmlns:a16="http://schemas.microsoft.com/office/drawing/2014/main" id="{63FE6DB9-8E44-1553-F1F9-5D3B50D6C6E5}"/>
                  </a:ext>
                </a:extLst>
              </p:cNvPr>
              <p:cNvSpPr/>
              <p:nvPr/>
            </p:nvSpPr>
            <p:spPr>
              <a:xfrm rot="10800000">
                <a:off x="1232266" y="5626207"/>
                <a:ext cx="420624" cy="97813"/>
              </a:xfrm>
              <a:custGeom>
                <a:avLst/>
                <a:gdLst>
                  <a:gd name="connsiteX0" fmla="*/ 0 w 420624"/>
                  <a:gd name="connsiteY0" fmla="*/ 0 h 97813"/>
                  <a:gd name="connsiteX1" fmla="*/ 420625 w 420624"/>
                  <a:gd name="connsiteY1" fmla="*/ 0 h 97813"/>
                  <a:gd name="connsiteX2" fmla="*/ 420625 w 420624"/>
                  <a:gd name="connsiteY2" fmla="*/ 97814 h 97813"/>
                  <a:gd name="connsiteX3" fmla="*/ 0 w 420624"/>
                  <a:gd name="connsiteY3" fmla="*/ 97814 h 9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4" h="9781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814"/>
                    </a:lnTo>
                    <a:lnTo>
                      <a:pt x="0" y="97814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767930E5-D810-6F3A-39E4-C040139B81C6}"/>
                </a:ext>
              </a:extLst>
            </p:cNvPr>
            <p:cNvGrpSpPr/>
            <p:nvPr/>
          </p:nvGrpSpPr>
          <p:grpSpPr>
            <a:xfrm>
              <a:off x="2395859" y="5626207"/>
              <a:ext cx="420624" cy="586882"/>
              <a:chOff x="2395859" y="5626207"/>
              <a:chExt cx="420624" cy="586882"/>
            </a:xfrm>
          </p:grpSpPr>
          <p:sp>
            <p:nvSpPr>
              <p:cNvPr id="48" name="フリーフォーム 47">
                <a:extLst>
                  <a:ext uri="{FF2B5EF4-FFF2-40B4-BE49-F238E27FC236}">
                    <a16:creationId xmlns:a16="http://schemas.microsoft.com/office/drawing/2014/main" id="{AF92428F-0F90-D2B2-CA46-8CF9400CCFF7}"/>
                  </a:ext>
                </a:extLst>
              </p:cNvPr>
              <p:cNvSpPr/>
              <p:nvPr/>
            </p:nvSpPr>
            <p:spPr>
              <a:xfrm rot="10800000">
                <a:off x="2395859" y="5626207"/>
                <a:ext cx="420624" cy="97813"/>
              </a:xfrm>
              <a:custGeom>
                <a:avLst/>
                <a:gdLst>
                  <a:gd name="connsiteX0" fmla="*/ 0 w 420624"/>
                  <a:gd name="connsiteY0" fmla="*/ 0 h 97813"/>
                  <a:gd name="connsiteX1" fmla="*/ 420625 w 420624"/>
                  <a:gd name="connsiteY1" fmla="*/ 0 h 97813"/>
                  <a:gd name="connsiteX2" fmla="*/ 420625 w 420624"/>
                  <a:gd name="connsiteY2" fmla="*/ 97814 h 97813"/>
                  <a:gd name="connsiteX3" fmla="*/ 0 w 420624"/>
                  <a:gd name="connsiteY3" fmla="*/ 97814 h 9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4" h="9781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814"/>
                    </a:lnTo>
                    <a:lnTo>
                      <a:pt x="0" y="97814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9" name="フリーフォーム 48">
                <a:extLst>
                  <a:ext uri="{FF2B5EF4-FFF2-40B4-BE49-F238E27FC236}">
                    <a16:creationId xmlns:a16="http://schemas.microsoft.com/office/drawing/2014/main" id="{F91EE159-3282-8836-06D1-8DC163D782A0}"/>
                  </a:ext>
                </a:extLst>
              </p:cNvPr>
              <p:cNvSpPr/>
              <p:nvPr/>
            </p:nvSpPr>
            <p:spPr>
              <a:xfrm rot="10800000">
                <a:off x="2395859" y="5724016"/>
                <a:ext cx="420624" cy="97813"/>
              </a:xfrm>
              <a:custGeom>
                <a:avLst/>
                <a:gdLst>
                  <a:gd name="connsiteX0" fmla="*/ 0 w 420624"/>
                  <a:gd name="connsiteY0" fmla="*/ 0 h 97813"/>
                  <a:gd name="connsiteX1" fmla="*/ 420625 w 420624"/>
                  <a:gd name="connsiteY1" fmla="*/ 0 h 97813"/>
                  <a:gd name="connsiteX2" fmla="*/ 420625 w 420624"/>
                  <a:gd name="connsiteY2" fmla="*/ 97814 h 97813"/>
                  <a:gd name="connsiteX3" fmla="*/ 0 w 420624"/>
                  <a:gd name="connsiteY3" fmla="*/ 97814 h 9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4" h="9781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814"/>
                    </a:lnTo>
                    <a:lnTo>
                      <a:pt x="0" y="97814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0" name="フリーフォーム 49">
                <a:extLst>
                  <a:ext uri="{FF2B5EF4-FFF2-40B4-BE49-F238E27FC236}">
                    <a16:creationId xmlns:a16="http://schemas.microsoft.com/office/drawing/2014/main" id="{A85E0EBB-0EB2-642C-550E-C8A19E73676B}"/>
                  </a:ext>
                </a:extLst>
              </p:cNvPr>
              <p:cNvSpPr/>
              <p:nvPr/>
            </p:nvSpPr>
            <p:spPr>
              <a:xfrm rot="10800000">
                <a:off x="2395859" y="5821833"/>
                <a:ext cx="420624" cy="97813"/>
              </a:xfrm>
              <a:custGeom>
                <a:avLst/>
                <a:gdLst>
                  <a:gd name="connsiteX0" fmla="*/ 0 w 420624"/>
                  <a:gd name="connsiteY0" fmla="*/ 0 h 97813"/>
                  <a:gd name="connsiteX1" fmla="*/ 420625 w 420624"/>
                  <a:gd name="connsiteY1" fmla="*/ 0 h 97813"/>
                  <a:gd name="connsiteX2" fmla="*/ 420625 w 420624"/>
                  <a:gd name="connsiteY2" fmla="*/ 97814 h 97813"/>
                  <a:gd name="connsiteX3" fmla="*/ 0 w 420624"/>
                  <a:gd name="connsiteY3" fmla="*/ 97814 h 9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4" h="9781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814"/>
                    </a:lnTo>
                    <a:lnTo>
                      <a:pt x="0" y="97814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1" name="フリーフォーム 50">
                <a:extLst>
                  <a:ext uri="{FF2B5EF4-FFF2-40B4-BE49-F238E27FC236}">
                    <a16:creationId xmlns:a16="http://schemas.microsoft.com/office/drawing/2014/main" id="{E78153C5-573D-234C-1C3F-1A2ACB4A7B86}"/>
                  </a:ext>
                </a:extLst>
              </p:cNvPr>
              <p:cNvSpPr/>
              <p:nvPr/>
            </p:nvSpPr>
            <p:spPr>
              <a:xfrm rot="10800000">
                <a:off x="2395859" y="6017459"/>
                <a:ext cx="420624" cy="97813"/>
              </a:xfrm>
              <a:custGeom>
                <a:avLst/>
                <a:gdLst>
                  <a:gd name="connsiteX0" fmla="*/ 0 w 420624"/>
                  <a:gd name="connsiteY0" fmla="*/ 0 h 97813"/>
                  <a:gd name="connsiteX1" fmla="*/ 420625 w 420624"/>
                  <a:gd name="connsiteY1" fmla="*/ 0 h 97813"/>
                  <a:gd name="connsiteX2" fmla="*/ 420625 w 420624"/>
                  <a:gd name="connsiteY2" fmla="*/ 97814 h 97813"/>
                  <a:gd name="connsiteX3" fmla="*/ 0 w 420624"/>
                  <a:gd name="connsiteY3" fmla="*/ 97814 h 9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4" h="9781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814"/>
                    </a:lnTo>
                    <a:lnTo>
                      <a:pt x="0" y="97814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2" name="フリーフォーム 51">
                <a:extLst>
                  <a:ext uri="{FF2B5EF4-FFF2-40B4-BE49-F238E27FC236}">
                    <a16:creationId xmlns:a16="http://schemas.microsoft.com/office/drawing/2014/main" id="{EC1E30C4-966A-4B47-333D-37E474C3EAE4}"/>
                  </a:ext>
                </a:extLst>
              </p:cNvPr>
              <p:cNvSpPr/>
              <p:nvPr/>
            </p:nvSpPr>
            <p:spPr>
              <a:xfrm rot="10800000">
                <a:off x="2395859" y="6115276"/>
                <a:ext cx="420624" cy="97813"/>
              </a:xfrm>
              <a:custGeom>
                <a:avLst/>
                <a:gdLst>
                  <a:gd name="connsiteX0" fmla="*/ 0 w 420624"/>
                  <a:gd name="connsiteY0" fmla="*/ 0 h 97813"/>
                  <a:gd name="connsiteX1" fmla="*/ 420625 w 420624"/>
                  <a:gd name="connsiteY1" fmla="*/ 0 h 97813"/>
                  <a:gd name="connsiteX2" fmla="*/ 420625 w 420624"/>
                  <a:gd name="connsiteY2" fmla="*/ 97814 h 97813"/>
                  <a:gd name="connsiteX3" fmla="*/ 0 w 420624"/>
                  <a:gd name="connsiteY3" fmla="*/ 97814 h 9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4" h="9781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814"/>
                    </a:lnTo>
                    <a:lnTo>
                      <a:pt x="0" y="97814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0832ADE8-51C3-EA4E-AECC-53A21D537CBB}"/>
                </a:ext>
              </a:extLst>
            </p:cNvPr>
            <p:cNvGrpSpPr/>
            <p:nvPr/>
          </p:nvGrpSpPr>
          <p:grpSpPr>
            <a:xfrm>
              <a:off x="5185118" y="3754296"/>
              <a:ext cx="420633" cy="583683"/>
              <a:chOff x="5185118" y="3754296"/>
              <a:chExt cx="420633" cy="583683"/>
            </a:xfrm>
          </p:grpSpPr>
          <p:sp>
            <p:nvSpPr>
              <p:cNvPr id="43" name="フリーフォーム 42">
                <a:extLst>
                  <a:ext uri="{FF2B5EF4-FFF2-40B4-BE49-F238E27FC236}">
                    <a16:creationId xmlns:a16="http://schemas.microsoft.com/office/drawing/2014/main" id="{4B0C06BB-564A-1626-C2A8-D5C1D6DA6C7B}"/>
                  </a:ext>
                </a:extLst>
              </p:cNvPr>
              <p:cNvSpPr/>
              <p:nvPr/>
            </p:nvSpPr>
            <p:spPr>
              <a:xfrm rot="10800000">
                <a:off x="5185118" y="3754296"/>
                <a:ext cx="420625" cy="97279"/>
              </a:xfrm>
              <a:custGeom>
                <a:avLst/>
                <a:gdLst>
                  <a:gd name="connsiteX0" fmla="*/ 0 w 420625"/>
                  <a:gd name="connsiteY0" fmla="*/ 0 h 97279"/>
                  <a:gd name="connsiteX1" fmla="*/ 420625 w 420625"/>
                  <a:gd name="connsiteY1" fmla="*/ 0 h 97279"/>
                  <a:gd name="connsiteX2" fmla="*/ 420625 w 420625"/>
                  <a:gd name="connsiteY2" fmla="*/ 97280 h 97279"/>
                  <a:gd name="connsiteX3" fmla="*/ 0 w 420625"/>
                  <a:gd name="connsiteY3" fmla="*/ 97280 h 97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279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280"/>
                    </a:lnTo>
                    <a:lnTo>
                      <a:pt x="0" y="97280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" name="フリーフォーム 43">
                <a:extLst>
                  <a:ext uri="{FF2B5EF4-FFF2-40B4-BE49-F238E27FC236}">
                    <a16:creationId xmlns:a16="http://schemas.microsoft.com/office/drawing/2014/main" id="{AC9C947E-E961-ED00-4034-3B4CC6DA27B4}"/>
                  </a:ext>
                </a:extLst>
              </p:cNvPr>
              <p:cNvSpPr/>
              <p:nvPr/>
            </p:nvSpPr>
            <p:spPr>
              <a:xfrm rot="10800000">
                <a:off x="5185118" y="3851581"/>
                <a:ext cx="420625" cy="97279"/>
              </a:xfrm>
              <a:custGeom>
                <a:avLst/>
                <a:gdLst>
                  <a:gd name="connsiteX0" fmla="*/ 0 w 420625"/>
                  <a:gd name="connsiteY0" fmla="*/ 0 h 97279"/>
                  <a:gd name="connsiteX1" fmla="*/ 420625 w 420625"/>
                  <a:gd name="connsiteY1" fmla="*/ 0 h 97279"/>
                  <a:gd name="connsiteX2" fmla="*/ 420625 w 420625"/>
                  <a:gd name="connsiteY2" fmla="*/ 97280 h 97279"/>
                  <a:gd name="connsiteX3" fmla="*/ 0 w 420625"/>
                  <a:gd name="connsiteY3" fmla="*/ 97280 h 97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279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280"/>
                    </a:lnTo>
                    <a:lnTo>
                      <a:pt x="0" y="97280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" name="フリーフォーム 44">
                <a:extLst>
                  <a:ext uri="{FF2B5EF4-FFF2-40B4-BE49-F238E27FC236}">
                    <a16:creationId xmlns:a16="http://schemas.microsoft.com/office/drawing/2014/main" id="{77D6E256-01EB-55AD-A87D-E3BDCE88F76A}"/>
                  </a:ext>
                </a:extLst>
              </p:cNvPr>
              <p:cNvSpPr/>
              <p:nvPr/>
            </p:nvSpPr>
            <p:spPr>
              <a:xfrm rot="10800000">
                <a:off x="5185126" y="3948859"/>
                <a:ext cx="420625" cy="97279"/>
              </a:xfrm>
              <a:custGeom>
                <a:avLst/>
                <a:gdLst>
                  <a:gd name="connsiteX0" fmla="*/ 0 w 420625"/>
                  <a:gd name="connsiteY0" fmla="*/ 0 h 97279"/>
                  <a:gd name="connsiteX1" fmla="*/ 420625 w 420625"/>
                  <a:gd name="connsiteY1" fmla="*/ 0 h 97279"/>
                  <a:gd name="connsiteX2" fmla="*/ 420625 w 420625"/>
                  <a:gd name="connsiteY2" fmla="*/ 97280 h 97279"/>
                  <a:gd name="connsiteX3" fmla="*/ 0 w 420625"/>
                  <a:gd name="connsiteY3" fmla="*/ 97280 h 97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279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280"/>
                    </a:lnTo>
                    <a:lnTo>
                      <a:pt x="0" y="97280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6" name="フリーフォーム 45">
                <a:extLst>
                  <a:ext uri="{FF2B5EF4-FFF2-40B4-BE49-F238E27FC236}">
                    <a16:creationId xmlns:a16="http://schemas.microsoft.com/office/drawing/2014/main" id="{A800B11B-8543-945A-AC68-264BF3A6B662}"/>
                  </a:ext>
                </a:extLst>
              </p:cNvPr>
              <p:cNvSpPr/>
              <p:nvPr/>
            </p:nvSpPr>
            <p:spPr>
              <a:xfrm rot="10800000">
                <a:off x="5185118" y="4143415"/>
                <a:ext cx="420625" cy="97279"/>
              </a:xfrm>
              <a:custGeom>
                <a:avLst/>
                <a:gdLst>
                  <a:gd name="connsiteX0" fmla="*/ 0 w 420625"/>
                  <a:gd name="connsiteY0" fmla="*/ 0 h 97279"/>
                  <a:gd name="connsiteX1" fmla="*/ 420625 w 420625"/>
                  <a:gd name="connsiteY1" fmla="*/ 0 h 97279"/>
                  <a:gd name="connsiteX2" fmla="*/ 420625 w 420625"/>
                  <a:gd name="connsiteY2" fmla="*/ 97280 h 97279"/>
                  <a:gd name="connsiteX3" fmla="*/ 0 w 420625"/>
                  <a:gd name="connsiteY3" fmla="*/ 97280 h 97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279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280"/>
                    </a:lnTo>
                    <a:lnTo>
                      <a:pt x="0" y="97280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7" name="フリーフォーム 46">
                <a:extLst>
                  <a:ext uri="{FF2B5EF4-FFF2-40B4-BE49-F238E27FC236}">
                    <a16:creationId xmlns:a16="http://schemas.microsoft.com/office/drawing/2014/main" id="{83EA939A-B856-6702-5CEF-778AB7FF290D}"/>
                  </a:ext>
                </a:extLst>
              </p:cNvPr>
              <p:cNvSpPr/>
              <p:nvPr/>
            </p:nvSpPr>
            <p:spPr>
              <a:xfrm rot="10800000">
                <a:off x="5185126" y="4240700"/>
                <a:ext cx="420625" cy="97279"/>
              </a:xfrm>
              <a:custGeom>
                <a:avLst/>
                <a:gdLst>
                  <a:gd name="connsiteX0" fmla="*/ 0 w 420625"/>
                  <a:gd name="connsiteY0" fmla="*/ 0 h 97279"/>
                  <a:gd name="connsiteX1" fmla="*/ 420625 w 420625"/>
                  <a:gd name="connsiteY1" fmla="*/ 0 h 97279"/>
                  <a:gd name="connsiteX2" fmla="*/ 420625 w 420625"/>
                  <a:gd name="connsiteY2" fmla="*/ 97279 h 97279"/>
                  <a:gd name="connsiteX3" fmla="*/ 0 w 420625"/>
                  <a:gd name="connsiteY3" fmla="*/ 97279 h 97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5" h="97279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279"/>
                    </a:lnTo>
                    <a:lnTo>
                      <a:pt x="0" y="97279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285" name="角丸四角形 284">
            <a:extLst>
              <a:ext uri="{FF2B5EF4-FFF2-40B4-BE49-F238E27FC236}">
                <a16:creationId xmlns:a16="http://schemas.microsoft.com/office/drawing/2014/main" id="{031114F3-A577-51BE-CEBB-D07F43202DCB}"/>
              </a:ext>
            </a:extLst>
          </p:cNvPr>
          <p:cNvSpPr/>
          <p:nvPr/>
        </p:nvSpPr>
        <p:spPr>
          <a:xfrm>
            <a:off x="379810" y="4742385"/>
            <a:ext cx="2615712" cy="1663920"/>
          </a:xfrm>
          <a:prstGeom prst="roundRect">
            <a:avLst>
              <a:gd name="adj" fmla="val 6651"/>
            </a:avLst>
          </a:prstGeom>
          <a:solidFill>
            <a:srgbClr val="98E6FF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elvetica" pitchFamily="2" charset="0"/>
            </a:endParaRPr>
          </a:p>
        </p:txBody>
      </p:sp>
      <p:sp>
        <p:nvSpPr>
          <p:cNvPr id="287" name="角丸四角形 286">
            <a:extLst>
              <a:ext uri="{FF2B5EF4-FFF2-40B4-BE49-F238E27FC236}">
                <a16:creationId xmlns:a16="http://schemas.microsoft.com/office/drawing/2014/main" id="{29ED8256-7A85-A579-CF2A-8A6DB4B8E367}"/>
              </a:ext>
            </a:extLst>
          </p:cNvPr>
          <p:cNvSpPr/>
          <p:nvPr/>
        </p:nvSpPr>
        <p:spPr>
          <a:xfrm>
            <a:off x="5827628" y="4633369"/>
            <a:ext cx="3022458" cy="1772936"/>
          </a:xfrm>
          <a:prstGeom prst="roundRect">
            <a:avLst>
              <a:gd name="adj" fmla="val 6651"/>
            </a:avLst>
          </a:prstGeom>
          <a:solidFill>
            <a:srgbClr val="98E6FF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elvetica" pitchFamily="2" charset="0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BF44B6B3-AD6F-C7A8-06B6-5A015038A03B}"/>
              </a:ext>
            </a:extLst>
          </p:cNvPr>
          <p:cNvGrpSpPr/>
          <p:nvPr/>
        </p:nvGrpSpPr>
        <p:grpSpPr>
          <a:xfrm>
            <a:off x="1231600" y="3618476"/>
            <a:ext cx="6327009" cy="2597159"/>
            <a:chOff x="1231600" y="3618476"/>
            <a:chExt cx="6327009" cy="2597159"/>
          </a:xfrm>
        </p:grpSpPr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886E8C40-4DA9-FE48-55B4-6365EA27AA62}"/>
                </a:ext>
              </a:extLst>
            </p:cNvPr>
            <p:cNvSpPr/>
            <p:nvPr/>
          </p:nvSpPr>
          <p:spPr>
            <a:xfrm rot="10800000">
              <a:off x="5188498" y="3750839"/>
              <a:ext cx="420625" cy="588096"/>
            </a:xfrm>
            <a:custGeom>
              <a:avLst/>
              <a:gdLst>
                <a:gd name="connsiteX0" fmla="*/ 0 w 420625"/>
                <a:gd name="connsiteY0" fmla="*/ 0 h 97503"/>
                <a:gd name="connsiteX1" fmla="*/ 420625 w 420625"/>
                <a:gd name="connsiteY1" fmla="*/ 0 h 97503"/>
                <a:gd name="connsiteX2" fmla="*/ 420625 w 420625"/>
                <a:gd name="connsiteY2" fmla="*/ 97503 h 97503"/>
                <a:gd name="connsiteX3" fmla="*/ 0 w 420625"/>
                <a:gd name="connsiteY3" fmla="*/ 97503 h 9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503">
                  <a:moveTo>
                    <a:pt x="0" y="0"/>
                  </a:moveTo>
                  <a:lnTo>
                    <a:pt x="420625" y="0"/>
                  </a:lnTo>
                  <a:lnTo>
                    <a:pt x="420625" y="97503"/>
                  </a:lnTo>
                  <a:lnTo>
                    <a:pt x="0" y="97503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9D5EA179-F9CC-7A2A-EBF7-74ECA10EABE2}"/>
                </a:ext>
              </a:extLst>
            </p:cNvPr>
            <p:cNvSpPr/>
            <p:nvPr/>
          </p:nvSpPr>
          <p:spPr>
            <a:xfrm rot="10800000">
              <a:off x="7137984" y="3618476"/>
              <a:ext cx="420625" cy="588096"/>
            </a:xfrm>
            <a:custGeom>
              <a:avLst/>
              <a:gdLst>
                <a:gd name="connsiteX0" fmla="*/ 0 w 420625"/>
                <a:gd name="connsiteY0" fmla="*/ 0 h 97503"/>
                <a:gd name="connsiteX1" fmla="*/ 420625 w 420625"/>
                <a:gd name="connsiteY1" fmla="*/ 0 h 97503"/>
                <a:gd name="connsiteX2" fmla="*/ 420625 w 420625"/>
                <a:gd name="connsiteY2" fmla="*/ 97503 h 97503"/>
                <a:gd name="connsiteX3" fmla="*/ 0 w 420625"/>
                <a:gd name="connsiteY3" fmla="*/ 97503 h 9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503">
                  <a:moveTo>
                    <a:pt x="0" y="0"/>
                  </a:moveTo>
                  <a:lnTo>
                    <a:pt x="420625" y="0"/>
                  </a:lnTo>
                  <a:lnTo>
                    <a:pt x="420625" y="97503"/>
                  </a:lnTo>
                  <a:lnTo>
                    <a:pt x="0" y="97503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86F27127-1220-39F3-A410-078A3D167538}"/>
                </a:ext>
              </a:extLst>
            </p:cNvPr>
            <p:cNvSpPr/>
            <p:nvPr/>
          </p:nvSpPr>
          <p:spPr>
            <a:xfrm rot="10800000">
              <a:off x="7135484" y="5224424"/>
              <a:ext cx="420625" cy="588096"/>
            </a:xfrm>
            <a:custGeom>
              <a:avLst/>
              <a:gdLst>
                <a:gd name="connsiteX0" fmla="*/ 0 w 420625"/>
                <a:gd name="connsiteY0" fmla="*/ 0 h 97503"/>
                <a:gd name="connsiteX1" fmla="*/ 420625 w 420625"/>
                <a:gd name="connsiteY1" fmla="*/ 0 h 97503"/>
                <a:gd name="connsiteX2" fmla="*/ 420625 w 420625"/>
                <a:gd name="connsiteY2" fmla="*/ 97503 h 97503"/>
                <a:gd name="connsiteX3" fmla="*/ 0 w 420625"/>
                <a:gd name="connsiteY3" fmla="*/ 97503 h 9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503">
                  <a:moveTo>
                    <a:pt x="0" y="0"/>
                  </a:moveTo>
                  <a:lnTo>
                    <a:pt x="420625" y="0"/>
                  </a:lnTo>
                  <a:lnTo>
                    <a:pt x="420625" y="97503"/>
                  </a:lnTo>
                  <a:lnTo>
                    <a:pt x="0" y="97503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A91BF280-C0BD-6D20-041E-B7F2DE15A8AD}"/>
                </a:ext>
              </a:extLst>
            </p:cNvPr>
            <p:cNvSpPr/>
            <p:nvPr/>
          </p:nvSpPr>
          <p:spPr>
            <a:xfrm rot="10800000">
              <a:off x="5238266" y="5459792"/>
              <a:ext cx="420625" cy="588096"/>
            </a:xfrm>
            <a:custGeom>
              <a:avLst/>
              <a:gdLst>
                <a:gd name="connsiteX0" fmla="*/ 0 w 420625"/>
                <a:gd name="connsiteY0" fmla="*/ 0 h 97503"/>
                <a:gd name="connsiteX1" fmla="*/ 420625 w 420625"/>
                <a:gd name="connsiteY1" fmla="*/ 0 h 97503"/>
                <a:gd name="connsiteX2" fmla="*/ 420625 w 420625"/>
                <a:gd name="connsiteY2" fmla="*/ 97503 h 97503"/>
                <a:gd name="connsiteX3" fmla="*/ 0 w 420625"/>
                <a:gd name="connsiteY3" fmla="*/ 97503 h 9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503">
                  <a:moveTo>
                    <a:pt x="0" y="0"/>
                  </a:moveTo>
                  <a:lnTo>
                    <a:pt x="420625" y="0"/>
                  </a:lnTo>
                  <a:lnTo>
                    <a:pt x="420625" y="97503"/>
                  </a:lnTo>
                  <a:lnTo>
                    <a:pt x="0" y="97503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E4863888-32EC-0937-92BF-26BB1FCA98EC}"/>
                </a:ext>
              </a:extLst>
            </p:cNvPr>
            <p:cNvSpPr/>
            <p:nvPr/>
          </p:nvSpPr>
          <p:spPr>
            <a:xfrm rot="10800000">
              <a:off x="4074669" y="4976831"/>
              <a:ext cx="420625" cy="588096"/>
            </a:xfrm>
            <a:custGeom>
              <a:avLst/>
              <a:gdLst>
                <a:gd name="connsiteX0" fmla="*/ 0 w 420625"/>
                <a:gd name="connsiteY0" fmla="*/ 0 h 97503"/>
                <a:gd name="connsiteX1" fmla="*/ 420625 w 420625"/>
                <a:gd name="connsiteY1" fmla="*/ 0 h 97503"/>
                <a:gd name="connsiteX2" fmla="*/ 420625 w 420625"/>
                <a:gd name="connsiteY2" fmla="*/ 97503 h 97503"/>
                <a:gd name="connsiteX3" fmla="*/ 0 w 420625"/>
                <a:gd name="connsiteY3" fmla="*/ 97503 h 9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503">
                  <a:moveTo>
                    <a:pt x="0" y="0"/>
                  </a:moveTo>
                  <a:lnTo>
                    <a:pt x="420625" y="0"/>
                  </a:lnTo>
                  <a:lnTo>
                    <a:pt x="420625" y="97503"/>
                  </a:lnTo>
                  <a:lnTo>
                    <a:pt x="0" y="97503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A7B418F6-3DFD-3ACC-D8F5-696E758CA4A8}"/>
                </a:ext>
              </a:extLst>
            </p:cNvPr>
            <p:cNvSpPr/>
            <p:nvPr/>
          </p:nvSpPr>
          <p:spPr>
            <a:xfrm rot="10800000">
              <a:off x="3243606" y="5220432"/>
              <a:ext cx="420625" cy="588096"/>
            </a:xfrm>
            <a:custGeom>
              <a:avLst/>
              <a:gdLst>
                <a:gd name="connsiteX0" fmla="*/ 0 w 420625"/>
                <a:gd name="connsiteY0" fmla="*/ 0 h 97503"/>
                <a:gd name="connsiteX1" fmla="*/ 420625 w 420625"/>
                <a:gd name="connsiteY1" fmla="*/ 0 h 97503"/>
                <a:gd name="connsiteX2" fmla="*/ 420625 w 420625"/>
                <a:gd name="connsiteY2" fmla="*/ 97503 h 97503"/>
                <a:gd name="connsiteX3" fmla="*/ 0 w 420625"/>
                <a:gd name="connsiteY3" fmla="*/ 97503 h 9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503">
                  <a:moveTo>
                    <a:pt x="0" y="0"/>
                  </a:moveTo>
                  <a:lnTo>
                    <a:pt x="420625" y="0"/>
                  </a:lnTo>
                  <a:lnTo>
                    <a:pt x="420625" y="97503"/>
                  </a:lnTo>
                  <a:lnTo>
                    <a:pt x="0" y="97503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5E8A30DD-BCD1-9A0A-AB85-F66D2F784D57}"/>
                </a:ext>
              </a:extLst>
            </p:cNvPr>
            <p:cNvSpPr/>
            <p:nvPr/>
          </p:nvSpPr>
          <p:spPr>
            <a:xfrm rot="10800000">
              <a:off x="2399187" y="5627539"/>
              <a:ext cx="420625" cy="588096"/>
            </a:xfrm>
            <a:custGeom>
              <a:avLst/>
              <a:gdLst>
                <a:gd name="connsiteX0" fmla="*/ 0 w 420625"/>
                <a:gd name="connsiteY0" fmla="*/ 0 h 97503"/>
                <a:gd name="connsiteX1" fmla="*/ 420625 w 420625"/>
                <a:gd name="connsiteY1" fmla="*/ 0 h 97503"/>
                <a:gd name="connsiteX2" fmla="*/ 420625 w 420625"/>
                <a:gd name="connsiteY2" fmla="*/ 97503 h 97503"/>
                <a:gd name="connsiteX3" fmla="*/ 0 w 420625"/>
                <a:gd name="connsiteY3" fmla="*/ 97503 h 9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503">
                  <a:moveTo>
                    <a:pt x="0" y="0"/>
                  </a:moveTo>
                  <a:lnTo>
                    <a:pt x="420625" y="0"/>
                  </a:lnTo>
                  <a:lnTo>
                    <a:pt x="420625" y="97503"/>
                  </a:lnTo>
                  <a:lnTo>
                    <a:pt x="0" y="97503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08862B9F-5B32-7E00-48D8-79761F77B52E}"/>
                </a:ext>
              </a:extLst>
            </p:cNvPr>
            <p:cNvSpPr/>
            <p:nvPr/>
          </p:nvSpPr>
          <p:spPr>
            <a:xfrm rot="10800000">
              <a:off x="1231600" y="5134590"/>
              <a:ext cx="420625" cy="588096"/>
            </a:xfrm>
            <a:custGeom>
              <a:avLst/>
              <a:gdLst>
                <a:gd name="connsiteX0" fmla="*/ 0 w 420625"/>
                <a:gd name="connsiteY0" fmla="*/ 0 h 97503"/>
                <a:gd name="connsiteX1" fmla="*/ 420625 w 420625"/>
                <a:gd name="connsiteY1" fmla="*/ 0 h 97503"/>
                <a:gd name="connsiteX2" fmla="*/ 420625 w 420625"/>
                <a:gd name="connsiteY2" fmla="*/ 97503 h 97503"/>
                <a:gd name="connsiteX3" fmla="*/ 0 w 420625"/>
                <a:gd name="connsiteY3" fmla="*/ 97503 h 9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5" h="97503">
                  <a:moveTo>
                    <a:pt x="0" y="0"/>
                  </a:moveTo>
                  <a:lnTo>
                    <a:pt x="420625" y="0"/>
                  </a:lnTo>
                  <a:lnTo>
                    <a:pt x="420625" y="97503"/>
                  </a:lnTo>
                  <a:lnTo>
                    <a:pt x="0" y="97503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283" name="グループ化 282">
            <a:extLst>
              <a:ext uri="{FF2B5EF4-FFF2-40B4-BE49-F238E27FC236}">
                <a16:creationId xmlns:a16="http://schemas.microsoft.com/office/drawing/2014/main" id="{E1D972A0-EDDF-785C-D5D6-C4C8F87917F0}"/>
              </a:ext>
            </a:extLst>
          </p:cNvPr>
          <p:cNvGrpSpPr/>
          <p:nvPr/>
        </p:nvGrpSpPr>
        <p:grpSpPr>
          <a:xfrm>
            <a:off x="2575475" y="3225865"/>
            <a:ext cx="1542207" cy="2959543"/>
            <a:chOff x="2575475" y="3225865"/>
            <a:chExt cx="1542207" cy="2959543"/>
          </a:xfrm>
        </p:grpSpPr>
        <p:sp>
          <p:nvSpPr>
            <p:cNvPr id="277" name="乗算記号 276">
              <a:extLst>
                <a:ext uri="{FF2B5EF4-FFF2-40B4-BE49-F238E27FC236}">
                  <a16:creationId xmlns:a16="http://schemas.microsoft.com/office/drawing/2014/main" id="{E0260950-F330-4FAF-074E-7FC15AAA76C3}"/>
                </a:ext>
              </a:extLst>
            </p:cNvPr>
            <p:cNvSpPr/>
            <p:nvPr/>
          </p:nvSpPr>
          <p:spPr>
            <a:xfrm>
              <a:off x="2575475" y="3225865"/>
              <a:ext cx="1325286" cy="1325286"/>
            </a:xfrm>
            <a:prstGeom prst="mathMultiply">
              <a:avLst>
                <a:gd name="adj1" fmla="val 832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乗算記号 277">
              <a:extLst>
                <a:ext uri="{FF2B5EF4-FFF2-40B4-BE49-F238E27FC236}">
                  <a16:creationId xmlns:a16="http://schemas.microsoft.com/office/drawing/2014/main" id="{D3910854-3BD8-0810-57C5-9E7395DDC9C2}"/>
                </a:ext>
              </a:extLst>
            </p:cNvPr>
            <p:cNvSpPr/>
            <p:nvPr/>
          </p:nvSpPr>
          <p:spPr>
            <a:xfrm>
              <a:off x="2792396" y="4860122"/>
              <a:ext cx="1325286" cy="1325286"/>
            </a:xfrm>
            <a:prstGeom prst="mathMultiply">
              <a:avLst>
                <a:gd name="adj1" fmla="val 832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4" name="グループ化 283">
            <a:extLst>
              <a:ext uri="{FF2B5EF4-FFF2-40B4-BE49-F238E27FC236}">
                <a16:creationId xmlns:a16="http://schemas.microsoft.com/office/drawing/2014/main" id="{5A577E5D-1932-B48B-EFE4-2A7501A8051D}"/>
              </a:ext>
            </a:extLst>
          </p:cNvPr>
          <p:cNvGrpSpPr/>
          <p:nvPr/>
        </p:nvGrpSpPr>
        <p:grpSpPr>
          <a:xfrm>
            <a:off x="4375223" y="3225865"/>
            <a:ext cx="3635992" cy="1325286"/>
            <a:chOff x="4375223" y="3225865"/>
            <a:chExt cx="3635992" cy="1325286"/>
          </a:xfrm>
        </p:grpSpPr>
        <p:sp>
          <p:nvSpPr>
            <p:cNvPr id="279" name="乗算記号 278">
              <a:extLst>
                <a:ext uri="{FF2B5EF4-FFF2-40B4-BE49-F238E27FC236}">
                  <a16:creationId xmlns:a16="http://schemas.microsoft.com/office/drawing/2014/main" id="{4E3CEAD0-9BA2-99A6-15DE-BBEBD4DEF4B4}"/>
                </a:ext>
              </a:extLst>
            </p:cNvPr>
            <p:cNvSpPr/>
            <p:nvPr/>
          </p:nvSpPr>
          <p:spPr>
            <a:xfrm>
              <a:off x="4375223" y="3225865"/>
              <a:ext cx="1325286" cy="1325286"/>
            </a:xfrm>
            <a:prstGeom prst="mathMultiply">
              <a:avLst>
                <a:gd name="adj1" fmla="val 832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乗算記号 279">
              <a:extLst>
                <a:ext uri="{FF2B5EF4-FFF2-40B4-BE49-F238E27FC236}">
                  <a16:creationId xmlns:a16="http://schemas.microsoft.com/office/drawing/2014/main" id="{4D7AC9E8-5C23-C870-C303-E8A44955DDC1}"/>
                </a:ext>
              </a:extLst>
            </p:cNvPr>
            <p:cNvSpPr/>
            <p:nvPr/>
          </p:nvSpPr>
          <p:spPr>
            <a:xfrm>
              <a:off x="6685929" y="3225865"/>
              <a:ext cx="1325286" cy="1325286"/>
            </a:xfrm>
            <a:prstGeom prst="mathMultiply">
              <a:avLst>
                <a:gd name="adj1" fmla="val 832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1" name="乗算記号 280">
            <a:extLst>
              <a:ext uri="{FF2B5EF4-FFF2-40B4-BE49-F238E27FC236}">
                <a16:creationId xmlns:a16="http://schemas.microsoft.com/office/drawing/2014/main" id="{718A0944-F429-67A3-BF5D-687F561AE97A}"/>
              </a:ext>
            </a:extLst>
          </p:cNvPr>
          <p:cNvSpPr/>
          <p:nvPr/>
        </p:nvSpPr>
        <p:spPr>
          <a:xfrm>
            <a:off x="4205350" y="4842348"/>
            <a:ext cx="1325286" cy="1325286"/>
          </a:xfrm>
          <a:prstGeom prst="mathMultiply">
            <a:avLst>
              <a:gd name="adj1" fmla="val 83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00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/>
      <p:bldP spid="287" grpId="0" animBg="1"/>
      <p:bldP spid="2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4388E8-74C8-3F9C-9A6A-04AD1ED37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④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および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⑦</a:t>
            </a:r>
            <a:r>
              <a:rPr kumimoji="1" lang="ja-JP" altLang="en-US"/>
              <a:t>のパスのバリエーション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B41D74-B5E8-4E79-C0A3-B191ECD9A2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311" y="1296186"/>
            <a:ext cx="8611377" cy="26098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kumimoji="1" lang="en-US" altLang="ja-JP" dirty="0">
                <a:solidFill>
                  <a:srgbClr val="1E219C"/>
                </a:solidFill>
              </a:rPr>
              <a:t>④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ja-JP" altLang="en-US"/>
              <a:t>のパスは対称性を考慮することで，２つのタイプに分類できる</a:t>
            </a:r>
            <a:endParaRPr kumimoji="1" lang="en-US" altLang="ja-JP" dirty="0"/>
          </a:p>
          <a:p>
            <a:pPr>
              <a:lnSpc>
                <a:spcPct val="100000"/>
              </a:lnSpc>
            </a:pPr>
            <a:endParaRPr lang="en-US" altLang="ja-JP" dirty="0"/>
          </a:p>
          <a:p>
            <a:pPr>
              <a:lnSpc>
                <a:spcPct val="100000"/>
              </a:lnSpc>
            </a:pPr>
            <a:endParaRPr lang="en-US" altLang="ja-JP" dirty="0"/>
          </a:p>
          <a:p>
            <a:pPr>
              <a:lnSpc>
                <a:spcPct val="100000"/>
              </a:lnSpc>
            </a:pPr>
            <a:endParaRPr lang="en-US" altLang="ja-JP" dirty="0"/>
          </a:p>
          <a:p>
            <a:pPr>
              <a:lnSpc>
                <a:spcPct val="100000"/>
              </a:lnSpc>
            </a:pPr>
            <a:r>
              <a:rPr lang="en-US" altLang="ja-JP" dirty="0">
                <a:solidFill>
                  <a:srgbClr val="1E2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⑦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ja-JP" altLang="en-US"/>
              <a:t>のパスは対称性を考慮することで，</a:t>
            </a:r>
            <a:r>
              <a:rPr lang="ja-JP" altLang="en-US"/>
              <a:t>４</a:t>
            </a:r>
            <a:r>
              <a:rPr kumimoji="1" lang="ja-JP" altLang="en-US"/>
              <a:t>つのタイプに分類できる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671F97-1F77-7265-8AB2-8C8558ADA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pic>
        <p:nvPicPr>
          <p:cNvPr id="28" name="グラフィックス 27">
            <a:extLst>
              <a:ext uri="{FF2B5EF4-FFF2-40B4-BE49-F238E27FC236}">
                <a16:creationId xmlns:a16="http://schemas.microsoft.com/office/drawing/2014/main" id="{DA9A8645-31A1-A373-FFD2-E48268E8E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5481" y="1839222"/>
            <a:ext cx="2366803" cy="1244089"/>
          </a:xfrm>
          <a:prstGeom prst="rect">
            <a:avLst/>
          </a:prstGeom>
        </p:spPr>
      </p:pic>
      <p:pic>
        <p:nvPicPr>
          <p:cNvPr id="29" name="グラフィックス 28">
            <a:extLst>
              <a:ext uri="{FF2B5EF4-FFF2-40B4-BE49-F238E27FC236}">
                <a16:creationId xmlns:a16="http://schemas.microsoft.com/office/drawing/2014/main" id="{2842C036-5C33-8FBC-3D81-44A086865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4846" y="1748191"/>
            <a:ext cx="2366803" cy="1426150"/>
          </a:xfrm>
          <a:prstGeom prst="rect">
            <a:avLst/>
          </a:prstGeom>
        </p:spPr>
      </p:pic>
      <p:pic>
        <p:nvPicPr>
          <p:cNvPr id="38" name="グラフィックス 37">
            <a:extLst>
              <a:ext uri="{FF2B5EF4-FFF2-40B4-BE49-F238E27FC236}">
                <a16:creationId xmlns:a16="http://schemas.microsoft.com/office/drawing/2014/main" id="{60559C58-FF7B-BE88-3567-50AC390485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7653" y="3802928"/>
            <a:ext cx="2661187" cy="1513791"/>
          </a:xfrm>
          <a:prstGeom prst="rect">
            <a:avLst/>
          </a:prstGeom>
        </p:spPr>
      </p:pic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C2C81FF7-15F3-D347-8482-AE4532243E28}"/>
              </a:ext>
            </a:extLst>
          </p:cNvPr>
          <p:cNvGrpSpPr/>
          <p:nvPr/>
        </p:nvGrpSpPr>
        <p:grpSpPr>
          <a:xfrm>
            <a:off x="1067653" y="3802928"/>
            <a:ext cx="7008695" cy="2803023"/>
            <a:chOff x="1067653" y="3802928"/>
            <a:chExt cx="7008695" cy="2803023"/>
          </a:xfrm>
        </p:grpSpPr>
        <p:pic>
          <p:nvPicPr>
            <p:cNvPr id="39" name="グラフィックス 38">
              <a:extLst>
                <a:ext uri="{FF2B5EF4-FFF2-40B4-BE49-F238E27FC236}">
                  <a16:creationId xmlns:a16="http://schemas.microsoft.com/office/drawing/2014/main" id="{F62AB3B5-50B0-4829-7EB0-050285892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59089" y="3802928"/>
              <a:ext cx="2661187" cy="1359519"/>
            </a:xfrm>
            <a:prstGeom prst="rect">
              <a:avLst/>
            </a:prstGeom>
          </p:spPr>
        </p:pic>
        <p:pic>
          <p:nvPicPr>
            <p:cNvPr id="40" name="グラフィックス 39">
              <a:extLst>
                <a:ext uri="{FF2B5EF4-FFF2-40B4-BE49-F238E27FC236}">
                  <a16:creationId xmlns:a16="http://schemas.microsoft.com/office/drawing/2014/main" id="{8D9139AB-4492-0436-D1B1-F9336B660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67653" y="5419987"/>
              <a:ext cx="2661187" cy="1185964"/>
            </a:xfrm>
            <a:prstGeom prst="rect">
              <a:avLst/>
            </a:prstGeom>
          </p:spPr>
        </p:pic>
        <p:pic>
          <p:nvPicPr>
            <p:cNvPr id="41" name="グラフィックス 40">
              <a:extLst>
                <a:ext uri="{FF2B5EF4-FFF2-40B4-BE49-F238E27FC236}">
                  <a16:creationId xmlns:a16="http://schemas.microsoft.com/office/drawing/2014/main" id="{ACE46344-406E-AEEB-8624-BA2F70DB1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415161" y="5246432"/>
              <a:ext cx="2661187" cy="1359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078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7C8AC8-7E67-DC92-83F6-F276199FE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各パスに対するパラメーター設定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4E2DCA-8ECB-C03B-0905-B91EB97DD5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312" y="1296187"/>
            <a:ext cx="2317428" cy="530944"/>
          </a:xfrm>
        </p:spPr>
        <p:txBody>
          <a:bodyPr/>
          <a:lstStyle/>
          <a:p>
            <a:r>
              <a:rPr lang="en-US" altLang="ja-JP" dirty="0"/>
              <a:t>【</a:t>
            </a:r>
            <a:r>
              <a:rPr lang="ja-JP" altLang="en-US"/>
              <a:t>例</a:t>
            </a:r>
            <a:r>
              <a:rPr lang="en-US" altLang="ja-JP" dirty="0"/>
              <a:t>】 </a:t>
            </a:r>
            <a:r>
              <a:rPr kumimoji="1" lang="en-US" altLang="ja-JP" dirty="0"/>
              <a:t>④</a:t>
            </a:r>
            <a:r>
              <a:rPr kumimoji="1" lang="ja-JP" altLang="en-US"/>
              <a:t>のパス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E5DFB4-EB4D-3919-CBD0-DA03C5645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8A4190CA-AA2A-1C1B-4184-81CA7044E701}"/>
              </a:ext>
            </a:extLst>
          </p:cNvPr>
          <p:cNvGrpSpPr/>
          <p:nvPr/>
        </p:nvGrpSpPr>
        <p:grpSpPr>
          <a:xfrm>
            <a:off x="3377916" y="1316692"/>
            <a:ext cx="5360069" cy="4163139"/>
            <a:chOff x="3377916" y="1213952"/>
            <a:chExt cx="5360069" cy="4163139"/>
          </a:xfrm>
        </p:grpSpPr>
        <p:grpSp>
          <p:nvGrpSpPr>
            <p:cNvPr id="84" name="グループ化 83">
              <a:extLst>
                <a:ext uri="{FF2B5EF4-FFF2-40B4-BE49-F238E27FC236}">
                  <a16:creationId xmlns:a16="http://schemas.microsoft.com/office/drawing/2014/main" id="{D8E1C755-BC40-7016-B945-0EDD75497399}"/>
                </a:ext>
              </a:extLst>
            </p:cNvPr>
            <p:cNvGrpSpPr/>
            <p:nvPr/>
          </p:nvGrpSpPr>
          <p:grpSpPr>
            <a:xfrm>
              <a:off x="3377916" y="1213952"/>
              <a:ext cx="5360069" cy="4163139"/>
              <a:chOff x="3377916" y="1213952"/>
              <a:chExt cx="5360069" cy="4163139"/>
            </a:xfrm>
          </p:grpSpPr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43ED1EC6-C629-9F11-5AB8-416142798F51}"/>
                  </a:ext>
                </a:extLst>
              </p:cNvPr>
              <p:cNvSpPr/>
              <p:nvPr/>
            </p:nvSpPr>
            <p:spPr>
              <a:xfrm>
                <a:off x="3377916" y="1213952"/>
                <a:ext cx="2517976" cy="2510537"/>
              </a:xfrm>
              <a:custGeom>
                <a:avLst/>
                <a:gdLst>
                  <a:gd name="connsiteX0" fmla="*/ 1424738 w 2517976"/>
                  <a:gd name="connsiteY0" fmla="*/ 0 h 2510537"/>
                  <a:gd name="connsiteX1" fmla="*/ 1093238 w 2517976"/>
                  <a:gd name="connsiteY1" fmla="*/ 0 h 2510537"/>
                  <a:gd name="connsiteX2" fmla="*/ 773038 w 2517976"/>
                  <a:gd name="connsiteY2" fmla="*/ 85545 h 2510537"/>
                  <a:gd name="connsiteX3" fmla="*/ 485952 w 2517976"/>
                  <a:gd name="connsiteY3" fmla="*/ 250804 h 2510537"/>
                  <a:gd name="connsiteX4" fmla="*/ 251548 w 2517976"/>
                  <a:gd name="connsiteY4" fmla="*/ 484516 h 2510537"/>
                  <a:gd name="connsiteX5" fmla="*/ 85798 w 2517976"/>
                  <a:gd name="connsiteY5" fmla="*/ 770754 h 2510537"/>
                  <a:gd name="connsiteX6" fmla="*/ 0 w 2517976"/>
                  <a:gd name="connsiteY6" fmla="*/ 1090008 h 2510537"/>
                  <a:gd name="connsiteX7" fmla="*/ 0 w 2517976"/>
                  <a:gd name="connsiteY7" fmla="*/ 1420529 h 2510537"/>
                  <a:gd name="connsiteX8" fmla="*/ 85798 w 2517976"/>
                  <a:gd name="connsiteY8" fmla="*/ 1739783 h 2510537"/>
                  <a:gd name="connsiteX9" fmla="*/ 251548 w 2517976"/>
                  <a:gd name="connsiteY9" fmla="*/ 2026021 h 2510537"/>
                  <a:gd name="connsiteX10" fmla="*/ 485952 w 2517976"/>
                  <a:gd name="connsiteY10" fmla="*/ 2259733 h 2510537"/>
                  <a:gd name="connsiteX11" fmla="*/ 773038 w 2517976"/>
                  <a:gd name="connsiteY11" fmla="*/ 2424992 h 2510537"/>
                  <a:gd name="connsiteX12" fmla="*/ 1093238 w 2517976"/>
                  <a:gd name="connsiteY12" fmla="*/ 2510537 h 2510537"/>
                  <a:gd name="connsiteX13" fmla="*/ 1424738 w 2517976"/>
                  <a:gd name="connsiteY13" fmla="*/ 2510537 h 2510537"/>
                  <a:gd name="connsiteX14" fmla="*/ 1744939 w 2517976"/>
                  <a:gd name="connsiteY14" fmla="*/ 2424992 h 2510537"/>
                  <a:gd name="connsiteX15" fmla="*/ 2032025 w 2517976"/>
                  <a:gd name="connsiteY15" fmla="*/ 2259733 h 2510537"/>
                  <a:gd name="connsiteX16" fmla="*/ 2266429 w 2517976"/>
                  <a:gd name="connsiteY16" fmla="*/ 2026021 h 2510537"/>
                  <a:gd name="connsiteX17" fmla="*/ 2432178 w 2517976"/>
                  <a:gd name="connsiteY17" fmla="*/ 1739783 h 2510537"/>
                  <a:gd name="connsiteX18" fmla="*/ 2517977 w 2517976"/>
                  <a:gd name="connsiteY18" fmla="*/ 1420529 h 2510537"/>
                  <a:gd name="connsiteX19" fmla="*/ 2517977 w 2517976"/>
                  <a:gd name="connsiteY19" fmla="*/ 1090008 h 2510537"/>
                  <a:gd name="connsiteX20" fmla="*/ 2432178 w 2517976"/>
                  <a:gd name="connsiteY20" fmla="*/ 770754 h 2510537"/>
                  <a:gd name="connsiteX21" fmla="*/ 2266429 w 2517976"/>
                  <a:gd name="connsiteY21" fmla="*/ 484516 h 2510537"/>
                  <a:gd name="connsiteX22" fmla="*/ 2032025 w 2517976"/>
                  <a:gd name="connsiteY22" fmla="*/ 250804 h 2510537"/>
                  <a:gd name="connsiteX23" fmla="*/ 1744939 w 2517976"/>
                  <a:gd name="connsiteY23" fmla="*/ 85545 h 2510537"/>
                  <a:gd name="connsiteX24" fmla="*/ 1424738 w 2517976"/>
                  <a:gd name="connsiteY24" fmla="*/ 0 h 251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17976" h="2510537">
                    <a:moveTo>
                      <a:pt x="1424738" y="0"/>
                    </a:moveTo>
                    <a:lnTo>
                      <a:pt x="1093238" y="0"/>
                    </a:lnTo>
                    <a:lnTo>
                      <a:pt x="773038" y="85545"/>
                    </a:lnTo>
                    <a:lnTo>
                      <a:pt x="485952" y="250804"/>
                    </a:lnTo>
                    <a:lnTo>
                      <a:pt x="251548" y="484516"/>
                    </a:lnTo>
                    <a:lnTo>
                      <a:pt x="85798" y="770754"/>
                    </a:lnTo>
                    <a:lnTo>
                      <a:pt x="0" y="1090008"/>
                    </a:lnTo>
                    <a:lnTo>
                      <a:pt x="0" y="1420529"/>
                    </a:lnTo>
                    <a:lnTo>
                      <a:pt x="85798" y="1739783"/>
                    </a:lnTo>
                    <a:lnTo>
                      <a:pt x="251548" y="2026021"/>
                    </a:lnTo>
                    <a:lnTo>
                      <a:pt x="485952" y="2259733"/>
                    </a:lnTo>
                    <a:lnTo>
                      <a:pt x="773038" y="2424992"/>
                    </a:lnTo>
                    <a:lnTo>
                      <a:pt x="1093238" y="2510537"/>
                    </a:lnTo>
                    <a:lnTo>
                      <a:pt x="1424738" y="2510537"/>
                    </a:lnTo>
                    <a:lnTo>
                      <a:pt x="1744939" y="2424992"/>
                    </a:lnTo>
                    <a:lnTo>
                      <a:pt x="2032025" y="2259733"/>
                    </a:lnTo>
                    <a:lnTo>
                      <a:pt x="2266429" y="2026021"/>
                    </a:lnTo>
                    <a:lnTo>
                      <a:pt x="2432178" y="1739783"/>
                    </a:lnTo>
                    <a:lnTo>
                      <a:pt x="2517977" y="1420529"/>
                    </a:lnTo>
                    <a:lnTo>
                      <a:pt x="2517977" y="1090008"/>
                    </a:lnTo>
                    <a:lnTo>
                      <a:pt x="2432178" y="770754"/>
                    </a:lnTo>
                    <a:lnTo>
                      <a:pt x="2266429" y="484516"/>
                    </a:lnTo>
                    <a:lnTo>
                      <a:pt x="2032025" y="250804"/>
                    </a:lnTo>
                    <a:lnTo>
                      <a:pt x="1744939" y="85545"/>
                    </a:lnTo>
                    <a:lnTo>
                      <a:pt x="1424738" y="0"/>
                    </a:lnTo>
                    <a:close/>
                  </a:path>
                </a:pathLst>
              </a:custGeom>
              <a:noFill/>
              <a:ln w="2537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8F19407D-9792-FC96-6035-DA2BFF96EB60}"/>
                  </a:ext>
                </a:extLst>
              </p:cNvPr>
              <p:cNvSpPr/>
              <p:nvPr/>
            </p:nvSpPr>
            <p:spPr>
              <a:xfrm>
                <a:off x="6220022" y="2866544"/>
                <a:ext cx="2517963" cy="2510547"/>
              </a:xfrm>
              <a:custGeom>
                <a:avLst/>
                <a:gdLst>
                  <a:gd name="connsiteX0" fmla="*/ 1424723 w 2517963"/>
                  <a:gd name="connsiteY0" fmla="*/ 0 h 2510547"/>
                  <a:gd name="connsiteX1" fmla="*/ 1093241 w 2517963"/>
                  <a:gd name="connsiteY1" fmla="*/ 0 h 2510547"/>
                  <a:gd name="connsiteX2" fmla="*/ 773035 w 2517963"/>
                  <a:gd name="connsiteY2" fmla="*/ 85545 h 2510547"/>
                  <a:gd name="connsiteX3" fmla="*/ 485947 w 2517963"/>
                  <a:gd name="connsiteY3" fmla="*/ 250804 h 2510547"/>
                  <a:gd name="connsiteX4" fmla="*/ 251532 w 2517963"/>
                  <a:gd name="connsiteY4" fmla="*/ 484516 h 2510547"/>
                  <a:gd name="connsiteX5" fmla="*/ 85791 w 2517963"/>
                  <a:gd name="connsiteY5" fmla="*/ 770754 h 2510547"/>
                  <a:gd name="connsiteX6" fmla="*/ 0 w 2517963"/>
                  <a:gd name="connsiteY6" fmla="*/ 1090008 h 2510547"/>
                  <a:gd name="connsiteX7" fmla="*/ 0 w 2517963"/>
                  <a:gd name="connsiteY7" fmla="*/ 1420536 h 2510547"/>
                  <a:gd name="connsiteX8" fmla="*/ 85791 w 2517963"/>
                  <a:gd name="connsiteY8" fmla="*/ 1739796 h 2510547"/>
                  <a:gd name="connsiteX9" fmla="*/ 251532 w 2517963"/>
                  <a:gd name="connsiteY9" fmla="*/ 2026011 h 2510547"/>
                  <a:gd name="connsiteX10" fmla="*/ 485947 w 2517963"/>
                  <a:gd name="connsiteY10" fmla="*/ 2259733 h 2510547"/>
                  <a:gd name="connsiteX11" fmla="*/ 773035 w 2517963"/>
                  <a:gd name="connsiteY11" fmla="*/ 2424984 h 2510547"/>
                  <a:gd name="connsiteX12" fmla="*/ 1093241 w 2517963"/>
                  <a:gd name="connsiteY12" fmla="*/ 2510547 h 2510547"/>
                  <a:gd name="connsiteX13" fmla="*/ 1424723 w 2517963"/>
                  <a:gd name="connsiteY13" fmla="*/ 2510547 h 2510547"/>
                  <a:gd name="connsiteX14" fmla="*/ 1744929 w 2517963"/>
                  <a:gd name="connsiteY14" fmla="*/ 2424984 h 2510547"/>
                  <a:gd name="connsiteX15" fmla="*/ 2032017 w 2517963"/>
                  <a:gd name="connsiteY15" fmla="*/ 2259733 h 2510547"/>
                  <a:gd name="connsiteX16" fmla="*/ 2266432 w 2517963"/>
                  <a:gd name="connsiteY16" fmla="*/ 2026011 h 2510547"/>
                  <a:gd name="connsiteX17" fmla="*/ 2432173 w 2517963"/>
                  <a:gd name="connsiteY17" fmla="*/ 1739796 h 2510547"/>
                  <a:gd name="connsiteX18" fmla="*/ 2517964 w 2517963"/>
                  <a:gd name="connsiteY18" fmla="*/ 1420536 h 2510547"/>
                  <a:gd name="connsiteX19" fmla="*/ 2517964 w 2517963"/>
                  <a:gd name="connsiteY19" fmla="*/ 1090008 h 2510547"/>
                  <a:gd name="connsiteX20" fmla="*/ 2432173 w 2517963"/>
                  <a:gd name="connsiteY20" fmla="*/ 770754 h 2510547"/>
                  <a:gd name="connsiteX21" fmla="*/ 2266432 w 2517963"/>
                  <a:gd name="connsiteY21" fmla="*/ 484516 h 2510547"/>
                  <a:gd name="connsiteX22" fmla="*/ 2032017 w 2517963"/>
                  <a:gd name="connsiteY22" fmla="*/ 250804 h 2510547"/>
                  <a:gd name="connsiteX23" fmla="*/ 1744929 w 2517963"/>
                  <a:gd name="connsiteY23" fmla="*/ 85545 h 2510547"/>
                  <a:gd name="connsiteX24" fmla="*/ 1424723 w 2517963"/>
                  <a:gd name="connsiteY24" fmla="*/ 0 h 2510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17963" h="2510547">
                    <a:moveTo>
                      <a:pt x="1424723" y="0"/>
                    </a:moveTo>
                    <a:lnTo>
                      <a:pt x="1093241" y="0"/>
                    </a:lnTo>
                    <a:lnTo>
                      <a:pt x="773035" y="85545"/>
                    </a:lnTo>
                    <a:lnTo>
                      <a:pt x="485947" y="250804"/>
                    </a:lnTo>
                    <a:lnTo>
                      <a:pt x="251532" y="484516"/>
                    </a:lnTo>
                    <a:lnTo>
                      <a:pt x="85791" y="770754"/>
                    </a:lnTo>
                    <a:lnTo>
                      <a:pt x="0" y="1090008"/>
                    </a:lnTo>
                    <a:lnTo>
                      <a:pt x="0" y="1420536"/>
                    </a:lnTo>
                    <a:lnTo>
                      <a:pt x="85791" y="1739796"/>
                    </a:lnTo>
                    <a:lnTo>
                      <a:pt x="251532" y="2026011"/>
                    </a:lnTo>
                    <a:lnTo>
                      <a:pt x="485947" y="2259733"/>
                    </a:lnTo>
                    <a:lnTo>
                      <a:pt x="773035" y="2424984"/>
                    </a:lnTo>
                    <a:lnTo>
                      <a:pt x="1093241" y="2510547"/>
                    </a:lnTo>
                    <a:lnTo>
                      <a:pt x="1424723" y="2510547"/>
                    </a:lnTo>
                    <a:lnTo>
                      <a:pt x="1744929" y="2424984"/>
                    </a:lnTo>
                    <a:lnTo>
                      <a:pt x="2032017" y="2259733"/>
                    </a:lnTo>
                    <a:lnTo>
                      <a:pt x="2266432" y="2026011"/>
                    </a:lnTo>
                    <a:lnTo>
                      <a:pt x="2432173" y="1739796"/>
                    </a:lnTo>
                    <a:lnTo>
                      <a:pt x="2517964" y="1420536"/>
                    </a:lnTo>
                    <a:lnTo>
                      <a:pt x="2517964" y="1090008"/>
                    </a:lnTo>
                    <a:lnTo>
                      <a:pt x="2432173" y="770754"/>
                    </a:lnTo>
                    <a:lnTo>
                      <a:pt x="2266432" y="484516"/>
                    </a:lnTo>
                    <a:lnTo>
                      <a:pt x="2032017" y="250804"/>
                    </a:lnTo>
                    <a:lnTo>
                      <a:pt x="1744929" y="85545"/>
                    </a:lnTo>
                    <a:lnTo>
                      <a:pt x="14247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37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1372D6FB-C8DB-FDD6-8055-1893B916A0F2}"/>
                  </a:ext>
                </a:extLst>
              </p:cNvPr>
              <p:cNvSpPr/>
              <p:nvPr/>
            </p:nvSpPr>
            <p:spPr>
              <a:xfrm>
                <a:off x="5895893" y="2303960"/>
                <a:ext cx="324129" cy="991556"/>
              </a:xfrm>
              <a:custGeom>
                <a:avLst/>
                <a:gdLst>
                  <a:gd name="connsiteX0" fmla="*/ 324130 w 324129"/>
                  <a:gd name="connsiteY0" fmla="*/ 991556 h 991556"/>
                  <a:gd name="connsiteX1" fmla="*/ 324130 w 324129"/>
                  <a:gd name="connsiteY1" fmla="*/ 0 h 991556"/>
                  <a:gd name="connsiteX2" fmla="*/ 0 w 324129"/>
                  <a:gd name="connsiteY2" fmla="*/ 0 h 991556"/>
                  <a:gd name="connsiteX3" fmla="*/ 0 w 324129"/>
                  <a:gd name="connsiteY3" fmla="*/ 991556 h 991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129" h="991556">
                    <a:moveTo>
                      <a:pt x="324130" y="991556"/>
                    </a:moveTo>
                    <a:lnTo>
                      <a:pt x="324130" y="0"/>
                    </a:lnTo>
                    <a:lnTo>
                      <a:pt x="0" y="0"/>
                    </a:lnTo>
                    <a:lnTo>
                      <a:pt x="0" y="991556"/>
                    </a:lnTo>
                  </a:path>
                </a:pathLst>
              </a:custGeom>
              <a:solidFill>
                <a:srgbClr val="FFFFFF"/>
              </a:solidFill>
              <a:ln w="2537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08CFE340-B385-2458-BE6A-C93415E71577}"/>
                  </a:ext>
                </a:extLst>
              </p:cNvPr>
              <p:cNvSpPr/>
              <p:nvPr/>
            </p:nvSpPr>
            <p:spPr>
              <a:xfrm>
                <a:off x="5895893" y="3626034"/>
                <a:ext cx="324129" cy="661045"/>
              </a:xfrm>
              <a:custGeom>
                <a:avLst/>
                <a:gdLst>
                  <a:gd name="connsiteX0" fmla="*/ 0 w 324129"/>
                  <a:gd name="connsiteY0" fmla="*/ 0 h 661045"/>
                  <a:gd name="connsiteX1" fmla="*/ 0 w 324129"/>
                  <a:gd name="connsiteY1" fmla="*/ 661046 h 661045"/>
                  <a:gd name="connsiteX2" fmla="*/ 324130 w 324129"/>
                  <a:gd name="connsiteY2" fmla="*/ 661046 h 661045"/>
                  <a:gd name="connsiteX3" fmla="*/ 324130 w 324129"/>
                  <a:gd name="connsiteY3" fmla="*/ 0 h 66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129" h="661045">
                    <a:moveTo>
                      <a:pt x="0" y="0"/>
                    </a:moveTo>
                    <a:lnTo>
                      <a:pt x="0" y="661046"/>
                    </a:lnTo>
                    <a:lnTo>
                      <a:pt x="324130" y="661046"/>
                    </a:lnTo>
                    <a:lnTo>
                      <a:pt x="324130" y="0"/>
                    </a:lnTo>
                  </a:path>
                </a:pathLst>
              </a:custGeom>
              <a:solidFill>
                <a:srgbClr val="FFFFFF"/>
              </a:solidFill>
              <a:ln w="2537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379F9222-BFBB-5D7A-2D01-43E801310668}"/>
                  </a:ext>
                </a:extLst>
              </p:cNvPr>
              <p:cNvSpPr/>
              <p:nvPr/>
            </p:nvSpPr>
            <p:spPr>
              <a:xfrm>
                <a:off x="6046514" y="3449359"/>
                <a:ext cx="22900" cy="22832"/>
              </a:xfrm>
              <a:custGeom>
                <a:avLst/>
                <a:gdLst>
                  <a:gd name="connsiteX0" fmla="*/ 22900 w 22900"/>
                  <a:gd name="connsiteY0" fmla="*/ 11416 h 22832"/>
                  <a:gd name="connsiteX1" fmla="*/ 11450 w 22900"/>
                  <a:gd name="connsiteY1" fmla="*/ 22833 h 22832"/>
                  <a:gd name="connsiteX2" fmla="*/ 0 w 22900"/>
                  <a:gd name="connsiteY2" fmla="*/ 11416 h 22832"/>
                  <a:gd name="connsiteX3" fmla="*/ 11450 w 22900"/>
                  <a:gd name="connsiteY3" fmla="*/ 0 h 22832"/>
                  <a:gd name="connsiteX4" fmla="*/ 22900 w 22900"/>
                  <a:gd name="connsiteY4" fmla="*/ 11416 h 2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00" h="22832">
                    <a:moveTo>
                      <a:pt x="22900" y="11416"/>
                    </a:moveTo>
                    <a:cubicBezTo>
                      <a:pt x="22900" y="17721"/>
                      <a:pt x="17774" y="22833"/>
                      <a:pt x="11450" y="22833"/>
                    </a:cubicBezTo>
                    <a:cubicBezTo>
                      <a:pt x="5126" y="22833"/>
                      <a:pt x="0" y="17721"/>
                      <a:pt x="0" y="11416"/>
                    </a:cubicBezTo>
                    <a:cubicBezTo>
                      <a:pt x="0" y="5111"/>
                      <a:pt x="5126" y="0"/>
                      <a:pt x="11450" y="0"/>
                    </a:cubicBezTo>
                    <a:cubicBezTo>
                      <a:pt x="17774" y="0"/>
                      <a:pt x="22900" y="5111"/>
                      <a:pt x="22900" y="11416"/>
                    </a:cubicBezTo>
                    <a:close/>
                  </a:path>
                </a:pathLst>
              </a:custGeom>
              <a:solidFill>
                <a:srgbClr val="231815"/>
              </a:solidFill>
              <a:ln w="253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EF69C079-6BA2-EF09-6D14-34F4365D33F3}"/>
                  </a:ext>
                </a:extLst>
              </p:cNvPr>
              <p:cNvSpPr/>
              <p:nvPr/>
            </p:nvSpPr>
            <p:spPr>
              <a:xfrm>
                <a:off x="6046514" y="3509742"/>
                <a:ext cx="22900" cy="22832"/>
              </a:xfrm>
              <a:custGeom>
                <a:avLst/>
                <a:gdLst>
                  <a:gd name="connsiteX0" fmla="*/ 22900 w 22900"/>
                  <a:gd name="connsiteY0" fmla="*/ 11416 h 22832"/>
                  <a:gd name="connsiteX1" fmla="*/ 11450 w 22900"/>
                  <a:gd name="connsiteY1" fmla="*/ 22833 h 22832"/>
                  <a:gd name="connsiteX2" fmla="*/ 0 w 22900"/>
                  <a:gd name="connsiteY2" fmla="*/ 11416 h 22832"/>
                  <a:gd name="connsiteX3" fmla="*/ 11450 w 22900"/>
                  <a:gd name="connsiteY3" fmla="*/ 0 h 22832"/>
                  <a:gd name="connsiteX4" fmla="*/ 22900 w 22900"/>
                  <a:gd name="connsiteY4" fmla="*/ 11416 h 2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00" h="22832">
                    <a:moveTo>
                      <a:pt x="22900" y="11416"/>
                    </a:moveTo>
                    <a:cubicBezTo>
                      <a:pt x="22900" y="17721"/>
                      <a:pt x="17774" y="22833"/>
                      <a:pt x="11450" y="22833"/>
                    </a:cubicBezTo>
                    <a:cubicBezTo>
                      <a:pt x="5126" y="22833"/>
                      <a:pt x="0" y="17721"/>
                      <a:pt x="0" y="11416"/>
                    </a:cubicBezTo>
                    <a:cubicBezTo>
                      <a:pt x="0" y="5111"/>
                      <a:pt x="5126" y="0"/>
                      <a:pt x="11450" y="0"/>
                    </a:cubicBezTo>
                    <a:cubicBezTo>
                      <a:pt x="17774" y="0"/>
                      <a:pt x="22900" y="5111"/>
                      <a:pt x="22900" y="11416"/>
                    </a:cubicBezTo>
                    <a:close/>
                  </a:path>
                </a:pathLst>
              </a:custGeom>
              <a:solidFill>
                <a:srgbClr val="231815"/>
              </a:solidFill>
              <a:ln w="253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54E381A5-BC4D-8126-BCA8-DDF8DE31B238}"/>
                  </a:ext>
                </a:extLst>
              </p:cNvPr>
              <p:cNvSpPr/>
              <p:nvPr/>
            </p:nvSpPr>
            <p:spPr>
              <a:xfrm>
                <a:off x="6046514" y="3388976"/>
                <a:ext cx="22900" cy="22832"/>
              </a:xfrm>
              <a:custGeom>
                <a:avLst/>
                <a:gdLst>
                  <a:gd name="connsiteX0" fmla="*/ 22900 w 22900"/>
                  <a:gd name="connsiteY0" fmla="*/ 11416 h 22832"/>
                  <a:gd name="connsiteX1" fmla="*/ 11450 w 22900"/>
                  <a:gd name="connsiteY1" fmla="*/ 22833 h 22832"/>
                  <a:gd name="connsiteX2" fmla="*/ 0 w 22900"/>
                  <a:gd name="connsiteY2" fmla="*/ 11416 h 22832"/>
                  <a:gd name="connsiteX3" fmla="*/ 11450 w 22900"/>
                  <a:gd name="connsiteY3" fmla="*/ 0 h 22832"/>
                  <a:gd name="connsiteX4" fmla="*/ 22900 w 22900"/>
                  <a:gd name="connsiteY4" fmla="*/ 11416 h 2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00" h="22832">
                    <a:moveTo>
                      <a:pt x="22900" y="11416"/>
                    </a:moveTo>
                    <a:cubicBezTo>
                      <a:pt x="22900" y="17721"/>
                      <a:pt x="17774" y="22833"/>
                      <a:pt x="11450" y="22833"/>
                    </a:cubicBezTo>
                    <a:cubicBezTo>
                      <a:pt x="5126" y="22833"/>
                      <a:pt x="0" y="17721"/>
                      <a:pt x="0" y="11416"/>
                    </a:cubicBezTo>
                    <a:cubicBezTo>
                      <a:pt x="0" y="5111"/>
                      <a:pt x="5126" y="0"/>
                      <a:pt x="11450" y="0"/>
                    </a:cubicBezTo>
                    <a:cubicBezTo>
                      <a:pt x="17774" y="0"/>
                      <a:pt x="22900" y="5111"/>
                      <a:pt x="22900" y="11416"/>
                    </a:cubicBezTo>
                    <a:close/>
                  </a:path>
                </a:pathLst>
              </a:custGeom>
              <a:solidFill>
                <a:srgbClr val="231815"/>
              </a:solidFill>
              <a:ln w="253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85" name="グループ化 84">
              <a:extLst>
                <a:ext uri="{FF2B5EF4-FFF2-40B4-BE49-F238E27FC236}">
                  <a16:creationId xmlns:a16="http://schemas.microsoft.com/office/drawing/2014/main" id="{8861AF9F-2A83-F69A-02E1-EB8B10586E00}"/>
                </a:ext>
              </a:extLst>
            </p:cNvPr>
            <p:cNvGrpSpPr/>
            <p:nvPr/>
          </p:nvGrpSpPr>
          <p:grpSpPr>
            <a:xfrm>
              <a:off x="7079737" y="1719999"/>
              <a:ext cx="1635620" cy="1630785"/>
              <a:chOff x="7079737" y="1719999"/>
              <a:chExt cx="1635620" cy="1630785"/>
            </a:xfrm>
          </p:grpSpPr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95E748C7-FD07-1D68-3949-31BC07010238}"/>
                  </a:ext>
                </a:extLst>
              </p:cNvPr>
              <p:cNvSpPr/>
              <p:nvPr/>
            </p:nvSpPr>
            <p:spPr>
              <a:xfrm>
                <a:off x="7782956" y="2421135"/>
                <a:ext cx="932401" cy="929649"/>
              </a:xfrm>
              <a:custGeom>
                <a:avLst/>
                <a:gdLst>
                  <a:gd name="connsiteX0" fmla="*/ 229183 w 932401"/>
                  <a:gd name="connsiteY0" fmla="*/ 0 h 929649"/>
                  <a:gd name="connsiteX1" fmla="*/ 932401 w 932401"/>
                  <a:gd name="connsiteY1" fmla="*/ 701136 h 929649"/>
                  <a:gd name="connsiteX2" fmla="*/ 703218 w 932401"/>
                  <a:gd name="connsiteY2" fmla="*/ 929649 h 929649"/>
                  <a:gd name="connsiteX3" fmla="*/ 0 w 932401"/>
                  <a:gd name="connsiteY3" fmla="*/ 228513 h 92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2401" h="929649">
                    <a:moveTo>
                      <a:pt x="229183" y="0"/>
                    </a:moveTo>
                    <a:lnTo>
                      <a:pt x="932401" y="701136"/>
                    </a:lnTo>
                    <a:lnTo>
                      <a:pt x="703218" y="929649"/>
                    </a:lnTo>
                    <a:lnTo>
                      <a:pt x="0" y="228513"/>
                    </a:lnTo>
                  </a:path>
                </a:pathLst>
              </a:custGeom>
              <a:noFill/>
              <a:ln w="2537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0FD940E2-A3C8-BB7F-BFC7-915BC6C8EB78}"/>
                  </a:ext>
                </a:extLst>
              </p:cNvPr>
              <p:cNvSpPr/>
              <p:nvPr/>
            </p:nvSpPr>
            <p:spPr>
              <a:xfrm>
                <a:off x="7079737" y="1719999"/>
                <a:ext cx="698012" cy="695937"/>
              </a:xfrm>
              <a:custGeom>
                <a:avLst/>
                <a:gdLst>
                  <a:gd name="connsiteX0" fmla="*/ 468804 w 698012"/>
                  <a:gd name="connsiteY0" fmla="*/ 695937 h 695937"/>
                  <a:gd name="connsiteX1" fmla="*/ 0 w 698012"/>
                  <a:gd name="connsiteY1" fmla="*/ 228513 h 695937"/>
                  <a:gd name="connsiteX2" fmla="*/ 229209 w 698012"/>
                  <a:gd name="connsiteY2" fmla="*/ 0 h 695937"/>
                  <a:gd name="connsiteX3" fmla="*/ 698012 w 698012"/>
                  <a:gd name="connsiteY3" fmla="*/ 467424 h 69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012" h="695937">
                    <a:moveTo>
                      <a:pt x="468804" y="695937"/>
                    </a:moveTo>
                    <a:lnTo>
                      <a:pt x="0" y="228513"/>
                    </a:lnTo>
                    <a:lnTo>
                      <a:pt x="229209" y="0"/>
                    </a:lnTo>
                    <a:lnTo>
                      <a:pt x="698012" y="467424"/>
                    </a:lnTo>
                  </a:path>
                </a:pathLst>
              </a:custGeom>
              <a:noFill/>
              <a:ln w="2537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84828E9A-5420-6673-DB0D-066875817E17}"/>
                  </a:ext>
                </a:extLst>
              </p:cNvPr>
              <p:cNvSpPr/>
              <p:nvPr/>
            </p:nvSpPr>
            <p:spPr>
              <a:xfrm>
                <a:off x="7768890" y="2407120"/>
                <a:ext cx="22900" cy="22832"/>
              </a:xfrm>
              <a:custGeom>
                <a:avLst/>
                <a:gdLst>
                  <a:gd name="connsiteX0" fmla="*/ 22900 w 22900"/>
                  <a:gd name="connsiteY0" fmla="*/ 11416 h 22832"/>
                  <a:gd name="connsiteX1" fmla="*/ 11450 w 22900"/>
                  <a:gd name="connsiteY1" fmla="*/ 22833 h 22832"/>
                  <a:gd name="connsiteX2" fmla="*/ 0 w 22900"/>
                  <a:gd name="connsiteY2" fmla="*/ 11416 h 22832"/>
                  <a:gd name="connsiteX3" fmla="*/ 11450 w 22900"/>
                  <a:gd name="connsiteY3" fmla="*/ 0 h 22832"/>
                  <a:gd name="connsiteX4" fmla="*/ 22900 w 22900"/>
                  <a:gd name="connsiteY4" fmla="*/ 11416 h 2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00" h="22832">
                    <a:moveTo>
                      <a:pt x="22900" y="11416"/>
                    </a:moveTo>
                    <a:cubicBezTo>
                      <a:pt x="22900" y="17721"/>
                      <a:pt x="17774" y="22833"/>
                      <a:pt x="11450" y="22833"/>
                    </a:cubicBezTo>
                    <a:cubicBezTo>
                      <a:pt x="5126" y="22833"/>
                      <a:pt x="0" y="17721"/>
                      <a:pt x="0" y="11416"/>
                    </a:cubicBezTo>
                    <a:cubicBezTo>
                      <a:pt x="0" y="5111"/>
                      <a:pt x="5126" y="0"/>
                      <a:pt x="11450" y="0"/>
                    </a:cubicBezTo>
                    <a:cubicBezTo>
                      <a:pt x="17774" y="0"/>
                      <a:pt x="22900" y="5111"/>
                      <a:pt x="22900" y="11416"/>
                    </a:cubicBezTo>
                    <a:close/>
                  </a:path>
                </a:pathLst>
              </a:custGeom>
              <a:solidFill>
                <a:srgbClr val="231815"/>
              </a:solidFill>
              <a:ln w="253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7A7A216C-0F84-39EB-DF02-AB847D41FC74}"/>
                  </a:ext>
                </a:extLst>
              </p:cNvPr>
              <p:cNvSpPr/>
              <p:nvPr/>
            </p:nvSpPr>
            <p:spPr>
              <a:xfrm>
                <a:off x="7726071" y="2364422"/>
                <a:ext cx="22900" cy="22832"/>
              </a:xfrm>
              <a:custGeom>
                <a:avLst/>
                <a:gdLst>
                  <a:gd name="connsiteX0" fmla="*/ 22900 w 22900"/>
                  <a:gd name="connsiteY0" fmla="*/ 11416 h 22832"/>
                  <a:gd name="connsiteX1" fmla="*/ 11450 w 22900"/>
                  <a:gd name="connsiteY1" fmla="*/ 22833 h 22832"/>
                  <a:gd name="connsiteX2" fmla="*/ 0 w 22900"/>
                  <a:gd name="connsiteY2" fmla="*/ 11416 h 22832"/>
                  <a:gd name="connsiteX3" fmla="*/ 11450 w 22900"/>
                  <a:gd name="connsiteY3" fmla="*/ 0 h 22832"/>
                  <a:gd name="connsiteX4" fmla="*/ 22900 w 22900"/>
                  <a:gd name="connsiteY4" fmla="*/ 11416 h 2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00" h="22832">
                    <a:moveTo>
                      <a:pt x="22900" y="11416"/>
                    </a:moveTo>
                    <a:cubicBezTo>
                      <a:pt x="22900" y="17721"/>
                      <a:pt x="17774" y="22833"/>
                      <a:pt x="11450" y="22833"/>
                    </a:cubicBezTo>
                    <a:cubicBezTo>
                      <a:pt x="5126" y="22833"/>
                      <a:pt x="0" y="17721"/>
                      <a:pt x="0" y="11416"/>
                    </a:cubicBezTo>
                    <a:cubicBezTo>
                      <a:pt x="0" y="5111"/>
                      <a:pt x="5126" y="0"/>
                      <a:pt x="11450" y="0"/>
                    </a:cubicBezTo>
                    <a:cubicBezTo>
                      <a:pt x="17774" y="0"/>
                      <a:pt x="22900" y="5111"/>
                      <a:pt x="22900" y="11416"/>
                    </a:cubicBezTo>
                    <a:close/>
                  </a:path>
                </a:pathLst>
              </a:custGeom>
              <a:solidFill>
                <a:srgbClr val="231815"/>
              </a:solidFill>
              <a:ln w="253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28D2CABC-8A2E-6770-399D-3A57CEF24B99}"/>
                  </a:ext>
                </a:extLst>
              </p:cNvPr>
              <p:cNvSpPr/>
              <p:nvPr/>
            </p:nvSpPr>
            <p:spPr>
              <a:xfrm>
                <a:off x="7811735" y="2449816"/>
                <a:ext cx="22900" cy="22832"/>
              </a:xfrm>
              <a:custGeom>
                <a:avLst/>
                <a:gdLst>
                  <a:gd name="connsiteX0" fmla="*/ 22900 w 22900"/>
                  <a:gd name="connsiteY0" fmla="*/ 11416 h 22832"/>
                  <a:gd name="connsiteX1" fmla="*/ 11450 w 22900"/>
                  <a:gd name="connsiteY1" fmla="*/ 22833 h 22832"/>
                  <a:gd name="connsiteX2" fmla="*/ 0 w 22900"/>
                  <a:gd name="connsiteY2" fmla="*/ 11416 h 22832"/>
                  <a:gd name="connsiteX3" fmla="*/ 11450 w 22900"/>
                  <a:gd name="connsiteY3" fmla="*/ 0 h 22832"/>
                  <a:gd name="connsiteX4" fmla="*/ 22900 w 22900"/>
                  <a:gd name="connsiteY4" fmla="*/ 11416 h 2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00" h="22832">
                    <a:moveTo>
                      <a:pt x="22900" y="11416"/>
                    </a:moveTo>
                    <a:cubicBezTo>
                      <a:pt x="22900" y="17721"/>
                      <a:pt x="17774" y="22833"/>
                      <a:pt x="11450" y="22833"/>
                    </a:cubicBezTo>
                    <a:cubicBezTo>
                      <a:pt x="5126" y="22833"/>
                      <a:pt x="0" y="17721"/>
                      <a:pt x="0" y="11416"/>
                    </a:cubicBezTo>
                    <a:cubicBezTo>
                      <a:pt x="0" y="5111"/>
                      <a:pt x="5126" y="0"/>
                      <a:pt x="11450" y="0"/>
                    </a:cubicBezTo>
                    <a:cubicBezTo>
                      <a:pt x="17774" y="0"/>
                      <a:pt x="22900" y="5111"/>
                      <a:pt x="22900" y="11416"/>
                    </a:cubicBezTo>
                    <a:close/>
                  </a:path>
                </a:pathLst>
              </a:custGeom>
              <a:solidFill>
                <a:srgbClr val="231815"/>
              </a:solidFill>
              <a:ln w="253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pic>
        <p:nvPicPr>
          <p:cNvPr id="10" name="グラフィックス 9">
            <a:extLst>
              <a:ext uri="{FF2B5EF4-FFF2-40B4-BE49-F238E27FC236}">
                <a16:creationId xmlns:a16="http://schemas.microsoft.com/office/drawing/2014/main" id="{177A492A-A0BB-C7AF-5C98-49699E9BF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271" y="1947014"/>
            <a:ext cx="2565443" cy="1348502"/>
          </a:xfrm>
          <a:prstGeom prst="rect">
            <a:avLst/>
          </a:prstGeom>
        </p:spPr>
      </p:pic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4C737E23-A0BC-0F1F-7CEE-4C06E383BDED}"/>
              </a:ext>
            </a:extLst>
          </p:cNvPr>
          <p:cNvGrpSpPr/>
          <p:nvPr/>
        </p:nvGrpSpPr>
        <p:grpSpPr>
          <a:xfrm>
            <a:off x="7319130" y="1531518"/>
            <a:ext cx="1709624" cy="1685683"/>
            <a:chOff x="7319130" y="1531518"/>
            <a:chExt cx="1709624" cy="1685683"/>
          </a:xfrm>
        </p:grpSpPr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2FD27299-6973-B8C3-F25F-98ABEBA47829}"/>
                </a:ext>
              </a:extLst>
            </p:cNvPr>
            <p:cNvSpPr/>
            <p:nvPr/>
          </p:nvSpPr>
          <p:spPr>
            <a:xfrm>
              <a:off x="7319130" y="1763480"/>
              <a:ext cx="1458018" cy="1453721"/>
            </a:xfrm>
            <a:custGeom>
              <a:avLst/>
              <a:gdLst>
                <a:gd name="connsiteX0" fmla="*/ 1406412 w 1458018"/>
                <a:gd name="connsiteY0" fmla="*/ 1453722 h 1453721"/>
                <a:gd name="connsiteX1" fmla="*/ 976948 w 1458018"/>
                <a:gd name="connsiteY1" fmla="*/ 479658 h 1453721"/>
                <a:gd name="connsiteX2" fmla="*/ 0 w 1458018"/>
                <a:gd name="connsiteY2" fmla="*/ 51450 h 145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018" h="1453721">
                  <a:moveTo>
                    <a:pt x="1406412" y="1453722"/>
                  </a:moveTo>
                  <a:cubicBezTo>
                    <a:pt x="1557600" y="1302987"/>
                    <a:pt x="1365319" y="866884"/>
                    <a:pt x="976948" y="479658"/>
                  </a:cubicBezTo>
                  <a:cubicBezTo>
                    <a:pt x="588551" y="92431"/>
                    <a:pt x="151163" y="-99284"/>
                    <a:pt x="0" y="51450"/>
                  </a:cubicBezTo>
                </a:path>
              </a:pathLst>
            </a:custGeom>
            <a:noFill/>
            <a:ln w="2537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テキスト ボックス 70">
                  <a:extLst>
                    <a:ext uri="{FF2B5EF4-FFF2-40B4-BE49-F238E27FC236}">
                      <a16:creationId xmlns:a16="http://schemas.microsoft.com/office/drawing/2014/main" id="{FE36FF9C-F605-CBC9-B166-4CDDBDF78427}"/>
                    </a:ext>
                  </a:extLst>
                </p:cNvPr>
                <p:cNvSpPr txBox="1"/>
                <p:nvPr/>
              </p:nvSpPr>
              <p:spPr>
                <a:xfrm>
                  <a:off x="7869690" y="1531518"/>
                  <a:ext cx="115906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𝑙𝑒</m:t>
                        </m:r>
                        <m:sSub>
                          <m:sSubPr>
                            <m:ctrlPr>
                              <a:rPr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sz="28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テキスト ボックス 70">
                  <a:extLst>
                    <a:ext uri="{FF2B5EF4-FFF2-40B4-BE49-F238E27FC236}">
                      <a16:creationId xmlns:a16="http://schemas.microsoft.com/office/drawing/2014/main" id="{FE36FF9C-F605-CBC9-B166-4CDDBDF784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9690" y="1531518"/>
                  <a:ext cx="1159064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2174" b="-214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53DCABE7-6E5D-CE5F-7937-1206C57E501E}"/>
              </a:ext>
            </a:extLst>
          </p:cNvPr>
          <p:cNvGrpSpPr/>
          <p:nvPr/>
        </p:nvGrpSpPr>
        <p:grpSpPr>
          <a:xfrm>
            <a:off x="6208492" y="2406700"/>
            <a:ext cx="1439496" cy="1983120"/>
            <a:chOff x="6208492" y="2406700"/>
            <a:chExt cx="1439496" cy="1983120"/>
          </a:xfrm>
        </p:grpSpPr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C6CF661A-8690-043C-BA0C-8B28F16A6ABA}"/>
                </a:ext>
              </a:extLst>
            </p:cNvPr>
            <p:cNvSpPr/>
            <p:nvPr/>
          </p:nvSpPr>
          <p:spPr>
            <a:xfrm>
              <a:off x="6208492" y="2406700"/>
              <a:ext cx="539768" cy="1983120"/>
            </a:xfrm>
            <a:custGeom>
              <a:avLst/>
              <a:gdLst>
                <a:gd name="connsiteX0" fmla="*/ 0 w 638608"/>
                <a:gd name="connsiteY0" fmla="*/ 0 h 1983120"/>
                <a:gd name="connsiteX1" fmla="*/ 638609 w 638608"/>
                <a:gd name="connsiteY1" fmla="*/ 991554 h 1983120"/>
                <a:gd name="connsiteX2" fmla="*/ 0 w 638608"/>
                <a:gd name="connsiteY2" fmla="*/ 1983120 h 19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608" h="1983120">
                  <a:moveTo>
                    <a:pt x="0" y="0"/>
                  </a:moveTo>
                  <a:cubicBezTo>
                    <a:pt x="352689" y="0"/>
                    <a:pt x="638609" y="443933"/>
                    <a:pt x="638609" y="991554"/>
                  </a:cubicBezTo>
                  <a:cubicBezTo>
                    <a:pt x="638609" y="1539175"/>
                    <a:pt x="352689" y="1983120"/>
                    <a:pt x="0" y="1983120"/>
                  </a:cubicBezTo>
                </a:path>
              </a:pathLst>
            </a:custGeom>
            <a:noFill/>
            <a:ln w="2537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テキスト ボックス 75">
                  <a:extLst>
                    <a:ext uri="{FF2B5EF4-FFF2-40B4-BE49-F238E27FC236}">
                      <a16:creationId xmlns:a16="http://schemas.microsoft.com/office/drawing/2014/main" id="{C25FBFCF-356C-81A6-AD0F-611DA64EDEFD}"/>
                    </a:ext>
                  </a:extLst>
                </p:cNvPr>
                <p:cNvSpPr txBox="1"/>
                <p:nvPr/>
              </p:nvSpPr>
              <p:spPr>
                <a:xfrm>
                  <a:off x="6488924" y="2458672"/>
                  <a:ext cx="115906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𝑙𝑒𝑛</m:t>
                        </m:r>
                        <m: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ja-JP" altLang="en-US" sz="28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テキスト ボックス 75">
                  <a:extLst>
                    <a:ext uri="{FF2B5EF4-FFF2-40B4-BE49-F238E27FC236}">
                      <a16:creationId xmlns:a16="http://schemas.microsoft.com/office/drawing/2014/main" id="{C25FBFCF-356C-81A6-AD0F-611DA64EDE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8924" y="2458672"/>
                  <a:ext cx="1159064" cy="523220"/>
                </a:xfrm>
                <a:prstGeom prst="rect">
                  <a:avLst/>
                </a:prstGeom>
                <a:blipFill>
                  <a:blip r:embed="rId5"/>
                  <a:stretch>
                    <a:fillRect b="-214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32696F1C-6A33-9D2B-85D7-5EE7B5C32B0C}"/>
                  </a:ext>
                </a:extLst>
              </p:cNvPr>
              <p:cNvSpPr txBox="1"/>
              <p:nvPr/>
            </p:nvSpPr>
            <p:spPr>
              <a:xfrm>
                <a:off x="7212258" y="3195967"/>
                <a:ext cx="11590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𝑝𝑜𝑠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32696F1C-6A33-9D2B-85D7-5EE7B5C32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258" y="3195967"/>
                <a:ext cx="1159064" cy="523220"/>
              </a:xfrm>
              <a:prstGeom prst="rect">
                <a:avLst/>
              </a:prstGeom>
              <a:blipFill>
                <a:blip r:embed="rId6"/>
                <a:stretch>
                  <a:fillRect l="-2151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1B2F4CC7-822D-9FBE-7BE9-8F441987FE71}"/>
              </a:ext>
            </a:extLst>
          </p:cNvPr>
          <p:cNvGrpSpPr/>
          <p:nvPr/>
        </p:nvGrpSpPr>
        <p:grpSpPr>
          <a:xfrm>
            <a:off x="5763401" y="3417555"/>
            <a:ext cx="1555729" cy="1366160"/>
            <a:chOff x="5763401" y="3417555"/>
            <a:chExt cx="1555729" cy="13661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テキスト ボックス 77">
                  <a:extLst>
                    <a:ext uri="{FF2B5EF4-FFF2-40B4-BE49-F238E27FC236}">
                      <a16:creationId xmlns:a16="http://schemas.microsoft.com/office/drawing/2014/main" id="{8C9F4D0A-DF1C-945D-391C-97385DD742BD}"/>
                    </a:ext>
                  </a:extLst>
                </p:cNvPr>
                <p:cNvSpPr txBox="1"/>
                <p:nvPr/>
              </p:nvSpPr>
              <p:spPr>
                <a:xfrm>
                  <a:off x="5763401" y="3958888"/>
                  <a:ext cx="115906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ja-JP" altLang="en-US" sz="2800"/>
                </a:p>
              </p:txBody>
            </p:sp>
          </mc:Choice>
          <mc:Fallback xmlns="">
            <p:sp>
              <p:nvSpPr>
                <p:cNvPr id="78" name="テキスト ボックス 77">
                  <a:extLst>
                    <a:ext uri="{FF2B5EF4-FFF2-40B4-BE49-F238E27FC236}">
                      <a16:creationId xmlns:a16="http://schemas.microsoft.com/office/drawing/2014/main" id="{8C9F4D0A-DF1C-945D-391C-97385DD742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3401" y="3958888"/>
                  <a:ext cx="1159064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テキスト ボックス 78">
                  <a:extLst>
                    <a:ext uri="{FF2B5EF4-FFF2-40B4-BE49-F238E27FC236}">
                      <a16:creationId xmlns:a16="http://schemas.microsoft.com/office/drawing/2014/main" id="{0C779A88-29C2-0D69-F836-63CD4265AF17}"/>
                    </a:ext>
                  </a:extLst>
                </p:cNvPr>
                <p:cNvSpPr txBox="1"/>
                <p:nvPr/>
              </p:nvSpPr>
              <p:spPr>
                <a:xfrm>
                  <a:off x="5808608" y="3673012"/>
                  <a:ext cx="115906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ja-JP" altLang="en-US" sz="2800"/>
                </a:p>
              </p:txBody>
            </p:sp>
          </mc:Choice>
          <mc:Fallback xmlns="">
            <p:sp>
              <p:nvSpPr>
                <p:cNvPr id="79" name="テキスト ボックス 78">
                  <a:extLst>
                    <a:ext uri="{FF2B5EF4-FFF2-40B4-BE49-F238E27FC236}">
                      <a16:creationId xmlns:a16="http://schemas.microsoft.com/office/drawing/2014/main" id="{0C779A88-29C2-0D69-F836-63CD4265A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8608" y="3673012"/>
                  <a:ext cx="1159064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テキスト ボックス 79">
                  <a:extLst>
                    <a:ext uri="{FF2B5EF4-FFF2-40B4-BE49-F238E27FC236}">
                      <a16:creationId xmlns:a16="http://schemas.microsoft.com/office/drawing/2014/main" id="{FC9D2AB4-C454-FE54-7CA3-F48A2903E946}"/>
                    </a:ext>
                  </a:extLst>
                </p:cNvPr>
                <p:cNvSpPr txBox="1"/>
                <p:nvPr/>
              </p:nvSpPr>
              <p:spPr>
                <a:xfrm>
                  <a:off x="5941100" y="3417555"/>
                  <a:ext cx="115906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ja-JP" altLang="en-US" sz="2800"/>
                </a:p>
              </p:txBody>
            </p:sp>
          </mc:Choice>
          <mc:Fallback xmlns="">
            <p:sp>
              <p:nvSpPr>
                <p:cNvPr id="80" name="テキスト ボックス 79">
                  <a:extLst>
                    <a:ext uri="{FF2B5EF4-FFF2-40B4-BE49-F238E27FC236}">
                      <a16:creationId xmlns:a16="http://schemas.microsoft.com/office/drawing/2014/main" id="{FC9D2AB4-C454-FE54-7CA3-F48A2903E9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1100" y="3417555"/>
                  <a:ext cx="1159064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テキスト ボックス 80">
                  <a:extLst>
                    <a:ext uri="{FF2B5EF4-FFF2-40B4-BE49-F238E27FC236}">
                      <a16:creationId xmlns:a16="http://schemas.microsoft.com/office/drawing/2014/main" id="{AA23D717-B698-F555-3EA1-72A1F07B8F28}"/>
                    </a:ext>
                  </a:extLst>
                </p:cNvPr>
                <p:cNvSpPr txBox="1"/>
                <p:nvPr/>
              </p:nvSpPr>
              <p:spPr>
                <a:xfrm>
                  <a:off x="6160066" y="4260495"/>
                  <a:ext cx="115906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ja-JP" altLang="en-US" sz="2800"/>
                </a:p>
              </p:txBody>
            </p:sp>
          </mc:Choice>
          <mc:Fallback xmlns="">
            <p:sp>
              <p:nvSpPr>
                <p:cNvPr id="81" name="テキスト ボックス 80">
                  <a:extLst>
                    <a:ext uri="{FF2B5EF4-FFF2-40B4-BE49-F238E27FC236}">
                      <a16:creationId xmlns:a16="http://schemas.microsoft.com/office/drawing/2014/main" id="{AA23D717-B698-F555-3EA1-72A1F07B8F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0066" y="4260495"/>
                  <a:ext cx="1159064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4BCC5F53-880D-4007-827F-79E490CE271A}"/>
              </a:ext>
            </a:extLst>
          </p:cNvPr>
          <p:cNvGrpSpPr/>
          <p:nvPr/>
        </p:nvGrpSpPr>
        <p:grpSpPr>
          <a:xfrm>
            <a:off x="4072641" y="1426815"/>
            <a:ext cx="5258942" cy="3476534"/>
            <a:chOff x="4072641" y="1426815"/>
            <a:chExt cx="5258942" cy="34765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テキスト ボックス 72">
                  <a:extLst>
                    <a:ext uri="{FF2B5EF4-FFF2-40B4-BE49-F238E27FC236}">
                      <a16:creationId xmlns:a16="http://schemas.microsoft.com/office/drawing/2014/main" id="{470D8F57-9B52-CD8D-F5AB-4D08A5EC43FB}"/>
                    </a:ext>
                  </a:extLst>
                </p:cNvPr>
                <p:cNvSpPr txBox="1"/>
                <p:nvPr/>
              </p:nvSpPr>
              <p:spPr>
                <a:xfrm>
                  <a:off x="6434327" y="1426815"/>
                  <a:ext cx="115906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sz="2800"/>
                </a:p>
              </p:txBody>
            </p:sp>
          </mc:Choice>
          <mc:Fallback xmlns="">
            <p:sp>
              <p:nvSpPr>
                <p:cNvPr id="73" name="テキスト ボックス 72">
                  <a:extLst>
                    <a:ext uri="{FF2B5EF4-FFF2-40B4-BE49-F238E27FC236}">
                      <a16:creationId xmlns:a16="http://schemas.microsoft.com/office/drawing/2014/main" id="{470D8F57-9B52-CD8D-F5AB-4D08A5EC43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4327" y="1426815"/>
                  <a:ext cx="115906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テキスト ボックス 73">
                  <a:extLst>
                    <a:ext uri="{FF2B5EF4-FFF2-40B4-BE49-F238E27FC236}">
                      <a16:creationId xmlns:a16="http://schemas.microsoft.com/office/drawing/2014/main" id="{482C4245-0ED3-7F55-3E27-64D8CAA3E3FB}"/>
                    </a:ext>
                  </a:extLst>
                </p:cNvPr>
                <p:cNvSpPr txBox="1"/>
                <p:nvPr/>
              </p:nvSpPr>
              <p:spPr>
                <a:xfrm>
                  <a:off x="4072641" y="2271082"/>
                  <a:ext cx="115906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ja-JP" altLang="en-US" sz="2800"/>
                </a:p>
              </p:txBody>
            </p:sp>
          </mc:Choice>
          <mc:Fallback xmlns="">
            <p:sp>
              <p:nvSpPr>
                <p:cNvPr id="74" name="テキスト ボックス 73">
                  <a:extLst>
                    <a:ext uri="{FF2B5EF4-FFF2-40B4-BE49-F238E27FC236}">
                      <a16:creationId xmlns:a16="http://schemas.microsoft.com/office/drawing/2014/main" id="{482C4245-0ED3-7F55-3E27-64D8CAA3E3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2641" y="2271082"/>
                  <a:ext cx="1159064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4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テキスト ボックス 74">
                  <a:extLst>
                    <a:ext uri="{FF2B5EF4-FFF2-40B4-BE49-F238E27FC236}">
                      <a16:creationId xmlns:a16="http://schemas.microsoft.com/office/drawing/2014/main" id="{DE42BA41-DE7E-D888-71B0-31C174084804}"/>
                    </a:ext>
                  </a:extLst>
                </p:cNvPr>
                <p:cNvSpPr txBox="1"/>
                <p:nvPr/>
              </p:nvSpPr>
              <p:spPr>
                <a:xfrm>
                  <a:off x="6898868" y="3922661"/>
                  <a:ext cx="115906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sz="2800"/>
                </a:p>
              </p:txBody>
            </p:sp>
          </mc:Choice>
          <mc:Fallback xmlns="">
            <p:sp>
              <p:nvSpPr>
                <p:cNvPr id="75" name="テキスト ボックス 74">
                  <a:extLst>
                    <a:ext uri="{FF2B5EF4-FFF2-40B4-BE49-F238E27FC236}">
                      <a16:creationId xmlns:a16="http://schemas.microsoft.com/office/drawing/2014/main" id="{DE42BA41-DE7E-D888-71B0-31C1740848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8868" y="3922661"/>
                  <a:ext cx="1159064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テキスト ボックス 81">
                  <a:extLst>
                    <a:ext uri="{FF2B5EF4-FFF2-40B4-BE49-F238E27FC236}">
                      <a16:creationId xmlns:a16="http://schemas.microsoft.com/office/drawing/2014/main" id="{3455BB83-94A3-E4D0-CB4C-7C3DC244230B}"/>
                    </a:ext>
                  </a:extLst>
                </p:cNvPr>
                <p:cNvSpPr txBox="1"/>
                <p:nvPr/>
              </p:nvSpPr>
              <p:spPr>
                <a:xfrm>
                  <a:off x="5495264" y="4380129"/>
                  <a:ext cx="115906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ja-JP" altLang="en-US" sz="2800"/>
                </a:p>
              </p:txBody>
            </p:sp>
          </mc:Choice>
          <mc:Fallback xmlns="">
            <p:sp>
              <p:nvSpPr>
                <p:cNvPr id="82" name="テキスト ボックス 81">
                  <a:extLst>
                    <a:ext uri="{FF2B5EF4-FFF2-40B4-BE49-F238E27FC236}">
                      <a16:creationId xmlns:a16="http://schemas.microsoft.com/office/drawing/2014/main" id="{3455BB83-94A3-E4D0-CB4C-7C3DC24423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264" y="4380129"/>
                  <a:ext cx="1159064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テキスト ボックス 82">
                  <a:extLst>
                    <a:ext uri="{FF2B5EF4-FFF2-40B4-BE49-F238E27FC236}">
                      <a16:creationId xmlns:a16="http://schemas.microsoft.com/office/drawing/2014/main" id="{C9D7EC7F-3036-AD18-5B7C-3EAADF40CDAA}"/>
                    </a:ext>
                  </a:extLst>
                </p:cNvPr>
                <p:cNvSpPr txBox="1"/>
                <p:nvPr/>
              </p:nvSpPr>
              <p:spPr>
                <a:xfrm>
                  <a:off x="8172519" y="3270130"/>
                  <a:ext cx="115906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ja-JP" altLang="en-US" sz="2800"/>
                </a:p>
              </p:txBody>
            </p:sp>
          </mc:Choice>
          <mc:Fallback xmlns="">
            <p:sp>
              <p:nvSpPr>
                <p:cNvPr id="83" name="テキスト ボックス 82">
                  <a:extLst>
                    <a:ext uri="{FF2B5EF4-FFF2-40B4-BE49-F238E27FC236}">
                      <a16:creationId xmlns:a16="http://schemas.microsoft.com/office/drawing/2014/main" id="{C9D7EC7F-3036-AD18-5B7C-3EAADF40CD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2519" y="3270130"/>
                  <a:ext cx="1159064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テキスト ボックス 87">
                  <a:extLst>
                    <a:ext uri="{FF2B5EF4-FFF2-40B4-BE49-F238E27FC236}">
                      <a16:creationId xmlns:a16="http://schemas.microsoft.com/office/drawing/2014/main" id="{479F0126-AE50-8CB3-3134-7D770AA46DA8}"/>
                    </a:ext>
                  </a:extLst>
                </p:cNvPr>
                <p:cNvSpPr txBox="1"/>
                <p:nvPr/>
              </p:nvSpPr>
              <p:spPr>
                <a:xfrm>
                  <a:off x="5857474" y="2354116"/>
                  <a:ext cx="41772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ja-JP" altLang="en-US" sz="2800"/>
                </a:p>
              </p:txBody>
            </p:sp>
          </mc:Choice>
          <mc:Fallback xmlns="">
            <p:sp>
              <p:nvSpPr>
                <p:cNvPr id="88" name="テキスト ボックス 87">
                  <a:extLst>
                    <a:ext uri="{FF2B5EF4-FFF2-40B4-BE49-F238E27FC236}">
                      <a16:creationId xmlns:a16="http://schemas.microsoft.com/office/drawing/2014/main" id="{479F0126-AE50-8CB3-3134-7D770AA46D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7474" y="2354116"/>
                  <a:ext cx="417722" cy="523220"/>
                </a:xfrm>
                <a:prstGeom prst="rect">
                  <a:avLst/>
                </a:prstGeom>
                <a:blipFill>
                  <a:blip r:embed="rId16"/>
                  <a:stretch>
                    <a:fillRect l="-9091" r="-909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9" name="下矢印 88">
            <a:extLst>
              <a:ext uri="{FF2B5EF4-FFF2-40B4-BE49-F238E27FC236}">
                <a16:creationId xmlns:a16="http://schemas.microsoft.com/office/drawing/2014/main" id="{FD7922EB-B106-D31E-9D56-3D95BEAF51AE}"/>
              </a:ext>
            </a:extLst>
          </p:cNvPr>
          <p:cNvSpPr/>
          <p:nvPr/>
        </p:nvSpPr>
        <p:spPr>
          <a:xfrm rot="16200000">
            <a:off x="2862497" y="2452812"/>
            <a:ext cx="385430" cy="325827"/>
          </a:xfrm>
          <a:prstGeom prst="downArrow">
            <a:avLst>
              <a:gd name="adj1" fmla="val 41104"/>
              <a:gd name="adj2" fmla="val 4362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62B1EEF8-212E-E220-23C2-77288FA6659F}"/>
              </a:ext>
            </a:extLst>
          </p:cNvPr>
          <p:cNvGrpSpPr/>
          <p:nvPr/>
        </p:nvGrpSpPr>
        <p:grpSpPr>
          <a:xfrm>
            <a:off x="145514" y="3425277"/>
            <a:ext cx="4723231" cy="3325718"/>
            <a:chOff x="145514" y="3425277"/>
            <a:chExt cx="4723231" cy="3325718"/>
          </a:xfrm>
        </p:grpSpPr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682680DA-F6C0-0BF2-2AE5-1AB0B8DBDDCF}"/>
                </a:ext>
              </a:extLst>
            </p:cNvPr>
            <p:cNvSpPr/>
            <p:nvPr/>
          </p:nvSpPr>
          <p:spPr>
            <a:xfrm>
              <a:off x="145514" y="3885456"/>
              <a:ext cx="4723231" cy="2865539"/>
            </a:xfrm>
            <a:prstGeom prst="rect">
              <a:avLst/>
            </a:prstGeom>
            <a:solidFill>
              <a:srgbClr val="F2ECF2"/>
            </a:solidFill>
            <a:ln w="28575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72000" rIns="180000" bIns="216000" rtlCol="0" anchor="t"/>
            <a:lstStyle/>
            <a:p>
              <a:pPr>
                <a:lnSpc>
                  <a:spcPct val="120000"/>
                </a:lnSpc>
              </a:pPr>
              <a:endParaRPr kumimoji="1" lang="ja-JP" altLang="en-US" sz="2400" spc="-3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EA33D12B-0AC5-BB23-1E27-5C2E7C8C566F}"/>
                </a:ext>
              </a:extLst>
            </p:cNvPr>
            <p:cNvGrpSpPr/>
            <p:nvPr/>
          </p:nvGrpSpPr>
          <p:grpSpPr>
            <a:xfrm>
              <a:off x="348476" y="4059296"/>
              <a:ext cx="4317306" cy="2085966"/>
              <a:chOff x="342183" y="4296731"/>
              <a:chExt cx="4317306" cy="2085966"/>
            </a:xfrm>
            <a:solidFill>
              <a:schemeClr val="bg1"/>
            </a:solidFill>
          </p:grpSpPr>
          <p:sp>
            <p:nvSpPr>
              <p:cNvPr id="63" name="フリーフォーム 62">
                <a:extLst>
                  <a:ext uri="{FF2B5EF4-FFF2-40B4-BE49-F238E27FC236}">
                    <a16:creationId xmlns:a16="http://schemas.microsoft.com/office/drawing/2014/main" id="{18F4B618-9DCC-081D-E534-B54B1F6D6A3C}"/>
                  </a:ext>
                </a:extLst>
              </p:cNvPr>
              <p:cNvSpPr/>
              <p:nvPr/>
            </p:nvSpPr>
            <p:spPr>
              <a:xfrm>
                <a:off x="342183" y="4296806"/>
                <a:ext cx="2089955" cy="2085891"/>
              </a:xfrm>
              <a:custGeom>
                <a:avLst/>
                <a:gdLst>
                  <a:gd name="connsiteX0" fmla="*/ 2089956 w 2089955"/>
                  <a:gd name="connsiteY0" fmla="*/ 1180251 h 2085891"/>
                  <a:gd name="connsiteX1" fmla="*/ 2018739 w 2089955"/>
                  <a:gd name="connsiteY1" fmla="*/ 1445508 h 2085891"/>
                  <a:gd name="connsiteX2" fmla="*/ 1881165 w 2089955"/>
                  <a:gd name="connsiteY2" fmla="*/ 1683325 h 2085891"/>
                  <a:gd name="connsiteX3" fmla="*/ 1686612 w 2089955"/>
                  <a:gd name="connsiteY3" fmla="*/ 1877507 h 2085891"/>
                  <a:gd name="connsiteX4" fmla="*/ 1448324 w 2089955"/>
                  <a:gd name="connsiteY4" fmla="*/ 2014816 h 2085891"/>
                  <a:gd name="connsiteX5" fmla="*/ 1182549 w 2089955"/>
                  <a:gd name="connsiteY5" fmla="*/ 2085892 h 2085891"/>
                  <a:gd name="connsiteX6" fmla="*/ 907400 w 2089955"/>
                  <a:gd name="connsiteY6" fmla="*/ 2085892 h 2085891"/>
                  <a:gd name="connsiteX7" fmla="*/ 641630 w 2089955"/>
                  <a:gd name="connsiteY7" fmla="*/ 2014816 h 2085891"/>
                  <a:gd name="connsiteX8" fmla="*/ 403344 w 2089955"/>
                  <a:gd name="connsiteY8" fmla="*/ 1877507 h 2085891"/>
                  <a:gd name="connsiteX9" fmla="*/ 208784 w 2089955"/>
                  <a:gd name="connsiteY9" fmla="*/ 1683325 h 2085891"/>
                  <a:gd name="connsiteX10" fmla="*/ 71210 w 2089955"/>
                  <a:gd name="connsiteY10" fmla="*/ 1445508 h 2085891"/>
                  <a:gd name="connsiteX11" fmla="*/ 0 w 2089955"/>
                  <a:gd name="connsiteY11" fmla="*/ 1180251 h 2085891"/>
                  <a:gd name="connsiteX12" fmla="*/ 0 w 2089955"/>
                  <a:gd name="connsiteY12" fmla="*/ 905637 h 2085891"/>
                  <a:gd name="connsiteX13" fmla="*/ 71210 w 2089955"/>
                  <a:gd name="connsiteY13" fmla="*/ 640386 h 2085891"/>
                  <a:gd name="connsiteX14" fmla="*/ 208784 w 2089955"/>
                  <a:gd name="connsiteY14" fmla="*/ 402561 h 2085891"/>
                  <a:gd name="connsiteX15" fmla="*/ 403344 w 2089955"/>
                  <a:gd name="connsiteY15" fmla="*/ 208379 h 2085891"/>
                  <a:gd name="connsiteX16" fmla="*/ 641630 w 2089955"/>
                  <a:gd name="connsiteY16" fmla="*/ 71075 h 2085891"/>
                  <a:gd name="connsiteX17" fmla="*/ 907400 w 2089955"/>
                  <a:gd name="connsiteY17" fmla="*/ 0 h 2085891"/>
                  <a:gd name="connsiteX18" fmla="*/ 1182549 w 2089955"/>
                  <a:gd name="connsiteY18" fmla="*/ 0 h 2085891"/>
                  <a:gd name="connsiteX19" fmla="*/ 1448324 w 2089955"/>
                  <a:gd name="connsiteY19" fmla="*/ 71075 h 2085891"/>
                  <a:gd name="connsiteX20" fmla="*/ 1686612 w 2089955"/>
                  <a:gd name="connsiteY20" fmla="*/ 208379 h 2085891"/>
                  <a:gd name="connsiteX21" fmla="*/ 1881165 w 2089955"/>
                  <a:gd name="connsiteY21" fmla="*/ 402561 h 2085891"/>
                  <a:gd name="connsiteX22" fmla="*/ 2018739 w 2089955"/>
                  <a:gd name="connsiteY22" fmla="*/ 640386 h 2085891"/>
                  <a:gd name="connsiteX23" fmla="*/ 2089956 w 2089955"/>
                  <a:gd name="connsiteY23" fmla="*/ 905637 h 2085891"/>
                  <a:gd name="connsiteX24" fmla="*/ 2089956 w 2089955"/>
                  <a:gd name="connsiteY24" fmla="*/ 1180251 h 208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89955" h="2085891">
                    <a:moveTo>
                      <a:pt x="2089956" y="1180251"/>
                    </a:moveTo>
                    <a:lnTo>
                      <a:pt x="2018739" y="1445508"/>
                    </a:lnTo>
                    <a:lnTo>
                      <a:pt x="1881165" y="1683325"/>
                    </a:lnTo>
                    <a:lnTo>
                      <a:pt x="1686612" y="1877507"/>
                    </a:lnTo>
                    <a:lnTo>
                      <a:pt x="1448324" y="2014816"/>
                    </a:lnTo>
                    <a:lnTo>
                      <a:pt x="1182549" y="2085892"/>
                    </a:lnTo>
                    <a:lnTo>
                      <a:pt x="907400" y="2085892"/>
                    </a:lnTo>
                    <a:lnTo>
                      <a:pt x="641630" y="2014816"/>
                    </a:lnTo>
                    <a:lnTo>
                      <a:pt x="403344" y="1877507"/>
                    </a:lnTo>
                    <a:lnTo>
                      <a:pt x="208784" y="1683325"/>
                    </a:lnTo>
                    <a:lnTo>
                      <a:pt x="71210" y="1445508"/>
                    </a:lnTo>
                    <a:lnTo>
                      <a:pt x="0" y="1180251"/>
                    </a:lnTo>
                    <a:lnTo>
                      <a:pt x="0" y="905637"/>
                    </a:lnTo>
                    <a:lnTo>
                      <a:pt x="71210" y="640386"/>
                    </a:lnTo>
                    <a:lnTo>
                      <a:pt x="208784" y="402561"/>
                    </a:lnTo>
                    <a:lnTo>
                      <a:pt x="403344" y="208379"/>
                    </a:lnTo>
                    <a:lnTo>
                      <a:pt x="641630" y="71075"/>
                    </a:lnTo>
                    <a:lnTo>
                      <a:pt x="907400" y="0"/>
                    </a:lnTo>
                    <a:lnTo>
                      <a:pt x="1182549" y="0"/>
                    </a:lnTo>
                    <a:lnTo>
                      <a:pt x="1448324" y="71075"/>
                    </a:lnTo>
                    <a:lnTo>
                      <a:pt x="1686612" y="208379"/>
                    </a:lnTo>
                    <a:lnTo>
                      <a:pt x="1881165" y="402561"/>
                    </a:lnTo>
                    <a:lnTo>
                      <a:pt x="2018739" y="640386"/>
                    </a:lnTo>
                    <a:lnTo>
                      <a:pt x="2089956" y="905637"/>
                    </a:lnTo>
                    <a:lnTo>
                      <a:pt x="2089956" y="1180251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4" name="フリーフォーム 63">
                <a:extLst>
                  <a:ext uri="{FF2B5EF4-FFF2-40B4-BE49-F238E27FC236}">
                    <a16:creationId xmlns:a16="http://schemas.microsoft.com/office/drawing/2014/main" id="{9FA3A796-48AB-381A-86A8-9F8640BC40EC}"/>
                  </a:ext>
                </a:extLst>
              </p:cNvPr>
              <p:cNvSpPr/>
              <p:nvPr/>
            </p:nvSpPr>
            <p:spPr>
              <a:xfrm>
                <a:off x="2432139" y="5202443"/>
                <a:ext cx="137574" cy="274613"/>
              </a:xfrm>
              <a:custGeom>
                <a:avLst/>
                <a:gdLst>
                  <a:gd name="connsiteX0" fmla="*/ 0 w 137574"/>
                  <a:gd name="connsiteY0" fmla="*/ 0 h 274613"/>
                  <a:gd name="connsiteX1" fmla="*/ 137574 w 137574"/>
                  <a:gd name="connsiteY1" fmla="*/ 0 h 274613"/>
                  <a:gd name="connsiteX2" fmla="*/ 137574 w 137574"/>
                  <a:gd name="connsiteY2" fmla="*/ 274614 h 274613"/>
                  <a:gd name="connsiteX3" fmla="*/ 0 w 137574"/>
                  <a:gd name="connsiteY3" fmla="*/ 274614 h 274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574" h="274613">
                    <a:moveTo>
                      <a:pt x="0" y="0"/>
                    </a:moveTo>
                    <a:lnTo>
                      <a:pt x="137574" y="0"/>
                    </a:lnTo>
                    <a:lnTo>
                      <a:pt x="137574" y="274614"/>
                    </a:lnTo>
                    <a:lnTo>
                      <a:pt x="0" y="274614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5" name="フリーフォーム 64">
                <a:extLst>
                  <a:ext uri="{FF2B5EF4-FFF2-40B4-BE49-F238E27FC236}">
                    <a16:creationId xmlns:a16="http://schemas.microsoft.com/office/drawing/2014/main" id="{200F5DCD-C4B9-874D-CE5F-88D47BC41178}"/>
                  </a:ext>
                </a:extLst>
              </p:cNvPr>
              <p:cNvSpPr/>
              <p:nvPr/>
            </p:nvSpPr>
            <p:spPr>
              <a:xfrm>
                <a:off x="2569533" y="4296731"/>
                <a:ext cx="2089956" cy="2085887"/>
              </a:xfrm>
              <a:custGeom>
                <a:avLst/>
                <a:gdLst>
                  <a:gd name="connsiteX0" fmla="*/ 0 w 2089956"/>
                  <a:gd name="connsiteY0" fmla="*/ 905640 h 2085887"/>
                  <a:gd name="connsiteX1" fmla="*/ 71216 w 2089956"/>
                  <a:gd name="connsiteY1" fmla="*/ 640383 h 2085887"/>
                  <a:gd name="connsiteX2" fmla="*/ 208791 w 2089956"/>
                  <a:gd name="connsiteY2" fmla="*/ 402567 h 2085887"/>
                  <a:gd name="connsiteX3" fmla="*/ 403344 w 2089956"/>
                  <a:gd name="connsiteY3" fmla="*/ 208385 h 2085887"/>
                  <a:gd name="connsiteX4" fmla="*/ 641631 w 2089956"/>
                  <a:gd name="connsiteY4" fmla="*/ 71075 h 2085887"/>
                  <a:gd name="connsiteX5" fmla="*/ 907407 w 2089956"/>
                  <a:gd name="connsiteY5" fmla="*/ 0 h 2085887"/>
                  <a:gd name="connsiteX6" fmla="*/ 1182556 w 2089956"/>
                  <a:gd name="connsiteY6" fmla="*/ 0 h 2085887"/>
                  <a:gd name="connsiteX7" fmla="*/ 1448325 w 2089956"/>
                  <a:gd name="connsiteY7" fmla="*/ 71075 h 2085887"/>
                  <a:gd name="connsiteX8" fmla="*/ 1686612 w 2089956"/>
                  <a:gd name="connsiteY8" fmla="*/ 208385 h 2085887"/>
                  <a:gd name="connsiteX9" fmla="*/ 1881172 w 2089956"/>
                  <a:gd name="connsiteY9" fmla="*/ 402567 h 2085887"/>
                  <a:gd name="connsiteX10" fmla="*/ 2018746 w 2089956"/>
                  <a:gd name="connsiteY10" fmla="*/ 640383 h 2085887"/>
                  <a:gd name="connsiteX11" fmla="*/ 2089956 w 2089956"/>
                  <a:gd name="connsiteY11" fmla="*/ 905640 h 2085887"/>
                  <a:gd name="connsiteX12" fmla="*/ 2089956 w 2089956"/>
                  <a:gd name="connsiteY12" fmla="*/ 1180253 h 2085887"/>
                  <a:gd name="connsiteX13" fmla="*/ 2018746 w 2089956"/>
                  <a:gd name="connsiteY13" fmla="*/ 1445505 h 2085887"/>
                  <a:gd name="connsiteX14" fmla="*/ 1881172 w 2089956"/>
                  <a:gd name="connsiteY14" fmla="*/ 1683327 h 2085887"/>
                  <a:gd name="connsiteX15" fmla="*/ 1686612 w 2089956"/>
                  <a:gd name="connsiteY15" fmla="*/ 1877509 h 2085887"/>
                  <a:gd name="connsiteX16" fmla="*/ 1448325 w 2089956"/>
                  <a:gd name="connsiteY16" fmla="*/ 2014813 h 2085887"/>
                  <a:gd name="connsiteX17" fmla="*/ 1182556 w 2089956"/>
                  <a:gd name="connsiteY17" fmla="*/ 2085888 h 2085887"/>
                  <a:gd name="connsiteX18" fmla="*/ 907407 w 2089956"/>
                  <a:gd name="connsiteY18" fmla="*/ 2085888 h 2085887"/>
                  <a:gd name="connsiteX19" fmla="*/ 641631 w 2089956"/>
                  <a:gd name="connsiteY19" fmla="*/ 2014813 h 2085887"/>
                  <a:gd name="connsiteX20" fmla="*/ 403344 w 2089956"/>
                  <a:gd name="connsiteY20" fmla="*/ 1877509 h 2085887"/>
                  <a:gd name="connsiteX21" fmla="*/ 208791 w 2089956"/>
                  <a:gd name="connsiteY21" fmla="*/ 1683327 h 2085887"/>
                  <a:gd name="connsiteX22" fmla="*/ 71216 w 2089956"/>
                  <a:gd name="connsiteY22" fmla="*/ 1445505 h 2085887"/>
                  <a:gd name="connsiteX23" fmla="*/ 0 w 2089956"/>
                  <a:gd name="connsiteY23" fmla="*/ 1180253 h 2085887"/>
                  <a:gd name="connsiteX24" fmla="*/ 0 w 2089956"/>
                  <a:gd name="connsiteY24" fmla="*/ 905640 h 208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89956" h="2085887">
                    <a:moveTo>
                      <a:pt x="0" y="905640"/>
                    </a:moveTo>
                    <a:lnTo>
                      <a:pt x="71216" y="640383"/>
                    </a:lnTo>
                    <a:lnTo>
                      <a:pt x="208791" y="402567"/>
                    </a:lnTo>
                    <a:lnTo>
                      <a:pt x="403344" y="208385"/>
                    </a:lnTo>
                    <a:lnTo>
                      <a:pt x="641631" y="71075"/>
                    </a:lnTo>
                    <a:lnTo>
                      <a:pt x="907407" y="0"/>
                    </a:lnTo>
                    <a:lnTo>
                      <a:pt x="1182556" y="0"/>
                    </a:lnTo>
                    <a:lnTo>
                      <a:pt x="1448325" y="71075"/>
                    </a:lnTo>
                    <a:lnTo>
                      <a:pt x="1686612" y="208385"/>
                    </a:lnTo>
                    <a:lnTo>
                      <a:pt x="1881172" y="402567"/>
                    </a:lnTo>
                    <a:lnTo>
                      <a:pt x="2018746" y="640383"/>
                    </a:lnTo>
                    <a:lnTo>
                      <a:pt x="2089956" y="905640"/>
                    </a:lnTo>
                    <a:lnTo>
                      <a:pt x="2089956" y="1180253"/>
                    </a:lnTo>
                    <a:lnTo>
                      <a:pt x="2018746" y="1445505"/>
                    </a:lnTo>
                    <a:lnTo>
                      <a:pt x="1881172" y="1683327"/>
                    </a:lnTo>
                    <a:lnTo>
                      <a:pt x="1686612" y="1877509"/>
                    </a:lnTo>
                    <a:lnTo>
                      <a:pt x="1448325" y="2014813"/>
                    </a:lnTo>
                    <a:lnTo>
                      <a:pt x="1182556" y="2085888"/>
                    </a:lnTo>
                    <a:lnTo>
                      <a:pt x="907407" y="2085888"/>
                    </a:lnTo>
                    <a:lnTo>
                      <a:pt x="641631" y="2014813"/>
                    </a:lnTo>
                    <a:lnTo>
                      <a:pt x="403344" y="1877509"/>
                    </a:lnTo>
                    <a:lnTo>
                      <a:pt x="208791" y="1683327"/>
                    </a:lnTo>
                    <a:lnTo>
                      <a:pt x="71216" y="1445505"/>
                    </a:lnTo>
                    <a:lnTo>
                      <a:pt x="0" y="1180253"/>
                    </a:lnTo>
                    <a:lnTo>
                      <a:pt x="0" y="905640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6" name="フリーフォーム 65">
                <a:extLst>
                  <a:ext uri="{FF2B5EF4-FFF2-40B4-BE49-F238E27FC236}">
                    <a16:creationId xmlns:a16="http://schemas.microsoft.com/office/drawing/2014/main" id="{CE4EFC78-B6B3-B37B-3BF5-76AA2357FFCE}"/>
                  </a:ext>
                </a:extLst>
              </p:cNvPr>
              <p:cNvSpPr/>
              <p:nvPr/>
            </p:nvSpPr>
            <p:spPr>
              <a:xfrm>
                <a:off x="2293657" y="4408297"/>
                <a:ext cx="679220" cy="679358"/>
              </a:xfrm>
              <a:custGeom>
                <a:avLst/>
                <a:gdLst>
                  <a:gd name="connsiteX0" fmla="*/ 679220 w 679220"/>
                  <a:gd name="connsiteY0" fmla="*/ 96818 h 679358"/>
                  <a:gd name="connsiteX1" fmla="*/ 95542 w 679220"/>
                  <a:gd name="connsiteY1" fmla="*/ 679358 h 679358"/>
                  <a:gd name="connsiteX2" fmla="*/ 0 w 679220"/>
                  <a:gd name="connsiteY2" fmla="*/ 582540 h 679358"/>
                  <a:gd name="connsiteX3" fmla="*/ 583684 w 679220"/>
                  <a:gd name="connsiteY3" fmla="*/ 0 h 679358"/>
                  <a:gd name="connsiteX4" fmla="*/ 679220 w 679220"/>
                  <a:gd name="connsiteY4" fmla="*/ 96818 h 679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9220" h="679358">
                    <a:moveTo>
                      <a:pt x="679220" y="96818"/>
                    </a:moveTo>
                    <a:lnTo>
                      <a:pt x="95542" y="679358"/>
                    </a:lnTo>
                    <a:lnTo>
                      <a:pt x="0" y="582540"/>
                    </a:lnTo>
                    <a:lnTo>
                      <a:pt x="583684" y="0"/>
                    </a:lnTo>
                    <a:lnTo>
                      <a:pt x="679220" y="96818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テキスト ボックス 95">
                  <a:extLst>
                    <a:ext uri="{FF2B5EF4-FFF2-40B4-BE49-F238E27FC236}">
                      <a16:creationId xmlns:a16="http://schemas.microsoft.com/office/drawing/2014/main" id="{88CB5802-F0D3-3819-518E-036C22DD1FF6}"/>
                    </a:ext>
                  </a:extLst>
                </p:cNvPr>
                <p:cNvSpPr txBox="1"/>
                <p:nvPr/>
              </p:nvSpPr>
              <p:spPr>
                <a:xfrm>
                  <a:off x="145514" y="3425277"/>
                  <a:ext cx="4723231" cy="461665"/>
                </a:xfrm>
                <a:prstGeom prst="rect">
                  <a:avLst/>
                </a:prstGeom>
                <a:solidFill>
                  <a:srgbClr val="F2CFEE"/>
                </a:solidFill>
                <a:ln w="28575">
                  <a:solidFill>
                    <a:srgbClr val="FF2F92"/>
                  </a:solidFill>
                </a:ln>
              </p:spPr>
              <p:txBody>
                <a:bodyPr wrap="none" lIns="144000" rtlCol="0">
                  <a:noAutofit/>
                </a:bodyPr>
                <a:lstStyle/>
                <a:p>
                  <a:r>
                    <a:rPr lang="en-US" altLang="ja-JP" sz="2400" dirty="0">
                      <a:solidFill>
                        <a:srgbClr val="FF0000"/>
                      </a:solidFill>
                      <a:latin typeface="MS PGothic" panose="020B0600070205080204" pitchFamily="34" charset="-128"/>
                      <a:ea typeface="MS PGothic" panose="020B0600070205080204" pitchFamily="34" charset="-128"/>
                      <a:cs typeface="Arial" panose="020B0604020202020204" pitchFamily="34" charset="0"/>
                    </a:rPr>
                    <a:t>【</a:t>
                  </a:r>
                  <a:r>
                    <a:rPr lang="ja-JP" altLang="en-US" sz="2400">
                      <a:solidFill>
                        <a:srgbClr val="FF0000"/>
                      </a:solidFill>
                      <a:latin typeface="MS PGothic" panose="020B0600070205080204" pitchFamily="34" charset="-128"/>
                      <a:ea typeface="MS PGothic" panose="020B0600070205080204" pitchFamily="34" charset="-128"/>
                      <a:cs typeface="Arial" panose="020B0604020202020204" pitchFamily="34" charset="0"/>
                    </a:rPr>
                    <a:t>例</a:t>
                  </a:r>
                  <a:r>
                    <a:rPr lang="en-US" altLang="ja-JP" sz="2400" dirty="0">
                      <a:solidFill>
                        <a:srgbClr val="FF0000"/>
                      </a:solidFill>
                      <a:latin typeface="MS PGothic" panose="020B0600070205080204" pitchFamily="34" charset="-128"/>
                      <a:ea typeface="MS PGothic" panose="020B0600070205080204" pitchFamily="34" charset="-128"/>
                      <a:cs typeface="Arial" panose="020B0604020202020204" pitchFamily="34" charset="0"/>
                    </a:rPr>
                    <a:t>】</a:t>
                  </a:r>
                  <a:r>
                    <a:rPr lang="ja-JP" altLang="en-US" sz="2400">
                      <a:latin typeface="MS PGothic" panose="020B0600070205080204" pitchFamily="34" charset="-128"/>
                      <a:ea typeface="MS PGothic" panose="020B0600070205080204" pitchFamily="34" charset="-128"/>
                      <a:cs typeface="Arial" panose="020B0604020202020204" pitchFamily="34" charset="0"/>
                    </a:rPr>
                    <a:t>（</a:t>
                  </a:r>
                  <a14:m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m:t>=24</m:t>
                      </m:r>
                    </m:oMath>
                  </a14:m>
                  <a:r>
                    <a:rPr lang="ja-JP" altLang="en-US" sz="2400">
                      <a:latin typeface="MS PGothic" panose="020B0600070205080204" pitchFamily="34" charset="-128"/>
                      <a:ea typeface="MS PGothic" panose="020B0600070205080204" pitchFamily="34" charset="-128"/>
                      <a:cs typeface="Arial" panose="020B0604020202020204" pitchFamily="34" charset="0"/>
                    </a:rPr>
                    <a:t>）</a:t>
                  </a:r>
                  <a:endParaRPr lang="en-US" altLang="ja-JP" sz="2400" dirty="0">
                    <a:latin typeface="MS PGothic" panose="020B0600070205080204" pitchFamily="34" charset="-128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6" name="テキスト ボックス 95">
                  <a:extLst>
                    <a:ext uri="{FF2B5EF4-FFF2-40B4-BE49-F238E27FC236}">
                      <a16:creationId xmlns:a16="http://schemas.microsoft.com/office/drawing/2014/main" id="{88CB5802-F0D3-3819-518E-036C22DD1F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514" y="3425277"/>
                  <a:ext cx="4723231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533" t="-10000" b="-20000"/>
                  </a:stretch>
                </a:blipFill>
                <a:ln w="28575">
                  <a:solidFill>
                    <a:srgbClr val="FF2F92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テキスト ボックス 96">
                  <a:extLst>
                    <a:ext uri="{FF2B5EF4-FFF2-40B4-BE49-F238E27FC236}">
                      <a16:creationId xmlns:a16="http://schemas.microsoft.com/office/drawing/2014/main" id="{B09DD93B-B335-F6C3-83FD-73719FE76AFE}"/>
                    </a:ext>
                  </a:extLst>
                </p:cNvPr>
                <p:cNvSpPr txBox="1"/>
                <p:nvPr/>
              </p:nvSpPr>
              <p:spPr>
                <a:xfrm>
                  <a:off x="205667" y="6217217"/>
                  <a:ext cx="4602433" cy="46166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𝑙𝑒𝑛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=1, 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𝑝𝑜𝑠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=3,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𝑙𝑒𝑛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ja-JP" altLang="en-US" sz="24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テキスト ボックス 96">
                  <a:extLst>
                    <a:ext uri="{FF2B5EF4-FFF2-40B4-BE49-F238E27FC236}">
                      <a16:creationId xmlns:a16="http://schemas.microsoft.com/office/drawing/2014/main" id="{B09DD93B-B335-F6C3-83FD-73719FE76A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667" y="6217217"/>
                  <a:ext cx="4602433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2821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54E77328-E220-5115-788A-FE31485D3AA1}"/>
              </a:ext>
            </a:extLst>
          </p:cNvPr>
          <p:cNvSpPr/>
          <p:nvPr/>
        </p:nvSpPr>
        <p:spPr>
          <a:xfrm>
            <a:off x="5075533" y="5334195"/>
            <a:ext cx="3905650" cy="1016841"/>
          </a:xfrm>
          <a:prstGeom prst="rect">
            <a:avLst/>
          </a:prstGeom>
          <a:solidFill>
            <a:srgbClr val="F9FBFD"/>
          </a:solidFill>
          <a:ln w="28575">
            <a:solidFill>
              <a:srgbClr val="1E2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tIns="72000" rIns="180000" bIns="216000" rtlCol="0" anchor="t"/>
          <a:lstStyle/>
          <a:p>
            <a:pPr>
              <a:lnSpc>
                <a:spcPct val="120000"/>
              </a:lnSpc>
            </a:pPr>
            <a:r>
              <a:rPr kumimoji="1" lang="en-US" altLang="ja-JP" sz="2400" spc="-30" dirty="0">
                <a:solidFill>
                  <a:srgbClr val="1E219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④</a:t>
            </a:r>
            <a:r>
              <a:rPr kumimoji="1" lang="en-US" altLang="ja-JP" sz="2400" spc="-3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ja-JP" altLang="en-US" sz="2400" spc="-3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kumimoji="1" lang="en-US" altLang="ja-JP" sz="2400" spc="-3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en-US" altLang="ja-JP" sz="2400" spc="-30" dirty="0">
                <a:solidFill>
                  <a:srgbClr val="1E219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⑦</a:t>
            </a:r>
            <a:r>
              <a:rPr kumimoji="1" lang="en-US" altLang="ja-JP" sz="2400" spc="-3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ja-JP" altLang="en-US" sz="2400" spc="-3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のパスの全タイプに</a:t>
            </a:r>
            <a:endParaRPr kumimoji="1" lang="en-US" altLang="ja-JP" sz="2400" spc="-3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400" spc="-3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対してパラメータを設定</a:t>
            </a:r>
          </a:p>
        </p:txBody>
      </p:sp>
    </p:spTree>
    <p:extLst>
      <p:ext uri="{BB962C8B-B14F-4D97-AF65-F5344CB8AC3E}">
        <p14:creationId xmlns:p14="http://schemas.microsoft.com/office/powerpoint/2010/main" val="156091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9" grpId="0" animBg="1"/>
      <p:bldP spid="10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8801D1-7B82-4193-72CF-47F44A76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定理６の証明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9CE0EEB-B4BD-C35F-2EF8-69CAF20D37FE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66311" y="2851305"/>
                <a:ext cx="8611377" cy="2557081"/>
              </a:xfrm>
            </p:spPr>
            <p:txBody>
              <a:bodyPr/>
              <a:lstStyle/>
              <a:p>
                <a:r>
                  <a:rPr kumimoji="1" lang="en-US" altLang="ja-JP" b="0" dirty="0">
                    <a:latin typeface="Cambria Math" panose="02040503050406030204" pitchFamily="18" charset="0"/>
                  </a:rPr>
                  <a:t>【</a:t>
                </a:r>
                <a:r>
                  <a:rPr kumimoji="1" lang="ja-JP" altLang="en-US" b="0">
                    <a:latin typeface="Cambria Math" panose="02040503050406030204" pitchFamily="18" charset="0"/>
                  </a:rPr>
                  <a:t>貪欲的なアイディア</a:t>
                </a:r>
                <a:r>
                  <a:rPr kumimoji="1" lang="en-US" altLang="ja-JP" b="0" dirty="0">
                    <a:latin typeface="Cambria Math" panose="02040503050406030204" pitchFamily="18" charset="0"/>
                  </a:rPr>
                  <a:t>】</a:t>
                </a:r>
                <a:endParaRPr kumimoji="1" lang="en-US" altLang="ja-JP" dirty="0"/>
              </a:p>
              <a:p>
                <a:pPr marL="457200" indent="-457200">
                  <a:buClr>
                    <a:srgbClr val="1E219C"/>
                  </a:buClr>
                  <a:buFont typeface="+mj-lt"/>
                  <a:buAutoNum type="arabicPeriod"/>
                </a:pPr>
                <a:r>
                  <a:rPr kumimoji="1" lang="ja-JP" altLang="en-US"/>
                  <a:t>各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/>
                  <a:t>に対して，全てのパラメーターの組合せを列挙し，</a:t>
                </a:r>
                <a:br>
                  <a:rPr kumimoji="1" lang="en-US" altLang="ja-JP" dirty="0"/>
                </a:br>
                <a:r>
                  <a:rPr lang="ja-JP" altLang="en-US"/>
                  <a:t>各パラメータ</a:t>
                </a:r>
                <a:r>
                  <a:rPr kumimoji="1" lang="ja-JP" altLang="en-US"/>
                  <a:t>に対する</a:t>
                </a:r>
                <a:r>
                  <a:rPr kumimoji="1" lang="en-US" altLang="ja-JP" dirty="0"/>
                  <a:t> </a:t>
                </a:r>
                <a:r>
                  <a:rPr kumimoji="1" lang="en-US" altLang="ja-JP" b="1" dirty="0">
                    <a:solidFill>
                      <a:srgbClr val="1E219C"/>
                    </a:solidFill>
                  </a:rPr>
                  <a:t>④</a:t>
                </a:r>
                <a:r>
                  <a:rPr kumimoji="1" lang="en-US" altLang="ja-JP" dirty="0"/>
                  <a:t> </a:t>
                </a:r>
                <a:r>
                  <a:rPr kumimoji="1" lang="ja-JP" altLang="en-US"/>
                  <a:t>および</a:t>
                </a:r>
                <a:r>
                  <a:rPr kumimoji="1" lang="en-US" altLang="ja-JP" dirty="0"/>
                  <a:t> </a:t>
                </a:r>
                <a:r>
                  <a:rPr kumimoji="1" lang="en-US" altLang="ja-JP" b="1" dirty="0">
                    <a:solidFill>
                      <a:srgbClr val="1E219C"/>
                    </a:solidFill>
                  </a:rPr>
                  <a:t>⑦</a:t>
                </a:r>
                <a:r>
                  <a:rPr kumimoji="1" lang="en-US" altLang="ja-JP" dirty="0"/>
                  <a:t> </a:t>
                </a:r>
                <a:r>
                  <a:rPr kumimoji="1" lang="ja-JP" altLang="en-US"/>
                  <a:t>の</a:t>
                </a:r>
                <a:r>
                  <a:rPr lang="ja-JP" altLang="en-US"/>
                  <a:t>パスを取得する</a:t>
                </a:r>
                <a:endParaRPr lang="en-US" altLang="ja-JP" dirty="0"/>
              </a:p>
              <a:p>
                <a:pPr marL="457200" indent="-457200">
                  <a:buClr>
                    <a:srgbClr val="1E219C"/>
                  </a:buClr>
                  <a:buFont typeface="+mj-lt"/>
                  <a:buAutoNum type="arabicPeriod"/>
                </a:pPr>
                <a:r>
                  <a:rPr kumimoji="1" lang="ja-JP" altLang="en-US"/>
                  <a:t>各パスにおいて任意の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/>
                  <a:t>について重なりを持たないことを示す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9CE0EEB-B4BD-C35F-2EF8-69CAF20D37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66311" y="2851305"/>
                <a:ext cx="8611377" cy="2557081"/>
              </a:xfrm>
              <a:blipFill>
                <a:blip r:embed="rId2"/>
                <a:stretch>
                  <a:fillRect l="-1180" t="-2475" r="-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187CC2-ED8B-036C-199C-A474F8040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84CD5DE-0DF3-F837-8976-88699158FF31}"/>
              </a:ext>
            </a:extLst>
          </p:cNvPr>
          <p:cNvGrpSpPr/>
          <p:nvPr/>
        </p:nvGrpSpPr>
        <p:grpSpPr>
          <a:xfrm>
            <a:off x="170027" y="1276846"/>
            <a:ext cx="8866970" cy="1480158"/>
            <a:chOff x="161784" y="1213346"/>
            <a:chExt cx="8866970" cy="14801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正方形/長方形 5">
                  <a:extLst>
                    <a:ext uri="{FF2B5EF4-FFF2-40B4-BE49-F238E27FC236}">
                      <a16:creationId xmlns:a16="http://schemas.microsoft.com/office/drawing/2014/main" id="{29C023A6-16AE-9165-C12E-F41381482FC1}"/>
                    </a:ext>
                  </a:extLst>
                </p:cNvPr>
                <p:cNvSpPr/>
                <p:nvPr/>
              </p:nvSpPr>
              <p:spPr>
                <a:xfrm>
                  <a:off x="161784" y="1675013"/>
                  <a:ext cx="8866970" cy="1018491"/>
                </a:xfrm>
                <a:prstGeom prst="rect">
                  <a:avLst/>
                </a:prstGeom>
                <a:solidFill>
                  <a:srgbClr val="F9FBFD"/>
                </a:solidFill>
                <a:ln w="28575">
                  <a:solidFill>
                    <a:srgbClr val="1E209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72000" rIns="180000" bIns="216000" rtlCol="0" anchor="t"/>
                <a:lstStyle/>
                <a:p>
                  <a:pPr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 5≤</m:t>
                      </m:r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𝑛</m:t>
                      </m:r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≤10 </m:t>
                      </m:r>
                    </m:oMath>
                  </a14:m>
                  <a:r>
                    <a:rPr kumimoji="1" lang="ja-JP" altLang="en-US" sz="2400" spc="-3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のとき，正</a:t>
                  </a:r>
                  <a14:m>
                    <m:oMath xmlns:m="http://schemas.openxmlformats.org/officeDocument/2006/math">
                      <m:r>
                        <a:rPr kumimoji="1" lang="en-US" altLang="ja-JP" sz="2400" b="0" i="0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 </m:t>
                      </m:r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𝑛</m:t>
                      </m:r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 </m:t>
                      </m:r>
                    </m:oMath>
                  </a14:m>
                  <a:r>
                    <a:rPr kumimoji="1" lang="ja-JP" altLang="en-US" sz="2400" spc="-3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角柱は高さ</a:t>
                  </a:r>
                  <a14:m>
                    <m:oMath xmlns:m="http://schemas.openxmlformats.org/officeDocument/2006/math"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 </m:t>
                      </m:r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h</m:t>
                      </m:r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 </m:t>
                      </m:r>
                    </m:oMath>
                  </a14:m>
                  <a:r>
                    <a:rPr kumimoji="1" lang="ja-JP" altLang="en-US" sz="2400" spc="-3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の値に依らず，どのように</a:t>
                  </a:r>
                  <a:br>
                    <a:rPr kumimoji="1" lang="en-US" altLang="ja-JP" sz="2400" spc="-30" dirty="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</a:br>
                  <a:r>
                    <a:rPr kumimoji="1" lang="ja-JP" altLang="en-US" sz="2400" spc="-3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辺展開をしても重なりを持たない．</a:t>
                  </a:r>
                  <a:endParaRPr kumimoji="1" lang="ja-JP" altLang="en-US" sz="2400" spc="-30" dirty="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endParaRPr>
                </a:p>
              </p:txBody>
            </p:sp>
          </mc:Choice>
          <mc:Fallback xmlns="">
            <p:sp>
              <p:nvSpPr>
                <p:cNvPr id="6" name="正方形/長方形 5">
                  <a:extLst>
                    <a:ext uri="{FF2B5EF4-FFF2-40B4-BE49-F238E27FC236}">
                      <a16:creationId xmlns:a16="http://schemas.microsoft.com/office/drawing/2014/main" id="{29C023A6-16AE-9165-C12E-F41381482F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784" y="1675013"/>
                  <a:ext cx="8866970" cy="1018491"/>
                </a:xfrm>
                <a:prstGeom prst="rect">
                  <a:avLst/>
                </a:prstGeom>
                <a:blipFill>
                  <a:blip r:embed="rId3"/>
                  <a:stretch>
                    <a:fillRect l="-285" b="-3571"/>
                  </a:stretch>
                </a:blipFill>
                <a:ln w="28575">
                  <a:solidFill>
                    <a:srgbClr val="1E209C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313D4F63-9720-6C5D-E247-9DCF2D8DDBFA}"/>
                </a:ext>
              </a:extLst>
            </p:cNvPr>
            <p:cNvSpPr txBox="1"/>
            <p:nvPr/>
          </p:nvSpPr>
          <p:spPr>
            <a:xfrm>
              <a:off x="161784" y="1213346"/>
              <a:ext cx="8866970" cy="461665"/>
            </a:xfrm>
            <a:prstGeom prst="rect">
              <a:avLst/>
            </a:prstGeom>
            <a:solidFill>
              <a:srgbClr val="DAE3F3"/>
            </a:solidFill>
            <a:ln w="28575">
              <a:solidFill>
                <a:srgbClr val="1E209C"/>
              </a:solidFill>
            </a:ln>
          </p:spPr>
          <p:txBody>
            <a:bodyPr wrap="none" lIns="144000" rtlCol="0">
              <a:noAutofit/>
            </a:bodyPr>
            <a:lstStyle/>
            <a:p>
              <a:r>
                <a:rPr lang="ja-JP" altLang="en-US" sz="240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rPr>
                <a:t>定理６（再掲）</a:t>
              </a:r>
              <a:endParaRPr lang="en-US" altLang="ja-JP" sz="2400" dirty="0"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ED21E261-0DD6-0563-2F17-8A41ABEE57F4}"/>
              </a:ext>
            </a:extLst>
          </p:cNvPr>
          <p:cNvGrpSpPr/>
          <p:nvPr/>
        </p:nvGrpSpPr>
        <p:grpSpPr>
          <a:xfrm>
            <a:off x="3071732" y="6552"/>
            <a:ext cx="6046868" cy="1800000"/>
            <a:chOff x="3034845" y="3501131"/>
            <a:chExt cx="6046868" cy="1800000"/>
          </a:xfrm>
        </p:grpSpPr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BDC68DF0-9A31-84E6-8CAF-90012D6F4E45}"/>
                </a:ext>
              </a:extLst>
            </p:cNvPr>
            <p:cNvSpPr/>
            <p:nvPr/>
          </p:nvSpPr>
          <p:spPr>
            <a:xfrm>
              <a:off x="3034845" y="3501131"/>
              <a:ext cx="6046868" cy="1800000"/>
            </a:xfrm>
            <a:prstGeom prst="rect">
              <a:avLst/>
            </a:prstGeom>
            <a:solidFill>
              <a:srgbClr val="F9FBFD"/>
            </a:solidFill>
            <a:ln w="28575">
              <a:solidFill>
                <a:srgbClr val="1E2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72000" rIns="180000" bIns="216000" rtlCol="0" anchor="t"/>
            <a:lstStyle/>
            <a:p>
              <a:pPr>
                <a:lnSpc>
                  <a:spcPct val="120000"/>
                </a:lnSpc>
              </a:pPr>
              <a:endParaRPr kumimoji="1" lang="ja-JP" altLang="en-US" sz="2400" spc="-3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96" name="グループ化 95">
              <a:extLst>
                <a:ext uri="{FF2B5EF4-FFF2-40B4-BE49-F238E27FC236}">
                  <a16:creationId xmlns:a16="http://schemas.microsoft.com/office/drawing/2014/main" id="{51DCFD81-FC0B-854F-7A49-0D71D45A79CB}"/>
                </a:ext>
              </a:extLst>
            </p:cNvPr>
            <p:cNvGrpSpPr/>
            <p:nvPr/>
          </p:nvGrpSpPr>
          <p:grpSpPr>
            <a:xfrm>
              <a:off x="3065149" y="3539597"/>
              <a:ext cx="5887183" cy="1683359"/>
              <a:chOff x="3065149" y="3539597"/>
              <a:chExt cx="5887183" cy="1683359"/>
            </a:xfrm>
          </p:grpSpPr>
          <p:sp>
            <p:nvSpPr>
              <p:cNvPr id="97" name="フリーフォーム 96">
                <a:extLst>
                  <a:ext uri="{FF2B5EF4-FFF2-40B4-BE49-F238E27FC236}">
                    <a16:creationId xmlns:a16="http://schemas.microsoft.com/office/drawing/2014/main" id="{70A617F5-31F2-CFE2-1F0B-B7CB67AB9A9F}"/>
                  </a:ext>
                </a:extLst>
              </p:cNvPr>
              <p:cNvSpPr/>
              <p:nvPr/>
            </p:nvSpPr>
            <p:spPr>
              <a:xfrm>
                <a:off x="3554971" y="3701570"/>
                <a:ext cx="742972" cy="742972"/>
              </a:xfrm>
              <a:custGeom>
                <a:avLst/>
                <a:gdLst>
                  <a:gd name="connsiteX0" fmla="*/ 420393 w 742972"/>
                  <a:gd name="connsiteY0" fmla="*/ 0 h 742972"/>
                  <a:gd name="connsiteX1" fmla="*/ 322579 w 742972"/>
                  <a:gd name="connsiteY1" fmla="*/ 0 h 742972"/>
                  <a:gd name="connsiteX2" fmla="*/ 228098 w 742972"/>
                  <a:gd name="connsiteY2" fmla="*/ 25316 h 742972"/>
                  <a:gd name="connsiteX3" fmla="*/ 143388 w 742972"/>
                  <a:gd name="connsiteY3" fmla="*/ 74223 h 742972"/>
                  <a:gd name="connsiteX4" fmla="*/ 74223 w 742972"/>
                  <a:gd name="connsiteY4" fmla="*/ 143388 h 742972"/>
                  <a:gd name="connsiteX5" fmla="*/ 25316 w 742972"/>
                  <a:gd name="connsiteY5" fmla="*/ 228098 h 742972"/>
                  <a:gd name="connsiteX6" fmla="*/ 0 w 742972"/>
                  <a:gd name="connsiteY6" fmla="*/ 322579 h 742972"/>
                  <a:gd name="connsiteX7" fmla="*/ 0 w 742972"/>
                  <a:gd name="connsiteY7" fmla="*/ 420393 h 742972"/>
                  <a:gd name="connsiteX8" fmla="*/ 25316 w 742972"/>
                  <a:gd name="connsiteY8" fmla="*/ 514874 h 742972"/>
                  <a:gd name="connsiteX9" fmla="*/ 74223 w 742972"/>
                  <a:gd name="connsiteY9" fmla="*/ 599584 h 742972"/>
                  <a:gd name="connsiteX10" fmla="*/ 143388 w 742972"/>
                  <a:gd name="connsiteY10" fmla="*/ 668749 h 742972"/>
                  <a:gd name="connsiteX11" fmla="*/ 228098 w 742972"/>
                  <a:gd name="connsiteY11" fmla="*/ 717656 h 742972"/>
                  <a:gd name="connsiteX12" fmla="*/ 322579 w 742972"/>
                  <a:gd name="connsiteY12" fmla="*/ 742972 h 742972"/>
                  <a:gd name="connsiteX13" fmla="*/ 420393 w 742972"/>
                  <a:gd name="connsiteY13" fmla="*/ 742972 h 742972"/>
                  <a:gd name="connsiteX14" fmla="*/ 514874 w 742972"/>
                  <a:gd name="connsiteY14" fmla="*/ 717656 h 742972"/>
                  <a:gd name="connsiteX15" fmla="*/ 599584 w 742972"/>
                  <a:gd name="connsiteY15" fmla="*/ 668749 h 742972"/>
                  <a:gd name="connsiteX16" fmla="*/ 668749 w 742972"/>
                  <a:gd name="connsiteY16" fmla="*/ 599584 h 742972"/>
                  <a:gd name="connsiteX17" fmla="*/ 717656 w 742972"/>
                  <a:gd name="connsiteY17" fmla="*/ 514874 h 742972"/>
                  <a:gd name="connsiteX18" fmla="*/ 742972 w 742972"/>
                  <a:gd name="connsiteY18" fmla="*/ 420393 h 742972"/>
                  <a:gd name="connsiteX19" fmla="*/ 742972 w 742972"/>
                  <a:gd name="connsiteY19" fmla="*/ 322579 h 742972"/>
                  <a:gd name="connsiteX20" fmla="*/ 717656 w 742972"/>
                  <a:gd name="connsiteY20" fmla="*/ 228098 h 742972"/>
                  <a:gd name="connsiteX21" fmla="*/ 668749 w 742972"/>
                  <a:gd name="connsiteY21" fmla="*/ 143388 h 742972"/>
                  <a:gd name="connsiteX22" fmla="*/ 599584 w 742972"/>
                  <a:gd name="connsiteY22" fmla="*/ 74223 h 742972"/>
                  <a:gd name="connsiteX23" fmla="*/ 514874 w 742972"/>
                  <a:gd name="connsiteY23" fmla="*/ 25316 h 742972"/>
                  <a:gd name="connsiteX24" fmla="*/ 420393 w 742972"/>
                  <a:gd name="connsiteY24" fmla="*/ 0 h 742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42972" h="742972">
                    <a:moveTo>
                      <a:pt x="420393" y="0"/>
                    </a:moveTo>
                    <a:lnTo>
                      <a:pt x="322579" y="0"/>
                    </a:lnTo>
                    <a:lnTo>
                      <a:pt x="228098" y="25316"/>
                    </a:lnTo>
                    <a:lnTo>
                      <a:pt x="143388" y="74223"/>
                    </a:lnTo>
                    <a:lnTo>
                      <a:pt x="74223" y="143388"/>
                    </a:lnTo>
                    <a:lnTo>
                      <a:pt x="25316" y="228098"/>
                    </a:lnTo>
                    <a:lnTo>
                      <a:pt x="0" y="322579"/>
                    </a:lnTo>
                    <a:lnTo>
                      <a:pt x="0" y="420393"/>
                    </a:lnTo>
                    <a:lnTo>
                      <a:pt x="25316" y="514874"/>
                    </a:lnTo>
                    <a:lnTo>
                      <a:pt x="74223" y="599584"/>
                    </a:lnTo>
                    <a:lnTo>
                      <a:pt x="143388" y="668749"/>
                    </a:lnTo>
                    <a:lnTo>
                      <a:pt x="228098" y="717656"/>
                    </a:lnTo>
                    <a:lnTo>
                      <a:pt x="322579" y="742972"/>
                    </a:lnTo>
                    <a:lnTo>
                      <a:pt x="420393" y="742972"/>
                    </a:lnTo>
                    <a:lnTo>
                      <a:pt x="514874" y="717656"/>
                    </a:lnTo>
                    <a:lnTo>
                      <a:pt x="599584" y="668749"/>
                    </a:lnTo>
                    <a:lnTo>
                      <a:pt x="668749" y="599584"/>
                    </a:lnTo>
                    <a:lnTo>
                      <a:pt x="717656" y="514874"/>
                    </a:lnTo>
                    <a:lnTo>
                      <a:pt x="742972" y="420393"/>
                    </a:lnTo>
                    <a:lnTo>
                      <a:pt x="742972" y="322579"/>
                    </a:lnTo>
                    <a:lnTo>
                      <a:pt x="717656" y="228098"/>
                    </a:lnTo>
                    <a:lnTo>
                      <a:pt x="668749" y="143388"/>
                    </a:lnTo>
                    <a:lnTo>
                      <a:pt x="599584" y="74223"/>
                    </a:lnTo>
                    <a:lnTo>
                      <a:pt x="514874" y="25316"/>
                    </a:lnTo>
                    <a:lnTo>
                      <a:pt x="420393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8" name="フリーフォーム 97">
                <a:extLst>
                  <a:ext uri="{FF2B5EF4-FFF2-40B4-BE49-F238E27FC236}">
                    <a16:creationId xmlns:a16="http://schemas.microsoft.com/office/drawing/2014/main" id="{85AD7098-4B8E-A6DF-543B-06F1B63A175D}"/>
                  </a:ext>
                </a:extLst>
              </p:cNvPr>
              <p:cNvSpPr/>
              <p:nvPr/>
            </p:nvSpPr>
            <p:spPr>
              <a:xfrm>
                <a:off x="4504875" y="4363120"/>
                <a:ext cx="6757" cy="6757"/>
              </a:xfrm>
              <a:custGeom>
                <a:avLst/>
                <a:gdLst>
                  <a:gd name="connsiteX0" fmla="*/ 6757 w 6757"/>
                  <a:gd name="connsiteY0" fmla="*/ 3379 h 6757"/>
                  <a:gd name="connsiteX1" fmla="*/ 3379 w 6757"/>
                  <a:gd name="connsiteY1" fmla="*/ 6757 h 6757"/>
                  <a:gd name="connsiteX2" fmla="*/ 0 w 6757"/>
                  <a:gd name="connsiteY2" fmla="*/ 3379 h 6757"/>
                  <a:gd name="connsiteX3" fmla="*/ 3379 w 6757"/>
                  <a:gd name="connsiteY3" fmla="*/ 0 h 6757"/>
                  <a:gd name="connsiteX4" fmla="*/ 6757 w 6757"/>
                  <a:gd name="connsiteY4" fmla="*/ 3379 h 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7" h="6757">
                    <a:moveTo>
                      <a:pt x="6757" y="3379"/>
                    </a:moveTo>
                    <a:cubicBezTo>
                      <a:pt x="6757" y="5244"/>
                      <a:pt x="5245" y="6757"/>
                      <a:pt x="3379" y="6757"/>
                    </a:cubicBezTo>
                    <a:cubicBezTo>
                      <a:pt x="1513" y="6757"/>
                      <a:pt x="0" y="5244"/>
                      <a:pt x="0" y="3379"/>
                    </a:cubicBezTo>
                    <a:cubicBezTo>
                      <a:pt x="0" y="1513"/>
                      <a:pt x="1513" y="0"/>
                      <a:pt x="3379" y="0"/>
                    </a:cubicBezTo>
                    <a:cubicBezTo>
                      <a:pt x="5245" y="0"/>
                      <a:pt x="6757" y="1513"/>
                      <a:pt x="6757" y="3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9" name="フリーフォーム 98">
                <a:extLst>
                  <a:ext uri="{FF2B5EF4-FFF2-40B4-BE49-F238E27FC236}">
                    <a16:creationId xmlns:a16="http://schemas.microsoft.com/office/drawing/2014/main" id="{9C20F469-6F0C-C5ED-6F19-B4E5EAF40F64}"/>
                  </a:ext>
                </a:extLst>
              </p:cNvPr>
              <p:cNvSpPr/>
              <p:nvPr/>
            </p:nvSpPr>
            <p:spPr>
              <a:xfrm>
                <a:off x="4504875" y="4380990"/>
                <a:ext cx="6757" cy="6757"/>
              </a:xfrm>
              <a:custGeom>
                <a:avLst/>
                <a:gdLst>
                  <a:gd name="connsiteX0" fmla="*/ 6757 w 6757"/>
                  <a:gd name="connsiteY0" fmla="*/ 3379 h 6757"/>
                  <a:gd name="connsiteX1" fmla="*/ 3379 w 6757"/>
                  <a:gd name="connsiteY1" fmla="*/ 6757 h 6757"/>
                  <a:gd name="connsiteX2" fmla="*/ 0 w 6757"/>
                  <a:gd name="connsiteY2" fmla="*/ 3379 h 6757"/>
                  <a:gd name="connsiteX3" fmla="*/ 3379 w 6757"/>
                  <a:gd name="connsiteY3" fmla="*/ 0 h 6757"/>
                  <a:gd name="connsiteX4" fmla="*/ 6757 w 6757"/>
                  <a:gd name="connsiteY4" fmla="*/ 3379 h 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7" h="6757">
                    <a:moveTo>
                      <a:pt x="6757" y="3379"/>
                    </a:moveTo>
                    <a:cubicBezTo>
                      <a:pt x="6757" y="5244"/>
                      <a:pt x="5245" y="6757"/>
                      <a:pt x="3379" y="6757"/>
                    </a:cubicBezTo>
                    <a:cubicBezTo>
                      <a:pt x="1513" y="6757"/>
                      <a:pt x="0" y="5244"/>
                      <a:pt x="0" y="3379"/>
                    </a:cubicBezTo>
                    <a:cubicBezTo>
                      <a:pt x="0" y="1513"/>
                      <a:pt x="1513" y="0"/>
                      <a:pt x="3379" y="0"/>
                    </a:cubicBezTo>
                    <a:cubicBezTo>
                      <a:pt x="5245" y="0"/>
                      <a:pt x="6757" y="1513"/>
                      <a:pt x="6757" y="3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0" name="フリーフォーム 99">
                <a:extLst>
                  <a:ext uri="{FF2B5EF4-FFF2-40B4-BE49-F238E27FC236}">
                    <a16:creationId xmlns:a16="http://schemas.microsoft.com/office/drawing/2014/main" id="{EDC2EE7D-078B-B11D-BAA3-EA15B13CDC6D}"/>
                  </a:ext>
                </a:extLst>
              </p:cNvPr>
              <p:cNvSpPr/>
              <p:nvPr/>
            </p:nvSpPr>
            <p:spPr>
              <a:xfrm>
                <a:off x="4504875" y="4345250"/>
                <a:ext cx="6757" cy="6757"/>
              </a:xfrm>
              <a:custGeom>
                <a:avLst/>
                <a:gdLst>
                  <a:gd name="connsiteX0" fmla="*/ 6757 w 6757"/>
                  <a:gd name="connsiteY0" fmla="*/ 3379 h 6757"/>
                  <a:gd name="connsiteX1" fmla="*/ 3379 w 6757"/>
                  <a:gd name="connsiteY1" fmla="*/ 6757 h 6757"/>
                  <a:gd name="connsiteX2" fmla="*/ 0 w 6757"/>
                  <a:gd name="connsiteY2" fmla="*/ 3379 h 6757"/>
                  <a:gd name="connsiteX3" fmla="*/ 3379 w 6757"/>
                  <a:gd name="connsiteY3" fmla="*/ 0 h 6757"/>
                  <a:gd name="connsiteX4" fmla="*/ 6757 w 6757"/>
                  <a:gd name="connsiteY4" fmla="*/ 3379 h 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7" h="6757">
                    <a:moveTo>
                      <a:pt x="6757" y="3379"/>
                    </a:moveTo>
                    <a:cubicBezTo>
                      <a:pt x="6757" y="5244"/>
                      <a:pt x="5245" y="6757"/>
                      <a:pt x="3379" y="6757"/>
                    </a:cubicBezTo>
                    <a:cubicBezTo>
                      <a:pt x="1513" y="6757"/>
                      <a:pt x="0" y="5244"/>
                      <a:pt x="0" y="3379"/>
                    </a:cubicBezTo>
                    <a:cubicBezTo>
                      <a:pt x="0" y="1513"/>
                      <a:pt x="1513" y="0"/>
                      <a:pt x="3379" y="0"/>
                    </a:cubicBezTo>
                    <a:cubicBezTo>
                      <a:pt x="5245" y="0"/>
                      <a:pt x="6757" y="1513"/>
                      <a:pt x="6757" y="3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1" name="フリーフォーム 100">
                <a:extLst>
                  <a:ext uri="{FF2B5EF4-FFF2-40B4-BE49-F238E27FC236}">
                    <a16:creationId xmlns:a16="http://schemas.microsoft.com/office/drawing/2014/main" id="{972D0467-36CC-4723-16EB-ED056CE5D60C}"/>
                  </a:ext>
                </a:extLst>
              </p:cNvPr>
              <p:cNvSpPr/>
              <p:nvPr/>
            </p:nvSpPr>
            <p:spPr>
              <a:xfrm>
                <a:off x="4718568" y="4190641"/>
                <a:ext cx="742975" cy="742975"/>
              </a:xfrm>
              <a:custGeom>
                <a:avLst/>
                <a:gdLst>
                  <a:gd name="connsiteX0" fmla="*/ 420396 w 742975"/>
                  <a:gd name="connsiteY0" fmla="*/ 0 h 742975"/>
                  <a:gd name="connsiteX1" fmla="*/ 322579 w 742975"/>
                  <a:gd name="connsiteY1" fmla="*/ 0 h 742975"/>
                  <a:gd name="connsiteX2" fmla="*/ 228097 w 742975"/>
                  <a:gd name="connsiteY2" fmla="*/ 25316 h 742975"/>
                  <a:gd name="connsiteX3" fmla="*/ 143387 w 742975"/>
                  <a:gd name="connsiteY3" fmla="*/ 74223 h 742975"/>
                  <a:gd name="connsiteX4" fmla="*/ 74226 w 742975"/>
                  <a:gd name="connsiteY4" fmla="*/ 143388 h 742975"/>
                  <a:gd name="connsiteX5" fmla="*/ 25314 w 742975"/>
                  <a:gd name="connsiteY5" fmla="*/ 228098 h 742975"/>
                  <a:gd name="connsiteX6" fmla="*/ 0 w 742975"/>
                  <a:gd name="connsiteY6" fmla="*/ 322579 h 742975"/>
                  <a:gd name="connsiteX7" fmla="*/ 0 w 742975"/>
                  <a:gd name="connsiteY7" fmla="*/ 420396 h 742975"/>
                  <a:gd name="connsiteX8" fmla="*/ 25314 w 742975"/>
                  <a:gd name="connsiteY8" fmla="*/ 514878 h 742975"/>
                  <a:gd name="connsiteX9" fmla="*/ 74226 w 742975"/>
                  <a:gd name="connsiteY9" fmla="*/ 599581 h 742975"/>
                  <a:gd name="connsiteX10" fmla="*/ 143387 w 742975"/>
                  <a:gd name="connsiteY10" fmla="*/ 668749 h 742975"/>
                  <a:gd name="connsiteX11" fmla="*/ 228097 w 742975"/>
                  <a:gd name="connsiteY11" fmla="*/ 717653 h 742975"/>
                  <a:gd name="connsiteX12" fmla="*/ 322579 w 742975"/>
                  <a:gd name="connsiteY12" fmla="*/ 742975 h 742975"/>
                  <a:gd name="connsiteX13" fmla="*/ 420396 w 742975"/>
                  <a:gd name="connsiteY13" fmla="*/ 742975 h 742975"/>
                  <a:gd name="connsiteX14" fmla="*/ 514871 w 742975"/>
                  <a:gd name="connsiteY14" fmla="*/ 717653 h 742975"/>
                  <a:gd name="connsiteX15" fmla="*/ 599581 w 742975"/>
                  <a:gd name="connsiteY15" fmla="*/ 668749 h 742975"/>
                  <a:gd name="connsiteX16" fmla="*/ 668749 w 742975"/>
                  <a:gd name="connsiteY16" fmla="*/ 599581 h 742975"/>
                  <a:gd name="connsiteX17" fmla="*/ 717654 w 742975"/>
                  <a:gd name="connsiteY17" fmla="*/ 514878 h 742975"/>
                  <a:gd name="connsiteX18" fmla="*/ 742976 w 742975"/>
                  <a:gd name="connsiteY18" fmla="*/ 420396 h 742975"/>
                  <a:gd name="connsiteX19" fmla="*/ 742976 w 742975"/>
                  <a:gd name="connsiteY19" fmla="*/ 322579 h 742975"/>
                  <a:gd name="connsiteX20" fmla="*/ 717654 w 742975"/>
                  <a:gd name="connsiteY20" fmla="*/ 228098 h 742975"/>
                  <a:gd name="connsiteX21" fmla="*/ 668749 w 742975"/>
                  <a:gd name="connsiteY21" fmla="*/ 143388 h 742975"/>
                  <a:gd name="connsiteX22" fmla="*/ 599581 w 742975"/>
                  <a:gd name="connsiteY22" fmla="*/ 74223 h 742975"/>
                  <a:gd name="connsiteX23" fmla="*/ 514871 w 742975"/>
                  <a:gd name="connsiteY23" fmla="*/ 25316 h 742975"/>
                  <a:gd name="connsiteX24" fmla="*/ 420396 w 742975"/>
                  <a:gd name="connsiteY24" fmla="*/ 0 h 74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42975" h="742975">
                    <a:moveTo>
                      <a:pt x="420396" y="0"/>
                    </a:moveTo>
                    <a:lnTo>
                      <a:pt x="322579" y="0"/>
                    </a:lnTo>
                    <a:lnTo>
                      <a:pt x="228097" y="25316"/>
                    </a:lnTo>
                    <a:lnTo>
                      <a:pt x="143387" y="74223"/>
                    </a:lnTo>
                    <a:lnTo>
                      <a:pt x="74226" y="143388"/>
                    </a:lnTo>
                    <a:lnTo>
                      <a:pt x="25314" y="228098"/>
                    </a:lnTo>
                    <a:lnTo>
                      <a:pt x="0" y="322579"/>
                    </a:lnTo>
                    <a:lnTo>
                      <a:pt x="0" y="420396"/>
                    </a:lnTo>
                    <a:lnTo>
                      <a:pt x="25314" y="514878"/>
                    </a:lnTo>
                    <a:lnTo>
                      <a:pt x="74226" y="599581"/>
                    </a:lnTo>
                    <a:lnTo>
                      <a:pt x="143387" y="668749"/>
                    </a:lnTo>
                    <a:lnTo>
                      <a:pt x="228097" y="717653"/>
                    </a:lnTo>
                    <a:lnTo>
                      <a:pt x="322579" y="742975"/>
                    </a:lnTo>
                    <a:lnTo>
                      <a:pt x="420396" y="742975"/>
                    </a:lnTo>
                    <a:lnTo>
                      <a:pt x="514871" y="717653"/>
                    </a:lnTo>
                    <a:lnTo>
                      <a:pt x="599581" y="668749"/>
                    </a:lnTo>
                    <a:lnTo>
                      <a:pt x="668749" y="599581"/>
                    </a:lnTo>
                    <a:lnTo>
                      <a:pt x="717654" y="514878"/>
                    </a:lnTo>
                    <a:lnTo>
                      <a:pt x="742976" y="420396"/>
                    </a:lnTo>
                    <a:lnTo>
                      <a:pt x="742976" y="322579"/>
                    </a:lnTo>
                    <a:lnTo>
                      <a:pt x="717654" y="228098"/>
                    </a:lnTo>
                    <a:lnTo>
                      <a:pt x="668749" y="143388"/>
                    </a:lnTo>
                    <a:lnTo>
                      <a:pt x="599581" y="74223"/>
                    </a:lnTo>
                    <a:lnTo>
                      <a:pt x="514871" y="25316"/>
                    </a:lnTo>
                    <a:lnTo>
                      <a:pt x="420396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2" name="フリーフォーム 101">
                <a:extLst>
                  <a:ext uri="{FF2B5EF4-FFF2-40B4-BE49-F238E27FC236}">
                    <a16:creationId xmlns:a16="http://schemas.microsoft.com/office/drawing/2014/main" id="{D2FBAF1F-0541-F2C9-7AE3-0BBE67FF548E}"/>
                  </a:ext>
                </a:extLst>
              </p:cNvPr>
              <p:cNvSpPr/>
              <p:nvPr/>
            </p:nvSpPr>
            <p:spPr>
              <a:xfrm>
                <a:off x="5668472" y="4852189"/>
                <a:ext cx="6757" cy="6757"/>
              </a:xfrm>
              <a:custGeom>
                <a:avLst/>
                <a:gdLst>
                  <a:gd name="connsiteX0" fmla="*/ 6757 w 6757"/>
                  <a:gd name="connsiteY0" fmla="*/ 3379 h 6757"/>
                  <a:gd name="connsiteX1" fmla="*/ 3379 w 6757"/>
                  <a:gd name="connsiteY1" fmla="*/ 6757 h 6757"/>
                  <a:gd name="connsiteX2" fmla="*/ 0 w 6757"/>
                  <a:gd name="connsiteY2" fmla="*/ 3379 h 6757"/>
                  <a:gd name="connsiteX3" fmla="*/ 3379 w 6757"/>
                  <a:gd name="connsiteY3" fmla="*/ 0 h 6757"/>
                  <a:gd name="connsiteX4" fmla="*/ 6757 w 6757"/>
                  <a:gd name="connsiteY4" fmla="*/ 3379 h 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7" h="6757">
                    <a:moveTo>
                      <a:pt x="6757" y="3379"/>
                    </a:moveTo>
                    <a:cubicBezTo>
                      <a:pt x="6757" y="5244"/>
                      <a:pt x="5244" y="6757"/>
                      <a:pt x="3379" y="6757"/>
                    </a:cubicBezTo>
                    <a:cubicBezTo>
                      <a:pt x="1513" y="6757"/>
                      <a:pt x="0" y="5245"/>
                      <a:pt x="0" y="3379"/>
                    </a:cubicBezTo>
                    <a:cubicBezTo>
                      <a:pt x="0" y="1513"/>
                      <a:pt x="1513" y="0"/>
                      <a:pt x="3379" y="0"/>
                    </a:cubicBezTo>
                    <a:cubicBezTo>
                      <a:pt x="5244" y="0"/>
                      <a:pt x="6757" y="1513"/>
                      <a:pt x="6757" y="3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3" name="フリーフォーム 102">
                <a:extLst>
                  <a:ext uri="{FF2B5EF4-FFF2-40B4-BE49-F238E27FC236}">
                    <a16:creationId xmlns:a16="http://schemas.microsoft.com/office/drawing/2014/main" id="{93E057C0-DA7B-2666-88CB-072EA0B5B4A0}"/>
                  </a:ext>
                </a:extLst>
              </p:cNvPr>
              <p:cNvSpPr/>
              <p:nvPr/>
            </p:nvSpPr>
            <p:spPr>
              <a:xfrm>
                <a:off x="5668472" y="4870062"/>
                <a:ext cx="6757" cy="6757"/>
              </a:xfrm>
              <a:custGeom>
                <a:avLst/>
                <a:gdLst>
                  <a:gd name="connsiteX0" fmla="*/ 6757 w 6757"/>
                  <a:gd name="connsiteY0" fmla="*/ 3379 h 6757"/>
                  <a:gd name="connsiteX1" fmla="*/ 3379 w 6757"/>
                  <a:gd name="connsiteY1" fmla="*/ 6757 h 6757"/>
                  <a:gd name="connsiteX2" fmla="*/ 0 w 6757"/>
                  <a:gd name="connsiteY2" fmla="*/ 3379 h 6757"/>
                  <a:gd name="connsiteX3" fmla="*/ 3379 w 6757"/>
                  <a:gd name="connsiteY3" fmla="*/ 0 h 6757"/>
                  <a:gd name="connsiteX4" fmla="*/ 6757 w 6757"/>
                  <a:gd name="connsiteY4" fmla="*/ 3379 h 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7" h="6757">
                    <a:moveTo>
                      <a:pt x="6757" y="3379"/>
                    </a:moveTo>
                    <a:cubicBezTo>
                      <a:pt x="6757" y="5245"/>
                      <a:pt x="5244" y="6757"/>
                      <a:pt x="3379" y="6757"/>
                    </a:cubicBezTo>
                    <a:cubicBezTo>
                      <a:pt x="1513" y="6757"/>
                      <a:pt x="0" y="5245"/>
                      <a:pt x="0" y="3379"/>
                    </a:cubicBezTo>
                    <a:cubicBezTo>
                      <a:pt x="0" y="1513"/>
                      <a:pt x="1513" y="0"/>
                      <a:pt x="3379" y="0"/>
                    </a:cubicBezTo>
                    <a:cubicBezTo>
                      <a:pt x="5244" y="0"/>
                      <a:pt x="6757" y="1513"/>
                      <a:pt x="6757" y="3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4" name="フリーフォーム 103">
                <a:extLst>
                  <a:ext uri="{FF2B5EF4-FFF2-40B4-BE49-F238E27FC236}">
                    <a16:creationId xmlns:a16="http://schemas.microsoft.com/office/drawing/2014/main" id="{F069A11D-6860-B2A0-822D-1561CFD8FB33}"/>
                  </a:ext>
                </a:extLst>
              </p:cNvPr>
              <p:cNvSpPr/>
              <p:nvPr/>
            </p:nvSpPr>
            <p:spPr>
              <a:xfrm>
                <a:off x="5668472" y="4834324"/>
                <a:ext cx="6757" cy="6757"/>
              </a:xfrm>
              <a:custGeom>
                <a:avLst/>
                <a:gdLst>
                  <a:gd name="connsiteX0" fmla="*/ 6757 w 6757"/>
                  <a:gd name="connsiteY0" fmla="*/ 3379 h 6757"/>
                  <a:gd name="connsiteX1" fmla="*/ 3379 w 6757"/>
                  <a:gd name="connsiteY1" fmla="*/ 6757 h 6757"/>
                  <a:gd name="connsiteX2" fmla="*/ 0 w 6757"/>
                  <a:gd name="connsiteY2" fmla="*/ 3379 h 6757"/>
                  <a:gd name="connsiteX3" fmla="*/ 3379 w 6757"/>
                  <a:gd name="connsiteY3" fmla="*/ 0 h 6757"/>
                  <a:gd name="connsiteX4" fmla="*/ 6757 w 6757"/>
                  <a:gd name="connsiteY4" fmla="*/ 3379 h 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7" h="6757">
                    <a:moveTo>
                      <a:pt x="6757" y="3379"/>
                    </a:moveTo>
                    <a:cubicBezTo>
                      <a:pt x="6757" y="5244"/>
                      <a:pt x="5244" y="6757"/>
                      <a:pt x="3379" y="6757"/>
                    </a:cubicBezTo>
                    <a:cubicBezTo>
                      <a:pt x="1513" y="6757"/>
                      <a:pt x="0" y="5245"/>
                      <a:pt x="0" y="3379"/>
                    </a:cubicBezTo>
                    <a:cubicBezTo>
                      <a:pt x="0" y="1513"/>
                      <a:pt x="1513" y="0"/>
                      <a:pt x="3379" y="0"/>
                    </a:cubicBezTo>
                    <a:cubicBezTo>
                      <a:pt x="5244" y="0"/>
                      <a:pt x="6757" y="1512"/>
                      <a:pt x="6757" y="3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7B750E37-8C47-65A5-C1EF-C0E9B47ACCEB}"/>
                  </a:ext>
                </a:extLst>
              </p:cNvPr>
              <p:cNvSpPr txBox="1"/>
              <p:nvPr/>
            </p:nvSpPr>
            <p:spPr>
              <a:xfrm>
                <a:off x="3065149" y="3539597"/>
                <a:ext cx="498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>
                    <a:solidFill>
                      <a:srgbClr val="1E219C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④</a:t>
                </a:r>
                <a:endParaRPr kumimoji="1" lang="ja-JP" altLang="en-US" sz="2400" b="1">
                  <a:solidFill>
                    <a:srgbClr val="1E219C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  <p:sp>
            <p:nvSpPr>
              <p:cNvPr id="106" name="フリーフォーム 105">
                <a:extLst>
                  <a:ext uri="{FF2B5EF4-FFF2-40B4-BE49-F238E27FC236}">
                    <a16:creationId xmlns:a16="http://schemas.microsoft.com/office/drawing/2014/main" id="{50EB4561-A3F6-0566-9C6D-35542B7D9872}"/>
                  </a:ext>
                </a:extLst>
              </p:cNvPr>
              <p:cNvSpPr/>
              <p:nvPr/>
            </p:nvSpPr>
            <p:spPr>
              <a:xfrm rot="10800000">
                <a:off x="4297940" y="4024885"/>
                <a:ext cx="420624" cy="586146"/>
              </a:xfrm>
              <a:custGeom>
                <a:avLst/>
                <a:gdLst>
                  <a:gd name="connsiteX0" fmla="*/ 0 w 420624"/>
                  <a:gd name="connsiteY0" fmla="*/ 0 h 97813"/>
                  <a:gd name="connsiteX1" fmla="*/ 420625 w 420624"/>
                  <a:gd name="connsiteY1" fmla="*/ 0 h 97813"/>
                  <a:gd name="connsiteX2" fmla="*/ 420625 w 420624"/>
                  <a:gd name="connsiteY2" fmla="*/ 97814 h 97813"/>
                  <a:gd name="connsiteX3" fmla="*/ 0 w 420624"/>
                  <a:gd name="connsiteY3" fmla="*/ 97814 h 9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4" h="9781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814"/>
                    </a:lnTo>
                    <a:lnTo>
                      <a:pt x="0" y="97814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7" name="フリーフォーム 106">
                <a:extLst>
                  <a:ext uri="{FF2B5EF4-FFF2-40B4-BE49-F238E27FC236}">
                    <a16:creationId xmlns:a16="http://schemas.microsoft.com/office/drawing/2014/main" id="{A55F63C9-E4D0-BE38-7BB6-F546CC36B046}"/>
                  </a:ext>
                </a:extLst>
              </p:cNvPr>
              <p:cNvSpPr/>
              <p:nvPr/>
            </p:nvSpPr>
            <p:spPr>
              <a:xfrm rot="10800000">
                <a:off x="5461532" y="4513589"/>
                <a:ext cx="420624" cy="586146"/>
              </a:xfrm>
              <a:custGeom>
                <a:avLst/>
                <a:gdLst>
                  <a:gd name="connsiteX0" fmla="*/ 0 w 420624"/>
                  <a:gd name="connsiteY0" fmla="*/ 0 h 97813"/>
                  <a:gd name="connsiteX1" fmla="*/ 420625 w 420624"/>
                  <a:gd name="connsiteY1" fmla="*/ 0 h 97813"/>
                  <a:gd name="connsiteX2" fmla="*/ 420625 w 420624"/>
                  <a:gd name="connsiteY2" fmla="*/ 97814 h 97813"/>
                  <a:gd name="connsiteX3" fmla="*/ 0 w 420624"/>
                  <a:gd name="connsiteY3" fmla="*/ 97814 h 9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4" h="9781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814"/>
                    </a:lnTo>
                    <a:lnTo>
                      <a:pt x="0" y="97814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8" name="フリーフォーム 107">
                <a:extLst>
                  <a:ext uri="{FF2B5EF4-FFF2-40B4-BE49-F238E27FC236}">
                    <a16:creationId xmlns:a16="http://schemas.microsoft.com/office/drawing/2014/main" id="{444485A9-5339-D858-962E-137DC9E2AE7F}"/>
                  </a:ext>
                </a:extLst>
              </p:cNvPr>
              <p:cNvSpPr/>
              <p:nvPr/>
            </p:nvSpPr>
            <p:spPr>
              <a:xfrm rot="10800000">
                <a:off x="7368110" y="4148572"/>
                <a:ext cx="420624" cy="586146"/>
              </a:xfrm>
              <a:custGeom>
                <a:avLst/>
                <a:gdLst>
                  <a:gd name="connsiteX0" fmla="*/ 0 w 420624"/>
                  <a:gd name="connsiteY0" fmla="*/ 0 h 97813"/>
                  <a:gd name="connsiteX1" fmla="*/ 420625 w 420624"/>
                  <a:gd name="connsiteY1" fmla="*/ 0 h 97813"/>
                  <a:gd name="connsiteX2" fmla="*/ 420625 w 420624"/>
                  <a:gd name="connsiteY2" fmla="*/ 97814 h 97813"/>
                  <a:gd name="connsiteX3" fmla="*/ 0 w 420624"/>
                  <a:gd name="connsiteY3" fmla="*/ 97814 h 9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4" h="97813">
                    <a:moveTo>
                      <a:pt x="0" y="0"/>
                    </a:moveTo>
                    <a:lnTo>
                      <a:pt x="420625" y="0"/>
                    </a:lnTo>
                    <a:lnTo>
                      <a:pt x="420625" y="97814"/>
                    </a:lnTo>
                    <a:lnTo>
                      <a:pt x="0" y="97814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9" name="フリーフォーム 108">
                <a:extLst>
                  <a:ext uri="{FF2B5EF4-FFF2-40B4-BE49-F238E27FC236}">
                    <a16:creationId xmlns:a16="http://schemas.microsoft.com/office/drawing/2014/main" id="{7DBE775E-5810-72D6-6548-68D45952139E}"/>
                  </a:ext>
                </a:extLst>
              </p:cNvPr>
              <p:cNvSpPr/>
              <p:nvPr/>
            </p:nvSpPr>
            <p:spPr>
              <a:xfrm>
                <a:off x="6411443" y="3999492"/>
                <a:ext cx="6757" cy="6735"/>
              </a:xfrm>
              <a:custGeom>
                <a:avLst/>
                <a:gdLst>
                  <a:gd name="connsiteX0" fmla="*/ 6757 w 6757"/>
                  <a:gd name="connsiteY0" fmla="*/ 3368 h 6735"/>
                  <a:gd name="connsiteX1" fmla="*/ 3379 w 6757"/>
                  <a:gd name="connsiteY1" fmla="*/ 6736 h 6735"/>
                  <a:gd name="connsiteX2" fmla="*/ 0 w 6757"/>
                  <a:gd name="connsiteY2" fmla="*/ 3368 h 6735"/>
                  <a:gd name="connsiteX3" fmla="*/ 3379 w 6757"/>
                  <a:gd name="connsiteY3" fmla="*/ 0 h 6735"/>
                  <a:gd name="connsiteX4" fmla="*/ 6757 w 6757"/>
                  <a:gd name="connsiteY4" fmla="*/ 3368 h 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7" h="6735">
                    <a:moveTo>
                      <a:pt x="6757" y="3368"/>
                    </a:moveTo>
                    <a:cubicBezTo>
                      <a:pt x="6757" y="5228"/>
                      <a:pt x="5244" y="6736"/>
                      <a:pt x="3379" y="6736"/>
                    </a:cubicBezTo>
                    <a:cubicBezTo>
                      <a:pt x="1513" y="6736"/>
                      <a:pt x="0" y="5228"/>
                      <a:pt x="0" y="3368"/>
                    </a:cubicBezTo>
                    <a:cubicBezTo>
                      <a:pt x="0" y="1508"/>
                      <a:pt x="1513" y="0"/>
                      <a:pt x="3379" y="0"/>
                    </a:cubicBezTo>
                    <a:cubicBezTo>
                      <a:pt x="5244" y="0"/>
                      <a:pt x="6757" y="1508"/>
                      <a:pt x="6757" y="3368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0" name="フリーフォーム 109">
                <a:extLst>
                  <a:ext uri="{FF2B5EF4-FFF2-40B4-BE49-F238E27FC236}">
                    <a16:creationId xmlns:a16="http://schemas.microsoft.com/office/drawing/2014/main" id="{A9C7ECE9-0786-61C8-8CB4-1B4DF3274769}"/>
                  </a:ext>
                </a:extLst>
              </p:cNvPr>
              <p:cNvSpPr/>
              <p:nvPr/>
            </p:nvSpPr>
            <p:spPr>
              <a:xfrm>
                <a:off x="6411443" y="4017305"/>
                <a:ext cx="6757" cy="6735"/>
              </a:xfrm>
              <a:custGeom>
                <a:avLst/>
                <a:gdLst>
                  <a:gd name="connsiteX0" fmla="*/ 6757 w 6757"/>
                  <a:gd name="connsiteY0" fmla="*/ 3368 h 6735"/>
                  <a:gd name="connsiteX1" fmla="*/ 3379 w 6757"/>
                  <a:gd name="connsiteY1" fmla="*/ 6736 h 6735"/>
                  <a:gd name="connsiteX2" fmla="*/ 0 w 6757"/>
                  <a:gd name="connsiteY2" fmla="*/ 3368 h 6735"/>
                  <a:gd name="connsiteX3" fmla="*/ 3379 w 6757"/>
                  <a:gd name="connsiteY3" fmla="*/ 0 h 6735"/>
                  <a:gd name="connsiteX4" fmla="*/ 6757 w 6757"/>
                  <a:gd name="connsiteY4" fmla="*/ 3368 h 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7" h="6735">
                    <a:moveTo>
                      <a:pt x="6757" y="3368"/>
                    </a:moveTo>
                    <a:cubicBezTo>
                      <a:pt x="6757" y="5228"/>
                      <a:pt x="5244" y="6736"/>
                      <a:pt x="3379" y="6736"/>
                    </a:cubicBezTo>
                    <a:cubicBezTo>
                      <a:pt x="1513" y="6736"/>
                      <a:pt x="0" y="5228"/>
                      <a:pt x="0" y="3368"/>
                    </a:cubicBezTo>
                    <a:cubicBezTo>
                      <a:pt x="0" y="1508"/>
                      <a:pt x="1513" y="0"/>
                      <a:pt x="3379" y="0"/>
                    </a:cubicBezTo>
                    <a:cubicBezTo>
                      <a:pt x="5244" y="0"/>
                      <a:pt x="6757" y="1508"/>
                      <a:pt x="6757" y="3368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1" name="フリーフォーム 110">
                <a:extLst>
                  <a:ext uri="{FF2B5EF4-FFF2-40B4-BE49-F238E27FC236}">
                    <a16:creationId xmlns:a16="http://schemas.microsoft.com/office/drawing/2014/main" id="{E9888D53-9BB9-531E-2515-800E53CF6BB0}"/>
                  </a:ext>
                </a:extLst>
              </p:cNvPr>
              <p:cNvSpPr/>
              <p:nvPr/>
            </p:nvSpPr>
            <p:spPr>
              <a:xfrm>
                <a:off x="6411443" y="3981679"/>
                <a:ext cx="6757" cy="6735"/>
              </a:xfrm>
              <a:custGeom>
                <a:avLst/>
                <a:gdLst>
                  <a:gd name="connsiteX0" fmla="*/ 6757 w 6757"/>
                  <a:gd name="connsiteY0" fmla="*/ 3368 h 6735"/>
                  <a:gd name="connsiteX1" fmla="*/ 3379 w 6757"/>
                  <a:gd name="connsiteY1" fmla="*/ 6736 h 6735"/>
                  <a:gd name="connsiteX2" fmla="*/ 0 w 6757"/>
                  <a:gd name="connsiteY2" fmla="*/ 3368 h 6735"/>
                  <a:gd name="connsiteX3" fmla="*/ 3379 w 6757"/>
                  <a:gd name="connsiteY3" fmla="*/ 0 h 6735"/>
                  <a:gd name="connsiteX4" fmla="*/ 6757 w 6757"/>
                  <a:gd name="connsiteY4" fmla="*/ 3368 h 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7" h="6735">
                    <a:moveTo>
                      <a:pt x="6757" y="3368"/>
                    </a:moveTo>
                    <a:cubicBezTo>
                      <a:pt x="6757" y="5228"/>
                      <a:pt x="5244" y="6736"/>
                      <a:pt x="3379" y="6736"/>
                    </a:cubicBezTo>
                    <a:cubicBezTo>
                      <a:pt x="1513" y="6736"/>
                      <a:pt x="0" y="5228"/>
                      <a:pt x="0" y="3368"/>
                    </a:cubicBezTo>
                    <a:cubicBezTo>
                      <a:pt x="0" y="1508"/>
                      <a:pt x="1513" y="0"/>
                      <a:pt x="3379" y="0"/>
                    </a:cubicBezTo>
                    <a:cubicBezTo>
                      <a:pt x="5244" y="0"/>
                      <a:pt x="6757" y="1508"/>
                      <a:pt x="6757" y="3368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2" name="フリーフォーム 111">
                <a:extLst>
                  <a:ext uri="{FF2B5EF4-FFF2-40B4-BE49-F238E27FC236}">
                    <a16:creationId xmlns:a16="http://schemas.microsoft.com/office/drawing/2014/main" id="{D00A0329-0CB8-1639-C1E0-BDC9EE7A607A}"/>
                  </a:ext>
                </a:extLst>
              </p:cNvPr>
              <p:cNvSpPr/>
              <p:nvPr/>
            </p:nvSpPr>
            <p:spPr>
              <a:xfrm>
                <a:off x="6625133" y="3827560"/>
                <a:ext cx="742972" cy="740615"/>
              </a:xfrm>
              <a:custGeom>
                <a:avLst/>
                <a:gdLst>
                  <a:gd name="connsiteX0" fmla="*/ 420393 w 742972"/>
                  <a:gd name="connsiteY0" fmla="*/ 0 h 740615"/>
                  <a:gd name="connsiteX1" fmla="*/ 322579 w 742972"/>
                  <a:gd name="connsiteY1" fmla="*/ 0 h 740615"/>
                  <a:gd name="connsiteX2" fmla="*/ 228098 w 742972"/>
                  <a:gd name="connsiteY2" fmla="*/ 25235 h 740615"/>
                  <a:gd name="connsiteX3" fmla="*/ 143388 w 742972"/>
                  <a:gd name="connsiteY3" fmla="*/ 73987 h 740615"/>
                  <a:gd name="connsiteX4" fmla="*/ 74223 w 742972"/>
                  <a:gd name="connsiteY4" fmla="*/ 142933 h 740615"/>
                  <a:gd name="connsiteX5" fmla="*/ 25316 w 742972"/>
                  <a:gd name="connsiteY5" fmla="*/ 227373 h 740615"/>
                  <a:gd name="connsiteX6" fmla="*/ 0 w 742972"/>
                  <a:gd name="connsiteY6" fmla="*/ 321555 h 740615"/>
                  <a:gd name="connsiteX7" fmla="*/ 0 w 742972"/>
                  <a:gd name="connsiteY7" fmla="*/ 419058 h 740615"/>
                  <a:gd name="connsiteX8" fmla="*/ 25316 w 742972"/>
                  <a:gd name="connsiteY8" fmla="*/ 513240 h 740615"/>
                  <a:gd name="connsiteX9" fmla="*/ 74223 w 742972"/>
                  <a:gd name="connsiteY9" fmla="*/ 597677 h 740615"/>
                  <a:gd name="connsiteX10" fmla="*/ 143388 w 742972"/>
                  <a:gd name="connsiteY10" fmla="*/ 666625 h 740615"/>
                  <a:gd name="connsiteX11" fmla="*/ 228098 w 742972"/>
                  <a:gd name="connsiteY11" fmla="*/ 715375 h 740615"/>
                  <a:gd name="connsiteX12" fmla="*/ 322579 w 742972"/>
                  <a:gd name="connsiteY12" fmla="*/ 740616 h 740615"/>
                  <a:gd name="connsiteX13" fmla="*/ 420393 w 742972"/>
                  <a:gd name="connsiteY13" fmla="*/ 740616 h 740615"/>
                  <a:gd name="connsiteX14" fmla="*/ 514875 w 742972"/>
                  <a:gd name="connsiteY14" fmla="*/ 715375 h 740615"/>
                  <a:gd name="connsiteX15" fmla="*/ 599585 w 742972"/>
                  <a:gd name="connsiteY15" fmla="*/ 666625 h 740615"/>
                  <a:gd name="connsiteX16" fmla="*/ 668746 w 742972"/>
                  <a:gd name="connsiteY16" fmla="*/ 597677 h 740615"/>
                  <a:gd name="connsiteX17" fmla="*/ 717658 w 742972"/>
                  <a:gd name="connsiteY17" fmla="*/ 513240 h 740615"/>
                  <a:gd name="connsiteX18" fmla="*/ 742972 w 742972"/>
                  <a:gd name="connsiteY18" fmla="*/ 419058 h 740615"/>
                  <a:gd name="connsiteX19" fmla="*/ 742972 w 742972"/>
                  <a:gd name="connsiteY19" fmla="*/ 321555 h 740615"/>
                  <a:gd name="connsiteX20" fmla="*/ 717658 w 742972"/>
                  <a:gd name="connsiteY20" fmla="*/ 227373 h 740615"/>
                  <a:gd name="connsiteX21" fmla="*/ 668746 w 742972"/>
                  <a:gd name="connsiteY21" fmla="*/ 142933 h 740615"/>
                  <a:gd name="connsiteX22" fmla="*/ 599585 w 742972"/>
                  <a:gd name="connsiteY22" fmla="*/ 73987 h 740615"/>
                  <a:gd name="connsiteX23" fmla="*/ 514875 w 742972"/>
                  <a:gd name="connsiteY23" fmla="*/ 25235 h 740615"/>
                  <a:gd name="connsiteX24" fmla="*/ 420393 w 742972"/>
                  <a:gd name="connsiteY24" fmla="*/ 0 h 740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42972" h="740615">
                    <a:moveTo>
                      <a:pt x="420393" y="0"/>
                    </a:moveTo>
                    <a:lnTo>
                      <a:pt x="322579" y="0"/>
                    </a:lnTo>
                    <a:lnTo>
                      <a:pt x="228098" y="25235"/>
                    </a:lnTo>
                    <a:lnTo>
                      <a:pt x="143388" y="73987"/>
                    </a:lnTo>
                    <a:lnTo>
                      <a:pt x="74223" y="142933"/>
                    </a:lnTo>
                    <a:lnTo>
                      <a:pt x="25316" y="227373"/>
                    </a:lnTo>
                    <a:lnTo>
                      <a:pt x="0" y="321555"/>
                    </a:lnTo>
                    <a:lnTo>
                      <a:pt x="0" y="419058"/>
                    </a:lnTo>
                    <a:lnTo>
                      <a:pt x="25316" y="513240"/>
                    </a:lnTo>
                    <a:lnTo>
                      <a:pt x="74223" y="597677"/>
                    </a:lnTo>
                    <a:lnTo>
                      <a:pt x="143388" y="666625"/>
                    </a:lnTo>
                    <a:lnTo>
                      <a:pt x="228098" y="715375"/>
                    </a:lnTo>
                    <a:lnTo>
                      <a:pt x="322579" y="740616"/>
                    </a:lnTo>
                    <a:lnTo>
                      <a:pt x="420393" y="740616"/>
                    </a:lnTo>
                    <a:lnTo>
                      <a:pt x="514875" y="715375"/>
                    </a:lnTo>
                    <a:lnTo>
                      <a:pt x="599585" y="666625"/>
                    </a:lnTo>
                    <a:lnTo>
                      <a:pt x="668746" y="597677"/>
                    </a:lnTo>
                    <a:lnTo>
                      <a:pt x="717658" y="513240"/>
                    </a:lnTo>
                    <a:lnTo>
                      <a:pt x="742972" y="419058"/>
                    </a:lnTo>
                    <a:lnTo>
                      <a:pt x="742972" y="321555"/>
                    </a:lnTo>
                    <a:lnTo>
                      <a:pt x="717658" y="227373"/>
                    </a:lnTo>
                    <a:lnTo>
                      <a:pt x="668746" y="142933"/>
                    </a:lnTo>
                    <a:lnTo>
                      <a:pt x="599585" y="73987"/>
                    </a:lnTo>
                    <a:lnTo>
                      <a:pt x="514875" y="25235"/>
                    </a:lnTo>
                    <a:lnTo>
                      <a:pt x="420393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3" name="フリーフォーム 112">
                <a:extLst>
                  <a:ext uri="{FF2B5EF4-FFF2-40B4-BE49-F238E27FC236}">
                    <a16:creationId xmlns:a16="http://schemas.microsoft.com/office/drawing/2014/main" id="{2D7A5DA1-25A9-A15D-5F28-9C5EDB17BF56}"/>
                  </a:ext>
                </a:extLst>
              </p:cNvPr>
              <p:cNvSpPr/>
              <p:nvPr/>
            </p:nvSpPr>
            <p:spPr>
              <a:xfrm>
                <a:off x="7575041" y="4487008"/>
                <a:ext cx="6757" cy="6735"/>
              </a:xfrm>
              <a:custGeom>
                <a:avLst/>
                <a:gdLst>
                  <a:gd name="connsiteX0" fmla="*/ 6757 w 6757"/>
                  <a:gd name="connsiteY0" fmla="*/ 3368 h 6735"/>
                  <a:gd name="connsiteX1" fmla="*/ 3378 w 6757"/>
                  <a:gd name="connsiteY1" fmla="*/ 6736 h 6735"/>
                  <a:gd name="connsiteX2" fmla="*/ 0 w 6757"/>
                  <a:gd name="connsiteY2" fmla="*/ 3368 h 6735"/>
                  <a:gd name="connsiteX3" fmla="*/ 3378 w 6757"/>
                  <a:gd name="connsiteY3" fmla="*/ 0 h 6735"/>
                  <a:gd name="connsiteX4" fmla="*/ 6757 w 6757"/>
                  <a:gd name="connsiteY4" fmla="*/ 3368 h 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7" h="6735">
                    <a:moveTo>
                      <a:pt x="6757" y="3368"/>
                    </a:moveTo>
                    <a:cubicBezTo>
                      <a:pt x="6757" y="5228"/>
                      <a:pt x="5245" y="6736"/>
                      <a:pt x="3378" y="6736"/>
                    </a:cubicBezTo>
                    <a:cubicBezTo>
                      <a:pt x="1513" y="6736"/>
                      <a:pt x="0" y="5228"/>
                      <a:pt x="0" y="3368"/>
                    </a:cubicBezTo>
                    <a:cubicBezTo>
                      <a:pt x="0" y="1508"/>
                      <a:pt x="1512" y="0"/>
                      <a:pt x="3378" y="0"/>
                    </a:cubicBezTo>
                    <a:cubicBezTo>
                      <a:pt x="5244" y="0"/>
                      <a:pt x="6757" y="1508"/>
                      <a:pt x="6757" y="3368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4" name="フリーフォーム 113">
                <a:extLst>
                  <a:ext uri="{FF2B5EF4-FFF2-40B4-BE49-F238E27FC236}">
                    <a16:creationId xmlns:a16="http://schemas.microsoft.com/office/drawing/2014/main" id="{D51FE05F-EF1E-D29A-C311-60051EE3BA4E}"/>
                  </a:ext>
                </a:extLst>
              </p:cNvPr>
              <p:cNvSpPr/>
              <p:nvPr/>
            </p:nvSpPr>
            <p:spPr>
              <a:xfrm>
                <a:off x="7575041" y="4504824"/>
                <a:ext cx="6757" cy="6735"/>
              </a:xfrm>
              <a:custGeom>
                <a:avLst/>
                <a:gdLst>
                  <a:gd name="connsiteX0" fmla="*/ 6757 w 6757"/>
                  <a:gd name="connsiteY0" fmla="*/ 3368 h 6735"/>
                  <a:gd name="connsiteX1" fmla="*/ 3378 w 6757"/>
                  <a:gd name="connsiteY1" fmla="*/ 6736 h 6735"/>
                  <a:gd name="connsiteX2" fmla="*/ 0 w 6757"/>
                  <a:gd name="connsiteY2" fmla="*/ 3368 h 6735"/>
                  <a:gd name="connsiteX3" fmla="*/ 3378 w 6757"/>
                  <a:gd name="connsiteY3" fmla="*/ 0 h 6735"/>
                  <a:gd name="connsiteX4" fmla="*/ 6757 w 6757"/>
                  <a:gd name="connsiteY4" fmla="*/ 3368 h 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7" h="6735">
                    <a:moveTo>
                      <a:pt x="6757" y="3368"/>
                    </a:moveTo>
                    <a:cubicBezTo>
                      <a:pt x="6757" y="5228"/>
                      <a:pt x="5245" y="6736"/>
                      <a:pt x="3378" y="6736"/>
                    </a:cubicBezTo>
                    <a:cubicBezTo>
                      <a:pt x="1513" y="6736"/>
                      <a:pt x="0" y="5228"/>
                      <a:pt x="0" y="3368"/>
                    </a:cubicBezTo>
                    <a:cubicBezTo>
                      <a:pt x="0" y="1508"/>
                      <a:pt x="1512" y="0"/>
                      <a:pt x="3378" y="0"/>
                    </a:cubicBezTo>
                    <a:cubicBezTo>
                      <a:pt x="5244" y="0"/>
                      <a:pt x="6757" y="1508"/>
                      <a:pt x="6757" y="3368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5" name="フリーフォーム 114">
                <a:extLst>
                  <a:ext uri="{FF2B5EF4-FFF2-40B4-BE49-F238E27FC236}">
                    <a16:creationId xmlns:a16="http://schemas.microsoft.com/office/drawing/2014/main" id="{7E03C5D2-425A-1733-2107-E26FDC0B8B73}"/>
                  </a:ext>
                </a:extLst>
              </p:cNvPr>
              <p:cNvSpPr/>
              <p:nvPr/>
            </p:nvSpPr>
            <p:spPr>
              <a:xfrm>
                <a:off x="7575041" y="4469199"/>
                <a:ext cx="6757" cy="6735"/>
              </a:xfrm>
              <a:custGeom>
                <a:avLst/>
                <a:gdLst>
                  <a:gd name="connsiteX0" fmla="*/ 6757 w 6757"/>
                  <a:gd name="connsiteY0" fmla="*/ 3368 h 6735"/>
                  <a:gd name="connsiteX1" fmla="*/ 3378 w 6757"/>
                  <a:gd name="connsiteY1" fmla="*/ 6736 h 6735"/>
                  <a:gd name="connsiteX2" fmla="*/ 0 w 6757"/>
                  <a:gd name="connsiteY2" fmla="*/ 3368 h 6735"/>
                  <a:gd name="connsiteX3" fmla="*/ 3378 w 6757"/>
                  <a:gd name="connsiteY3" fmla="*/ 0 h 6735"/>
                  <a:gd name="connsiteX4" fmla="*/ 6757 w 6757"/>
                  <a:gd name="connsiteY4" fmla="*/ 3368 h 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7" h="6735">
                    <a:moveTo>
                      <a:pt x="6757" y="3368"/>
                    </a:moveTo>
                    <a:cubicBezTo>
                      <a:pt x="6757" y="5228"/>
                      <a:pt x="5245" y="6736"/>
                      <a:pt x="3378" y="6736"/>
                    </a:cubicBezTo>
                    <a:cubicBezTo>
                      <a:pt x="1513" y="6736"/>
                      <a:pt x="0" y="5228"/>
                      <a:pt x="0" y="3368"/>
                    </a:cubicBezTo>
                    <a:cubicBezTo>
                      <a:pt x="0" y="1508"/>
                      <a:pt x="1512" y="0"/>
                      <a:pt x="3378" y="0"/>
                    </a:cubicBezTo>
                    <a:cubicBezTo>
                      <a:pt x="5244" y="0"/>
                      <a:pt x="6757" y="1508"/>
                      <a:pt x="6757" y="3368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6" name="フリーフォーム 115">
                <a:extLst>
                  <a:ext uri="{FF2B5EF4-FFF2-40B4-BE49-F238E27FC236}">
                    <a16:creationId xmlns:a16="http://schemas.microsoft.com/office/drawing/2014/main" id="{4FCBE5AA-EA30-B270-DA2F-5370CAC3334C}"/>
                  </a:ext>
                </a:extLst>
              </p:cNvPr>
              <p:cNvSpPr/>
              <p:nvPr/>
            </p:nvSpPr>
            <p:spPr>
              <a:xfrm>
                <a:off x="7788734" y="4315078"/>
                <a:ext cx="742968" cy="740615"/>
              </a:xfrm>
              <a:custGeom>
                <a:avLst/>
                <a:gdLst>
                  <a:gd name="connsiteX0" fmla="*/ 420389 w 742968"/>
                  <a:gd name="connsiteY0" fmla="*/ 0 h 740615"/>
                  <a:gd name="connsiteX1" fmla="*/ 322572 w 742968"/>
                  <a:gd name="connsiteY1" fmla="*/ 0 h 740615"/>
                  <a:gd name="connsiteX2" fmla="*/ 228097 w 742968"/>
                  <a:gd name="connsiteY2" fmla="*/ 25235 h 740615"/>
                  <a:gd name="connsiteX3" fmla="*/ 143387 w 742968"/>
                  <a:gd name="connsiteY3" fmla="*/ 73987 h 740615"/>
                  <a:gd name="connsiteX4" fmla="*/ 74219 w 742968"/>
                  <a:gd name="connsiteY4" fmla="*/ 142930 h 740615"/>
                  <a:gd name="connsiteX5" fmla="*/ 25314 w 742968"/>
                  <a:gd name="connsiteY5" fmla="*/ 227371 h 740615"/>
                  <a:gd name="connsiteX6" fmla="*/ 0 w 742968"/>
                  <a:gd name="connsiteY6" fmla="*/ 321553 h 740615"/>
                  <a:gd name="connsiteX7" fmla="*/ 0 w 742968"/>
                  <a:gd name="connsiteY7" fmla="*/ 419060 h 740615"/>
                  <a:gd name="connsiteX8" fmla="*/ 25314 w 742968"/>
                  <a:gd name="connsiteY8" fmla="*/ 513242 h 740615"/>
                  <a:gd name="connsiteX9" fmla="*/ 74219 w 742968"/>
                  <a:gd name="connsiteY9" fmla="*/ 597683 h 740615"/>
                  <a:gd name="connsiteX10" fmla="*/ 143387 w 742968"/>
                  <a:gd name="connsiteY10" fmla="*/ 666624 h 740615"/>
                  <a:gd name="connsiteX11" fmla="*/ 228097 w 742968"/>
                  <a:gd name="connsiteY11" fmla="*/ 715374 h 740615"/>
                  <a:gd name="connsiteX12" fmla="*/ 322572 w 742968"/>
                  <a:gd name="connsiteY12" fmla="*/ 740615 h 740615"/>
                  <a:gd name="connsiteX13" fmla="*/ 420389 w 742968"/>
                  <a:gd name="connsiteY13" fmla="*/ 740615 h 740615"/>
                  <a:gd name="connsiteX14" fmla="*/ 514871 w 742968"/>
                  <a:gd name="connsiteY14" fmla="*/ 715374 h 740615"/>
                  <a:gd name="connsiteX15" fmla="*/ 599581 w 742968"/>
                  <a:gd name="connsiteY15" fmla="*/ 666624 h 740615"/>
                  <a:gd name="connsiteX16" fmla="*/ 668742 w 742968"/>
                  <a:gd name="connsiteY16" fmla="*/ 597683 h 740615"/>
                  <a:gd name="connsiteX17" fmla="*/ 717654 w 742968"/>
                  <a:gd name="connsiteY17" fmla="*/ 513242 h 740615"/>
                  <a:gd name="connsiteX18" fmla="*/ 742968 w 742968"/>
                  <a:gd name="connsiteY18" fmla="*/ 419060 h 740615"/>
                  <a:gd name="connsiteX19" fmla="*/ 742968 w 742968"/>
                  <a:gd name="connsiteY19" fmla="*/ 321553 h 740615"/>
                  <a:gd name="connsiteX20" fmla="*/ 717654 w 742968"/>
                  <a:gd name="connsiteY20" fmla="*/ 227371 h 740615"/>
                  <a:gd name="connsiteX21" fmla="*/ 668742 w 742968"/>
                  <a:gd name="connsiteY21" fmla="*/ 142930 h 740615"/>
                  <a:gd name="connsiteX22" fmla="*/ 599581 w 742968"/>
                  <a:gd name="connsiteY22" fmla="*/ 73987 h 740615"/>
                  <a:gd name="connsiteX23" fmla="*/ 514871 w 742968"/>
                  <a:gd name="connsiteY23" fmla="*/ 25235 h 740615"/>
                  <a:gd name="connsiteX24" fmla="*/ 420389 w 742968"/>
                  <a:gd name="connsiteY24" fmla="*/ 0 h 740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42968" h="740615">
                    <a:moveTo>
                      <a:pt x="420389" y="0"/>
                    </a:moveTo>
                    <a:lnTo>
                      <a:pt x="322572" y="0"/>
                    </a:lnTo>
                    <a:lnTo>
                      <a:pt x="228097" y="25235"/>
                    </a:lnTo>
                    <a:lnTo>
                      <a:pt x="143387" y="73987"/>
                    </a:lnTo>
                    <a:lnTo>
                      <a:pt x="74219" y="142930"/>
                    </a:lnTo>
                    <a:lnTo>
                      <a:pt x="25314" y="227371"/>
                    </a:lnTo>
                    <a:lnTo>
                      <a:pt x="0" y="321553"/>
                    </a:lnTo>
                    <a:lnTo>
                      <a:pt x="0" y="419060"/>
                    </a:lnTo>
                    <a:lnTo>
                      <a:pt x="25314" y="513242"/>
                    </a:lnTo>
                    <a:lnTo>
                      <a:pt x="74219" y="597683"/>
                    </a:lnTo>
                    <a:lnTo>
                      <a:pt x="143387" y="666624"/>
                    </a:lnTo>
                    <a:lnTo>
                      <a:pt x="228097" y="715374"/>
                    </a:lnTo>
                    <a:lnTo>
                      <a:pt x="322572" y="740615"/>
                    </a:lnTo>
                    <a:lnTo>
                      <a:pt x="420389" y="740615"/>
                    </a:lnTo>
                    <a:lnTo>
                      <a:pt x="514871" y="715374"/>
                    </a:lnTo>
                    <a:lnTo>
                      <a:pt x="599581" y="666624"/>
                    </a:lnTo>
                    <a:lnTo>
                      <a:pt x="668742" y="597683"/>
                    </a:lnTo>
                    <a:lnTo>
                      <a:pt x="717654" y="513242"/>
                    </a:lnTo>
                    <a:lnTo>
                      <a:pt x="742968" y="419060"/>
                    </a:lnTo>
                    <a:lnTo>
                      <a:pt x="742968" y="321553"/>
                    </a:lnTo>
                    <a:lnTo>
                      <a:pt x="717654" y="227371"/>
                    </a:lnTo>
                    <a:lnTo>
                      <a:pt x="668742" y="142930"/>
                    </a:lnTo>
                    <a:lnTo>
                      <a:pt x="599581" y="73987"/>
                    </a:lnTo>
                    <a:lnTo>
                      <a:pt x="514871" y="25235"/>
                    </a:lnTo>
                    <a:lnTo>
                      <a:pt x="420389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grpSp>
            <p:nvGrpSpPr>
              <p:cNvPr id="117" name="グループ化 116">
                <a:extLst>
                  <a:ext uri="{FF2B5EF4-FFF2-40B4-BE49-F238E27FC236}">
                    <a16:creationId xmlns:a16="http://schemas.microsoft.com/office/drawing/2014/main" id="{9DA3CAA1-50E3-D67E-2AAB-BBAF0A2FE153}"/>
                  </a:ext>
                </a:extLst>
              </p:cNvPr>
              <p:cNvGrpSpPr/>
              <p:nvPr/>
            </p:nvGrpSpPr>
            <p:grpSpPr>
              <a:xfrm>
                <a:off x="6204508" y="3661597"/>
                <a:ext cx="2747824" cy="1560058"/>
                <a:chOff x="5971887" y="4734609"/>
                <a:chExt cx="2747824" cy="1560058"/>
              </a:xfrm>
            </p:grpSpPr>
            <p:grpSp>
              <p:nvGrpSpPr>
                <p:cNvPr id="125" name="グループ化 124">
                  <a:extLst>
                    <a:ext uri="{FF2B5EF4-FFF2-40B4-BE49-F238E27FC236}">
                      <a16:creationId xmlns:a16="http://schemas.microsoft.com/office/drawing/2014/main" id="{1A545D3C-6A00-F0A9-1CD1-313FED17B997}"/>
                    </a:ext>
                  </a:extLst>
                </p:cNvPr>
                <p:cNvGrpSpPr/>
                <p:nvPr/>
              </p:nvGrpSpPr>
              <p:grpSpPr>
                <a:xfrm>
                  <a:off x="5971887" y="4734609"/>
                  <a:ext cx="420626" cy="585022"/>
                  <a:chOff x="5971887" y="4734609"/>
                  <a:chExt cx="420626" cy="585022"/>
                </a:xfrm>
              </p:grpSpPr>
              <p:sp>
                <p:nvSpPr>
                  <p:cNvPr id="132" name="フリーフォーム 131">
                    <a:extLst>
                      <a:ext uri="{FF2B5EF4-FFF2-40B4-BE49-F238E27FC236}">
                        <a16:creationId xmlns:a16="http://schemas.microsoft.com/office/drawing/2014/main" id="{E0BA21D5-543F-3EC8-5F5B-82485B73938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971887" y="4734609"/>
                    <a:ext cx="420625" cy="97503"/>
                  </a:xfrm>
                  <a:custGeom>
                    <a:avLst/>
                    <a:gdLst>
                      <a:gd name="connsiteX0" fmla="*/ 0 w 420625"/>
                      <a:gd name="connsiteY0" fmla="*/ 0 h 97503"/>
                      <a:gd name="connsiteX1" fmla="*/ 420625 w 420625"/>
                      <a:gd name="connsiteY1" fmla="*/ 0 h 97503"/>
                      <a:gd name="connsiteX2" fmla="*/ 420625 w 420625"/>
                      <a:gd name="connsiteY2" fmla="*/ 97503 h 97503"/>
                      <a:gd name="connsiteX3" fmla="*/ 0 w 420625"/>
                      <a:gd name="connsiteY3" fmla="*/ 97503 h 97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0625" h="97503">
                        <a:moveTo>
                          <a:pt x="0" y="0"/>
                        </a:moveTo>
                        <a:lnTo>
                          <a:pt x="420625" y="0"/>
                        </a:lnTo>
                        <a:lnTo>
                          <a:pt x="420625" y="97503"/>
                        </a:lnTo>
                        <a:lnTo>
                          <a:pt x="0" y="97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flat">
                    <a:solidFill>
                      <a:srgbClr val="23181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33" name="フリーフォーム 132">
                    <a:extLst>
                      <a:ext uri="{FF2B5EF4-FFF2-40B4-BE49-F238E27FC236}">
                        <a16:creationId xmlns:a16="http://schemas.microsoft.com/office/drawing/2014/main" id="{03F837F4-764B-7A64-6C8C-FC4B3FD8A5D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971887" y="4832113"/>
                    <a:ext cx="420625" cy="97503"/>
                  </a:xfrm>
                  <a:custGeom>
                    <a:avLst/>
                    <a:gdLst>
                      <a:gd name="connsiteX0" fmla="*/ 0 w 420625"/>
                      <a:gd name="connsiteY0" fmla="*/ 0 h 97503"/>
                      <a:gd name="connsiteX1" fmla="*/ 420625 w 420625"/>
                      <a:gd name="connsiteY1" fmla="*/ 0 h 97503"/>
                      <a:gd name="connsiteX2" fmla="*/ 420625 w 420625"/>
                      <a:gd name="connsiteY2" fmla="*/ 97503 h 97503"/>
                      <a:gd name="connsiteX3" fmla="*/ 0 w 420625"/>
                      <a:gd name="connsiteY3" fmla="*/ 97503 h 97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0625" h="97503">
                        <a:moveTo>
                          <a:pt x="0" y="0"/>
                        </a:moveTo>
                        <a:lnTo>
                          <a:pt x="420625" y="0"/>
                        </a:lnTo>
                        <a:lnTo>
                          <a:pt x="420625" y="97503"/>
                        </a:lnTo>
                        <a:lnTo>
                          <a:pt x="0" y="97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flat">
                    <a:solidFill>
                      <a:srgbClr val="23181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34" name="フリーフォーム 133">
                    <a:extLst>
                      <a:ext uri="{FF2B5EF4-FFF2-40B4-BE49-F238E27FC236}">
                        <a16:creationId xmlns:a16="http://schemas.microsoft.com/office/drawing/2014/main" id="{3A9D4DA9-3511-B76F-9C66-03165997E4E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971888" y="4929616"/>
                    <a:ext cx="420625" cy="97503"/>
                  </a:xfrm>
                  <a:custGeom>
                    <a:avLst/>
                    <a:gdLst>
                      <a:gd name="connsiteX0" fmla="*/ 0 w 420625"/>
                      <a:gd name="connsiteY0" fmla="*/ 0 h 97503"/>
                      <a:gd name="connsiteX1" fmla="*/ 420625 w 420625"/>
                      <a:gd name="connsiteY1" fmla="*/ 0 h 97503"/>
                      <a:gd name="connsiteX2" fmla="*/ 420625 w 420625"/>
                      <a:gd name="connsiteY2" fmla="*/ 97503 h 97503"/>
                      <a:gd name="connsiteX3" fmla="*/ 0 w 420625"/>
                      <a:gd name="connsiteY3" fmla="*/ 97503 h 97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0625" h="97503">
                        <a:moveTo>
                          <a:pt x="0" y="0"/>
                        </a:moveTo>
                        <a:lnTo>
                          <a:pt x="420625" y="0"/>
                        </a:lnTo>
                        <a:lnTo>
                          <a:pt x="420625" y="97503"/>
                        </a:lnTo>
                        <a:lnTo>
                          <a:pt x="0" y="97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flat">
                    <a:solidFill>
                      <a:srgbClr val="23181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35" name="フリーフォーム 134">
                    <a:extLst>
                      <a:ext uri="{FF2B5EF4-FFF2-40B4-BE49-F238E27FC236}">
                        <a16:creationId xmlns:a16="http://schemas.microsoft.com/office/drawing/2014/main" id="{5822AB25-CC3F-1F06-ECBD-9FF51A60661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971887" y="5124626"/>
                    <a:ext cx="420625" cy="97503"/>
                  </a:xfrm>
                  <a:custGeom>
                    <a:avLst/>
                    <a:gdLst>
                      <a:gd name="connsiteX0" fmla="*/ 0 w 420625"/>
                      <a:gd name="connsiteY0" fmla="*/ 0 h 97503"/>
                      <a:gd name="connsiteX1" fmla="*/ 420625 w 420625"/>
                      <a:gd name="connsiteY1" fmla="*/ 0 h 97503"/>
                      <a:gd name="connsiteX2" fmla="*/ 420625 w 420625"/>
                      <a:gd name="connsiteY2" fmla="*/ 97503 h 97503"/>
                      <a:gd name="connsiteX3" fmla="*/ 0 w 420625"/>
                      <a:gd name="connsiteY3" fmla="*/ 97503 h 97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0625" h="97503">
                        <a:moveTo>
                          <a:pt x="0" y="0"/>
                        </a:moveTo>
                        <a:lnTo>
                          <a:pt x="420625" y="0"/>
                        </a:lnTo>
                        <a:lnTo>
                          <a:pt x="420625" y="97503"/>
                        </a:lnTo>
                        <a:lnTo>
                          <a:pt x="0" y="97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flat">
                    <a:solidFill>
                      <a:srgbClr val="23181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36" name="フリーフォーム 135">
                    <a:extLst>
                      <a:ext uri="{FF2B5EF4-FFF2-40B4-BE49-F238E27FC236}">
                        <a16:creationId xmlns:a16="http://schemas.microsoft.com/office/drawing/2014/main" id="{0DD79D22-BA84-A77B-E72D-C40E3399366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971888" y="5222128"/>
                    <a:ext cx="420625" cy="97503"/>
                  </a:xfrm>
                  <a:custGeom>
                    <a:avLst/>
                    <a:gdLst>
                      <a:gd name="connsiteX0" fmla="*/ 0 w 420625"/>
                      <a:gd name="connsiteY0" fmla="*/ 0 h 97503"/>
                      <a:gd name="connsiteX1" fmla="*/ 420625 w 420625"/>
                      <a:gd name="connsiteY1" fmla="*/ 0 h 97503"/>
                      <a:gd name="connsiteX2" fmla="*/ 420625 w 420625"/>
                      <a:gd name="connsiteY2" fmla="*/ 97503 h 97503"/>
                      <a:gd name="connsiteX3" fmla="*/ 0 w 420625"/>
                      <a:gd name="connsiteY3" fmla="*/ 97503 h 97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0625" h="97503">
                        <a:moveTo>
                          <a:pt x="0" y="0"/>
                        </a:moveTo>
                        <a:lnTo>
                          <a:pt x="420625" y="0"/>
                        </a:lnTo>
                        <a:lnTo>
                          <a:pt x="420625" y="97503"/>
                        </a:lnTo>
                        <a:lnTo>
                          <a:pt x="0" y="97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flat">
                    <a:solidFill>
                      <a:srgbClr val="23181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26" name="グループ化 125">
                  <a:extLst>
                    <a:ext uri="{FF2B5EF4-FFF2-40B4-BE49-F238E27FC236}">
                      <a16:creationId xmlns:a16="http://schemas.microsoft.com/office/drawing/2014/main" id="{82A85353-260A-7ABA-6901-4707D2971188}"/>
                    </a:ext>
                  </a:extLst>
                </p:cNvPr>
                <p:cNvGrpSpPr/>
                <p:nvPr/>
              </p:nvGrpSpPr>
              <p:grpSpPr>
                <a:xfrm>
                  <a:off x="8299086" y="5709646"/>
                  <a:ext cx="420625" cy="585021"/>
                  <a:chOff x="8299086" y="5709646"/>
                  <a:chExt cx="420625" cy="585021"/>
                </a:xfrm>
              </p:grpSpPr>
              <p:sp>
                <p:nvSpPr>
                  <p:cNvPr id="127" name="フリーフォーム 126">
                    <a:extLst>
                      <a:ext uri="{FF2B5EF4-FFF2-40B4-BE49-F238E27FC236}">
                        <a16:creationId xmlns:a16="http://schemas.microsoft.com/office/drawing/2014/main" id="{23D2CB32-615D-3161-AB0F-20B118F984E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299086" y="5709646"/>
                    <a:ext cx="420625" cy="97503"/>
                  </a:xfrm>
                  <a:custGeom>
                    <a:avLst/>
                    <a:gdLst>
                      <a:gd name="connsiteX0" fmla="*/ 0 w 420625"/>
                      <a:gd name="connsiteY0" fmla="*/ 0 h 97503"/>
                      <a:gd name="connsiteX1" fmla="*/ 420625 w 420625"/>
                      <a:gd name="connsiteY1" fmla="*/ 0 h 97503"/>
                      <a:gd name="connsiteX2" fmla="*/ 420625 w 420625"/>
                      <a:gd name="connsiteY2" fmla="*/ 97503 h 97503"/>
                      <a:gd name="connsiteX3" fmla="*/ 0 w 420625"/>
                      <a:gd name="connsiteY3" fmla="*/ 97503 h 97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0625" h="97503">
                        <a:moveTo>
                          <a:pt x="0" y="0"/>
                        </a:moveTo>
                        <a:lnTo>
                          <a:pt x="420625" y="0"/>
                        </a:lnTo>
                        <a:lnTo>
                          <a:pt x="420625" y="97503"/>
                        </a:lnTo>
                        <a:lnTo>
                          <a:pt x="0" y="97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flat">
                    <a:solidFill>
                      <a:srgbClr val="23181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28" name="フリーフォーム 127">
                    <a:extLst>
                      <a:ext uri="{FF2B5EF4-FFF2-40B4-BE49-F238E27FC236}">
                        <a16:creationId xmlns:a16="http://schemas.microsoft.com/office/drawing/2014/main" id="{C6133023-B0A7-0F32-D4AD-1094498438A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299086" y="5807145"/>
                    <a:ext cx="420625" cy="97503"/>
                  </a:xfrm>
                  <a:custGeom>
                    <a:avLst/>
                    <a:gdLst>
                      <a:gd name="connsiteX0" fmla="*/ 0 w 420625"/>
                      <a:gd name="connsiteY0" fmla="*/ 0 h 97503"/>
                      <a:gd name="connsiteX1" fmla="*/ 420625 w 420625"/>
                      <a:gd name="connsiteY1" fmla="*/ 0 h 97503"/>
                      <a:gd name="connsiteX2" fmla="*/ 420625 w 420625"/>
                      <a:gd name="connsiteY2" fmla="*/ 97503 h 97503"/>
                      <a:gd name="connsiteX3" fmla="*/ 0 w 420625"/>
                      <a:gd name="connsiteY3" fmla="*/ 97503 h 97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0625" h="97503">
                        <a:moveTo>
                          <a:pt x="0" y="0"/>
                        </a:moveTo>
                        <a:lnTo>
                          <a:pt x="420625" y="0"/>
                        </a:lnTo>
                        <a:lnTo>
                          <a:pt x="420625" y="97503"/>
                        </a:lnTo>
                        <a:lnTo>
                          <a:pt x="0" y="97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flat">
                    <a:solidFill>
                      <a:srgbClr val="23181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29" name="フリーフォーム 128">
                    <a:extLst>
                      <a:ext uri="{FF2B5EF4-FFF2-40B4-BE49-F238E27FC236}">
                        <a16:creationId xmlns:a16="http://schemas.microsoft.com/office/drawing/2014/main" id="{F56635A6-3387-6160-B3FA-D4A463FFBC8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299086" y="5904652"/>
                    <a:ext cx="420625" cy="97503"/>
                  </a:xfrm>
                  <a:custGeom>
                    <a:avLst/>
                    <a:gdLst>
                      <a:gd name="connsiteX0" fmla="*/ 0 w 420625"/>
                      <a:gd name="connsiteY0" fmla="*/ 0 h 97503"/>
                      <a:gd name="connsiteX1" fmla="*/ 420625 w 420625"/>
                      <a:gd name="connsiteY1" fmla="*/ 0 h 97503"/>
                      <a:gd name="connsiteX2" fmla="*/ 420625 w 420625"/>
                      <a:gd name="connsiteY2" fmla="*/ 97503 h 97503"/>
                      <a:gd name="connsiteX3" fmla="*/ 0 w 420625"/>
                      <a:gd name="connsiteY3" fmla="*/ 97503 h 97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0625" h="97503">
                        <a:moveTo>
                          <a:pt x="0" y="0"/>
                        </a:moveTo>
                        <a:lnTo>
                          <a:pt x="420625" y="0"/>
                        </a:lnTo>
                        <a:lnTo>
                          <a:pt x="420625" y="97503"/>
                        </a:lnTo>
                        <a:lnTo>
                          <a:pt x="0" y="97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flat">
                    <a:solidFill>
                      <a:srgbClr val="23181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30" name="フリーフォーム 129">
                    <a:extLst>
                      <a:ext uri="{FF2B5EF4-FFF2-40B4-BE49-F238E27FC236}">
                        <a16:creationId xmlns:a16="http://schemas.microsoft.com/office/drawing/2014/main" id="{41FA46AB-44FC-287F-13CB-2BA4C6F04FE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299086" y="6099657"/>
                    <a:ext cx="420625" cy="97503"/>
                  </a:xfrm>
                  <a:custGeom>
                    <a:avLst/>
                    <a:gdLst>
                      <a:gd name="connsiteX0" fmla="*/ 0 w 420625"/>
                      <a:gd name="connsiteY0" fmla="*/ 0 h 97503"/>
                      <a:gd name="connsiteX1" fmla="*/ 420625 w 420625"/>
                      <a:gd name="connsiteY1" fmla="*/ 0 h 97503"/>
                      <a:gd name="connsiteX2" fmla="*/ 420625 w 420625"/>
                      <a:gd name="connsiteY2" fmla="*/ 97503 h 97503"/>
                      <a:gd name="connsiteX3" fmla="*/ 0 w 420625"/>
                      <a:gd name="connsiteY3" fmla="*/ 97503 h 97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0625" h="97503">
                        <a:moveTo>
                          <a:pt x="0" y="0"/>
                        </a:moveTo>
                        <a:lnTo>
                          <a:pt x="420625" y="0"/>
                        </a:lnTo>
                        <a:lnTo>
                          <a:pt x="420625" y="97503"/>
                        </a:lnTo>
                        <a:lnTo>
                          <a:pt x="0" y="97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flat">
                    <a:solidFill>
                      <a:srgbClr val="23181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31" name="フリーフォーム 130">
                    <a:extLst>
                      <a:ext uri="{FF2B5EF4-FFF2-40B4-BE49-F238E27FC236}">
                        <a16:creationId xmlns:a16="http://schemas.microsoft.com/office/drawing/2014/main" id="{9BF2BABB-D918-670D-27BD-09F45F32F1A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299086" y="6197164"/>
                    <a:ext cx="420625" cy="97503"/>
                  </a:xfrm>
                  <a:custGeom>
                    <a:avLst/>
                    <a:gdLst>
                      <a:gd name="connsiteX0" fmla="*/ 0 w 420625"/>
                      <a:gd name="connsiteY0" fmla="*/ 0 h 97503"/>
                      <a:gd name="connsiteX1" fmla="*/ 420625 w 420625"/>
                      <a:gd name="connsiteY1" fmla="*/ 0 h 97503"/>
                      <a:gd name="connsiteX2" fmla="*/ 420625 w 420625"/>
                      <a:gd name="connsiteY2" fmla="*/ 97503 h 97503"/>
                      <a:gd name="connsiteX3" fmla="*/ 0 w 420625"/>
                      <a:gd name="connsiteY3" fmla="*/ 97503 h 97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0625" h="97503">
                        <a:moveTo>
                          <a:pt x="0" y="0"/>
                        </a:moveTo>
                        <a:lnTo>
                          <a:pt x="420625" y="0"/>
                        </a:lnTo>
                        <a:lnTo>
                          <a:pt x="420625" y="97503"/>
                        </a:lnTo>
                        <a:lnTo>
                          <a:pt x="0" y="975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flat">
                    <a:solidFill>
                      <a:srgbClr val="23181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118" name="フリーフォーム 117">
                <a:extLst>
                  <a:ext uri="{FF2B5EF4-FFF2-40B4-BE49-F238E27FC236}">
                    <a16:creationId xmlns:a16="http://schemas.microsoft.com/office/drawing/2014/main" id="{ED2354AC-6AC9-5CF0-0CBD-B98A7C8B2FD6}"/>
                  </a:ext>
                </a:extLst>
              </p:cNvPr>
              <p:cNvSpPr/>
              <p:nvPr/>
            </p:nvSpPr>
            <p:spPr>
              <a:xfrm>
                <a:off x="8738639" y="4974525"/>
                <a:ext cx="6757" cy="6735"/>
              </a:xfrm>
              <a:custGeom>
                <a:avLst/>
                <a:gdLst>
                  <a:gd name="connsiteX0" fmla="*/ 6757 w 6757"/>
                  <a:gd name="connsiteY0" fmla="*/ 3368 h 6735"/>
                  <a:gd name="connsiteX1" fmla="*/ 3379 w 6757"/>
                  <a:gd name="connsiteY1" fmla="*/ 6736 h 6735"/>
                  <a:gd name="connsiteX2" fmla="*/ 0 w 6757"/>
                  <a:gd name="connsiteY2" fmla="*/ 3368 h 6735"/>
                  <a:gd name="connsiteX3" fmla="*/ 3379 w 6757"/>
                  <a:gd name="connsiteY3" fmla="*/ 0 h 6735"/>
                  <a:gd name="connsiteX4" fmla="*/ 6757 w 6757"/>
                  <a:gd name="connsiteY4" fmla="*/ 3368 h 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7" h="6735">
                    <a:moveTo>
                      <a:pt x="6757" y="3368"/>
                    </a:moveTo>
                    <a:cubicBezTo>
                      <a:pt x="6757" y="5228"/>
                      <a:pt x="5245" y="6736"/>
                      <a:pt x="3379" y="6736"/>
                    </a:cubicBezTo>
                    <a:cubicBezTo>
                      <a:pt x="1513" y="6736"/>
                      <a:pt x="0" y="5228"/>
                      <a:pt x="0" y="3368"/>
                    </a:cubicBezTo>
                    <a:cubicBezTo>
                      <a:pt x="0" y="1508"/>
                      <a:pt x="1513" y="0"/>
                      <a:pt x="3379" y="0"/>
                    </a:cubicBezTo>
                    <a:cubicBezTo>
                      <a:pt x="5245" y="0"/>
                      <a:pt x="6757" y="1508"/>
                      <a:pt x="6757" y="3368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9" name="フリーフォーム 118">
                <a:extLst>
                  <a:ext uri="{FF2B5EF4-FFF2-40B4-BE49-F238E27FC236}">
                    <a16:creationId xmlns:a16="http://schemas.microsoft.com/office/drawing/2014/main" id="{F5168AE9-01FE-59F2-6796-EF47488D3A96}"/>
                  </a:ext>
                </a:extLst>
              </p:cNvPr>
              <p:cNvSpPr/>
              <p:nvPr/>
            </p:nvSpPr>
            <p:spPr>
              <a:xfrm>
                <a:off x="8738639" y="4992341"/>
                <a:ext cx="6757" cy="6735"/>
              </a:xfrm>
              <a:custGeom>
                <a:avLst/>
                <a:gdLst>
                  <a:gd name="connsiteX0" fmla="*/ 6757 w 6757"/>
                  <a:gd name="connsiteY0" fmla="*/ 3368 h 6735"/>
                  <a:gd name="connsiteX1" fmla="*/ 3379 w 6757"/>
                  <a:gd name="connsiteY1" fmla="*/ 6736 h 6735"/>
                  <a:gd name="connsiteX2" fmla="*/ 0 w 6757"/>
                  <a:gd name="connsiteY2" fmla="*/ 3368 h 6735"/>
                  <a:gd name="connsiteX3" fmla="*/ 3379 w 6757"/>
                  <a:gd name="connsiteY3" fmla="*/ 0 h 6735"/>
                  <a:gd name="connsiteX4" fmla="*/ 6757 w 6757"/>
                  <a:gd name="connsiteY4" fmla="*/ 3368 h 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7" h="6735">
                    <a:moveTo>
                      <a:pt x="6757" y="3368"/>
                    </a:moveTo>
                    <a:cubicBezTo>
                      <a:pt x="6757" y="5228"/>
                      <a:pt x="5245" y="6736"/>
                      <a:pt x="3379" y="6736"/>
                    </a:cubicBezTo>
                    <a:cubicBezTo>
                      <a:pt x="1513" y="6736"/>
                      <a:pt x="0" y="5228"/>
                      <a:pt x="0" y="3368"/>
                    </a:cubicBezTo>
                    <a:cubicBezTo>
                      <a:pt x="0" y="1508"/>
                      <a:pt x="1513" y="0"/>
                      <a:pt x="3379" y="0"/>
                    </a:cubicBezTo>
                    <a:cubicBezTo>
                      <a:pt x="5245" y="0"/>
                      <a:pt x="6757" y="1508"/>
                      <a:pt x="6757" y="3368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0" name="フリーフォーム 119">
                <a:extLst>
                  <a:ext uri="{FF2B5EF4-FFF2-40B4-BE49-F238E27FC236}">
                    <a16:creationId xmlns:a16="http://schemas.microsoft.com/office/drawing/2014/main" id="{75A5ABDC-9F25-61DF-05D1-87DD00A55ECF}"/>
                  </a:ext>
                </a:extLst>
              </p:cNvPr>
              <p:cNvSpPr/>
              <p:nvPr/>
            </p:nvSpPr>
            <p:spPr>
              <a:xfrm>
                <a:off x="8738639" y="4956716"/>
                <a:ext cx="6757" cy="6735"/>
              </a:xfrm>
              <a:custGeom>
                <a:avLst/>
                <a:gdLst>
                  <a:gd name="connsiteX0" fmla="*/ 6757 w 6757"/>
                  <a:gd name="connsiteY0" fmla="*/ 3368 h 6735"/>
                  <a:gd name="connsiteX1" fmla="*/ 3379 w 6757"/>
                  <a:gd name="connsiteY1" fmla="*/ 6736 h 6735"/>
                  <a:gd name="connsiteX2" fmla="*/ 0 w 6757"/>
                  <a:gd name="connsiteY2" fmla="*/ 3368 h 6735"/>
                  <a:gd name="connsiteX3" fmla="*/ 3379 w 6757"/>
                  <a:gd name="connsiteY3" fmla="*/ 0 h 6735"/>
                  <a:gd name="connsiteX4" fmla="*/ 6757 w 6757"/>
                  <a:gd name="connsiteY4" fmla="*/ 3368 h 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7" h="6735">
                    <a:moveTo>
                      <a:pt x="6757" y="3368"/>
                    </a:moveTo>
                    <a:cubicBezTo>
                      <a:pt x="6757" y="5228"/>
                      <a:pt x="5245" y="6736"/>
                      <a:pt x="3379" y="6736"/>
                    </a:cubicBezTo>
                    <a:cubicBezTo>
                      <a:pt x="1513" y="6736"/>
                      <a:pt x="0" y="5228"/>
                      <a:pt x="0" y="3368"/>
                    </a:cubicBezTo>
                    <a:cubicBezTo>
                      <a:pt x="0" y="1508"/>
                      <a:pt x="1513" y="0"/>
                      <a:pt x="3379" y="0"/>
                    </a:cubicBezTo>
                    <a:cubicBezTo>
                      <a:pt x="5245" y="0"/>
                      <a:pt x="6757" y="1508"/>
                      <a:pt x="6757" y="3368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F41E9AE3-F6BF-8F90-0788-A2FB2612E0E1}"/>
                  </a:ext>
                </a:extLst>
              </p:cNvPr>
              <p:cNvSpPr txBox="1"/>
              <p:nvPr/>
            </p:nvSpPr>
            <p:spPr>
              <a:xfrm>
                <a:off x="5663160" y="3539597"/>
                <a:ext cx="498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>
                    <a:solidFill>
                      <a:srgbClr val="1E219C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⑦</a:t>
                </a:r>
                <a:endParaRPr kumimoji="1" lang="ja-JP" altLang="en-US" sz="2400" b="1">
                  <a:solidFill>
                    <a:srgbClr val="1E219C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22" name="グループ化 121">
                <a:extLst>
                  <a:ext uri="{FF2B5EF4-FFF2-40B4-BE49-F238E27FC236}">
                    <a16:creationId xmlns:a16="http://schemas.microsoft.com/office/drawing/2014/main" id="{EDA0FBE7-A6DF-118F-9679-BE21F9A8DE23}"/>
                  </a:ext>
                </a:extLst>
              </p:cNvPr>
              <p:cNvGrpSpPr/>
              <p:nvPr/>
            </p:nvGrpSpPr>
            <p:grpSpPr>
              <a:xfrm>
                <a:off x="6204507" y="3661628"/>
                <a:ext cx="2747824" cy="1561328"/>
                <a:chOff x="5971886" y="4734640"/>
                <a:chExt cx="2747824" cy="1561328"/>
              </a:xfrm>
            </p:grpSpPr>
            <p:sp>
              <p:nvSpPr>
                <p:cNvPr id="123" name="フリーフォーム 122">
                  <a:extLst>
                    <a:ext uri="{FF2B5EF4-FFF2-40B4-BE49-F238E27FC236}">
                      <a16:creationId xmlns:a16="http://schemas.microsoft.com/office/drawing/2014/main" id="{E6848400-D107-6B58-0F92-EC664BB21C0B}"/>
                    </a:ext>
                  </a:extLst>
                </p:cNvPr>
                <p:cNvSpPr/>
                <p:nvPr/>
              </p:nvSpPr>
              <p:spPr>
                <a:xfrm rot="10800000">
                  <a:off x="5971886" y="4734640"/>
                  <a:ext cx="420625" cy="588096"/>
                </a:xfrm>
                <a:custGeom>
                  <a:avLst/>
                  <a:gdLst>
                    <a:gd name="connsiteX0" fmla="*/ 0 w 420625"/>
                    <a:gd name="connsiteY0" fmla="*/ 0 h 97503"/>
                    <a:gd name="connsiteX1" fmla="*/ 420625 w 420625"/>
                    <a:gd name="connsiteY1" fmla="*/ 0 h 97503"/>
                    <a:gd name="connsiteX2" fmla="*/ 420625 w 420625"/>
                    <a:gd name="connsiteY2" fmla="*/ 97503 h 97503"/>
                    <a:gd name="connsiteX3" fmla="*/ 0 w 420625"/>
                    <a:gd name="connsiteY3" fmla="*/ 97503 h 97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0625" h="97503">
                      <a:moveTo>
                        <a:pt x="0" y="0"/>
                      </a:moveTo>
                      <a:lnTo>
                        <a:pt x="420625" y="0"/>
                      </a:lnTo>
                      <a:lnTo>
                        <a:pt x="420625" y="97503"/>
                      </a:lnTo>
                      <a:lnTo>
                        <a:pt x="0" y="9750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24" name="フリーフォーム 123">
                  <a:extLst>
                    <a:ext uri="{FF2B5EF4-FFF2-40B4-BE49-F238E27FC236}">
                      <a16:creationId xmlns:a16="http://schemas.microsoft.com/office/drawing/2014/main" id="{7450FAC4-2C14-EC38-9217-DBF84C4FC833}"/>
                    </a:ext>
                  </a:extLst>
                </p:cNvPr>
                <p:cNvSpPr/>
                <p:nvPr/>
              </p:nvSpPr>
              <p:spPr>
                <a:xfrm rot="10800000">
                  <a:off x="8299085" y="5707872"/>
                  <a:ext cx="420625" cy="588096"/>
                </a:xfrm>
                <a:custGeom>
                  <a:avLst/>
                  <a:gdLst>
                    <a:gd name="connsiteX0" fmla="*/ 0 w 420625"/>
                    <a:gd name="connsiteY0" fmla="*/ 0 h 97503"/>
                    <a:gd name="connsiteX1" fmla="*/ 420625 w 420625"/>
                    <a:gd name="connsiteY1" fmla="*/ 0 h 97503"/>
                    <a:gd name="connsiteX2" fmla="*/ 420625 w 420625"/>
                    <a:gd name="connsiteY2" fmla="*/ 97503 h 97503"/>
                    <a:gd name="connsiteX3" fmla="*/ 0 w 420625"/>
                    <a:gd name="connsiteY3" fmla="*/ 97503 h 97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0625" h="97503">
                      <a:moveTo>
                        <a:pt x="0" y="0"/>
                      </a:moveTo>
                      <a:lnTo>
                        <a:pt x="420625" y="0"/>
                      </a:lnTo>
                      <a:lnTo>
                        <a:pt x="420625" y="97503"/>
                      </a:lnTo>
                      <a:lnTo>
                        <a:pt x="0" y="9750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</p:grpSp>
      <p:grpSp>
        <p:nvGrpSpPr>
          <p:cNvPr id="139" name="グループ化 138">
            <a:extLst>
              <a:ext uri="{FF2B5EF4-FFF2-40B4-BE49-F238E27FC236}">
                <a16:creationId xmlns:a16="http://schemas.microsoft.com/office/drawing/2014/main" id="{20B62592-63D0-7F74-FAB7-1DF5945AC528}"/>
              </a:ext>
            </a:extLst>
          </p:cNvPr>
          <p:cNvGrpSpPr/>
          <p:nvPr/>
        </p:nvGrpSpPr>
        <p:grpSpPr>
          <a:xfrm>
            <a:off x="161784" y="4888826"/>
            <a:ext cx="8866970" cy="1541666"/>
            <a:chOff x="161784" y="4888826"/>
            <a:chExt cx="8866970" cy="15416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正方形/長方形 136">
                  <a:extLst>
                    <a:ext uri="{FF2B5EF4-FFF2-40B4-BE49-F238E27FC236}">
                      <a16:creationId xmlns:a16="http://schemas.microsoft.com/office/drawing/2014/main" id="{53D8E0FE-AC7C-9EA0-246D-DA8770CF75A0}"/>
                    </a:ext>
                  </a:extLst>
                </p:cNvPr>
                <p:cNvSpPr/>
                <p:nvPr/>
              </p:nvSpPr>
              <p:spPr>
                <a:xfrm>
                  <a:off x="161784" y="5350492"/>
                  <a:ext cx="8866970" cy="1080000"/>
                </a:xfrm>
                <a:prstGeom prst="rect">
                  <a:avLst/>
                </a:prstGeom>
                <a:solidFill>
                  <a:srgbClr val="F2ECF2"/>
                </a:solidFill>
                <a:ln w="28575">
                  <a:solidFill>
                    <a:srgbClr val="FF2F9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72000" rIns="180000" bIns="216000" rtlCol="0" anchor="t"/>
                <a:lstStyle/>
                <a:p>
                  <a:pPr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𝑛</m:t>
                      </m:r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 </m:t>
                      </m:r>
                    </m:oMath>
                  </a14:m>
                  <a:r>
                    <a:rPr kumimoji="1" lang="ja-JP" altLang="en-US" sz="2400" spc="-3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の値が大きくなると，パラメータの組合せが多くなり，一つ一つの</a:t>
                  </a:r>
                  <a:br>
                    <a:rPr kumimoji="1" lang="en-US" altLang="ja-JP" sz="2400" spc="-30" dirty="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</a:br>
                  <a:r>
                    <a:rPr kumimoji="1" lang="ja-JP" altLang="en-US" sz="2400" spc="-3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パスに対して，任意の</a:t>
                  </a:r>
                  <a14:m>
                    <m:oMath xmlns:m="http://schemas.openxmlformats.org/officeDocument/2006/math"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 </m:t>
                      </m:r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h</m:t>
                      </m:r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 </m:t>
                      </m:r>
                    </m:oMath>
                  </a14:m>
                  <a:r>
                    <a:rPr kumimoji="1" lang="ja-JP" altLang="en-US" sz="2400" spc="-3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について確認することは現実的ではない！</a:t>
                  </a:r>
                  <a:endParaRPr kumimoji="1" lang="ja-JP" altLang="en-US" sz="2400" spc="-30" dirty="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endParaRPr>
                </a:p>
              </p:txBody>
            </p:sp>
          </mc:Choice>
          <mc:Fallback xmlns="">
            <p:sp>
              <p:nvSpPr>
                <p:cNvPr id="137" name="正方形/長方形 136">
                  <a:extLst>
                    <a:ext uri="{FF2B5EF4-FFF2-40B4-BE49-F238E27FC236}">
                      <a16:creationId xmlns:a16="http://schemas.microsoft.com/office/drawing/2014/main" id="{53D8E0FE-AC7C-9EA0-246D-DA8770CF75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784" y="5350492"/>
                  <a:ext cx="8866970" cy="1080000"/>
                </a:xfrm>
                <a:prstGeom prst="rect">
                  <a:avLst/>
                </a:prstGeom>
                <a:blipFill>
                  <a:blip r:embed="rId4"/>
                  <a:stretch>
                    <a:fillRect l="-428"/>
                  </a:stretch>
                </a:blipFill>
                <a:ln w="28575">
                  <a:solidFill>
                    <a:srgbClr val="FF2F92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8" name="テキスト ボックス 137">
              <a:extLst>
                <a:ext uri="{FF2B5EF4-FFF2-40B4-BE49-F238E27FC236}">
                  <a16:creationId xmlns:a16="http://schemas.microsoft.com/office/drawing/2014/main" id="{62C27889-C172-1359-43C1-2E46F52F10E3}"/>
                </a:ext>
              </a:extLst>
            </p:cNvPr>
            <p:cNvSpPr txBox="1"/>
            <p:nvPr/>
          </p:nvSpPr>
          <p:spPr>
            <a:xfrm>
              <a:off x="161784" y="4888826"/>
              <a:ext cx="8866970" cy="461665"/>
            </a:xfrm>
            <a:prstGeom prst="rect">
              <a:avLst/>
            </a:prstGeom>
            <a:solidFill>
              <a:srgbClr val="F2CFEE"/>
            </a:solidFill>
            <a:ln w="28575">
              <a:solidFill>
                <a:srgbClr val="FF2F92"/>
              </a:solidFill>
            </a:ln>
          </p:spPr>
          <p:txBody>
            <a:bodyPr wrap="none" lIns="144000" rtlCol="0">
              <a:noAutofit/>
            </a:bodyPr>
            <a:lstStyle/>
            <a:p>
              <a:r>
                <a:rPr lang="ja-JP" altLang="en-US" sz="2400">
                  <a:latin typeface="MS PGothic" panose="020B0600070205080204" pitchFamily="34" charset="-128"/>
                  <a:ea typeface="MS PGothic" panose="020B0600070205080204" pitchFamily="34" charset="-128"/>
                  <a:cs typeface="Arial" panose="020B0604020202020204" pitchFamily="34" charset="0"/>
                </a:rPr>
                <a:t>問題点</a:t>
              </a:r>
              <a:endPara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5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1FC952-00A1-C2AD-4274-D707EFF68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パスにおける重なりの存在性判定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63AF8F6-75FC-5604-B898-18807C9AF73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66311" y="1296186"/>
                <a:ext cx="3805363" cy="5085825"/>
              </a:xfrm>
            </p:spPr>
            <p:txBody>
              <a:bodyPr/>
              <a:lstStyle/>
              <a:p>
                <a:r>
                  <a:rPr kumimoji="1" lang="ja-JP" altLang="en-US"/>
                  <a:t>存在性判定の手順</a:t>
                </a:r>
                <a:endParaRPr kumimoji="1" lang="en-US" altLang="ja-JP" dirty="0"/>
              </a:p>
              <a:p>
                <a:r>
                  <a:rPr lang="ja-JP" altLang="en-US">
                    <a:solidFill>
                      <a:srgbClr val="1E219C"/>
                    </a:solidFill>
                  </a:rPr>
                  <a:t>ステップ１</a:t>
                </a:r>
                <a:br>
                  <a:rPr lang="en-US" altLang="ja-JP" dirty="0">
                    <a:solidFill>
                      <a:srgbClr val="1E219C"/>
                    </a:solidFill>
                  </a:rPr>
                </a:br>
                <a:r>
                  <a:rPr lang="ja-JP" altLang="en-US"/>
                  <a:t>両端の面の座標の</a:t>
                </a:r>
                <a:br>
                  <a:rPr lang="en-US" altLang="ja-JP" dirty="0"/>
                </a:br>
                <a:r>
                  <a:rPr lang="ja-JP" altLang="en-US"/>
                  <a:t>最大値，最小値を求める</a:t>
                </a:r>
                <a:endParaRPr lang="en-US" altLang="ja-JP" dirty="0"/>
              </a:p>
              <a:p>
                <a:r>
                  <a:rPr kumimoji="1" lang="ja-JP" altLang="en-US">
                    <a:solidFill>
                      <a:srgbClr val="1E219C"/>
                    </a:solidFill>
                  </a:rPr>
                  <a:t>ステップ２</a:t>
                </a:r>
                <a:br>
                  <a:rPr kumimoji="1" lang="en-US" altLang="ja-JP" dirty="0"/>
                </a:br>
                <a14:m>
                  <m:oMath xmlns:m="http://schemas.openxmlformats.org/officeDocument/2006/math">
                    <m:r>
                      <a:rPr kumimoji="1" lang="en-US" altLang="ja-JP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/>
                  <a:t>座標の範囲を比べて</a:t>
                </a:r>
                <a:br>
                  <a:rPr lang="en-US" altLang="ja-JP" dirty="0"/>
                </a:br>
                <a:r>
                  <a:rPr lang="ja-JP" altLang="en-US"/>
                  <a:t>重複があれば</a:t>
                </a:r>
                <a:r>
                  <a:rPr lang="ja-JP" altLang="en-US">
                    <a:solidFill>
                      <a:srgbClr val="1E219C"/>
                    </a:solidFill>
                  </a:rPr>
                  <a:t>ステップ３</a:t>
                </a:r>
                <a:r>
                  <a:rPr lang="ja-JP" altLang="en-US"/>
                  <a:t>へ</a:t>
                </a:r>
                <a:endParaRPr lang="en-US" altLang="ja-JP" dirty="0"/>
              </a:p>
              <a:p>
                <a:r>
                  <a:rPr lang="ja-JP" altLang="en-US">
                    <a:solidFill>
                      <a:srgbClr val="1E219C"/>
                    </a:solidFill>
                  </a:rPr>
                  <a:t>ステップ３</a:t>
                </a:r>
                <a:br>
                  <a:rPr lang="en-US" altLang="ja-JP" dirty="0"/>
                </a:br>
                <a:r>
                  <a:rPr lang="ja-JP" altLang="en-US"/>
                  <a:t>面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/>
                  <a:t>の</a:t>
                </a:r>
                <a14:m>
                  <m:oMath xmlns:m="http://schemas.openxmlformats.org/officeDocument/2006/math"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/>
                  <a:t>座標の最大値</a:t>
                </a:r>
                <a:br>
                  <a:rPr lang="en-US" altLang="ja-JP" dirty="0"/>
                </a:br>
                <a14:m>
                  <m:oMath xmlns:m="http://schemas.openxmlformats.org/officeDocument/2006/math"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&lt; </m:t>
                    </m:r>
                  </m:oMath>
                </a14:m>
                <a:r>
                  <a:rPr lang="ja-JP" altLang="en-US"/>
                  <a:t>面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/>
                  <a:t>の</a:t>
                </a:r>
                <a14:m>
                  <m:oMath xmlns:m="http://schemas.openxmlformats.org/officeDocument/2006/math">
                    <m:r>
                      <a:rPr lang="en-US" altLang="ja-JP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/>
                  <a:t>座標の最小値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ja-JP" altLang="en-US" dirty="0"/>
                  <a:t>　</a:t>
                </a:r>
                <a:r>
                  <a:rPr lang="ja-JP" altLang="en-US">
                    <a:solidFill>
                      <a:srgbClr val="FF0000"/>
                    </a:solidFill>
                  </a:rPr>
                  <a:t>重なる可能性あり！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63AF8F6-75FC-5604-B898-18807C9AF7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66311" y="1296186"/>
                <a:ext cx="3805363" cy="5085825"/>
              </a:xfrm>
              <a:blipFill>
                <a:blip r:embed="rId2"/>
                <a:stretch>
                  <a:fillRect l="-2667" t="-14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5C15BC-6E48-6C62-3303-D3C9B2B8E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BACDC45D-B2E6-A359-099A-FD6C10C670E8}"/>
              </a:ext>
            </a:extLst>
          </p:cNvPr>
          <p:cNvGrpSpPr/>
          <p:nvPr/>
        </p:nvGrpSpPr>
        <p:grpSpPr>
          <a:xfrm>
            <a:off x="3928968" y="1823224"/>
            <a:ext cx="4813459" cy="3738590"/>
            <a:chOff x="3377916" y="1213952"/>
            <a:chExt cx="5360069" cy="4163139"/>
          </a:xfrm>
        </p:grpSpPr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195DD784-E623-81C9-58E5-E24D9C405EA0}"/>
                </a:ext>
              </a:extLst>
            </p:cNvPr>
            <p:cNvGrpSpPr/>
            <p:nvPr/>
          </p:nvGrpSpPr>
          <p:grpSpPr>
            <a:xfrm>
              <a:off x="3377916" y="1213952"/>
              <a:ext cx="5360069" cy="4163139"/>
              <a:chOff x="3377916" y="1213952"/>
              <a:chExt cx="5360069" cy="4163139"/>
            </a:xfrm>
          </p:grpSpPr>
          <p:sp>
            <p:nvSpPr>
              <p:cNvPr id="56" name="フリーフォーム 55">
                <a:extLst>
                  <a:ext uri="{FF2B5EF4-FFF2-40B4-BE49-F238E27FC236}">
                    <a16:creationId xmlns:a16="http://schemas.microsoft.com/office/drawing/2014/main" id="{3A6AF2E0-1B90-6CB3-73DA-61C3EA4D8A7B}"/>
                  </a:ext>
                </a:extLst>
              </p:cNvPr>
              <p:cNvSpPr/>
              <p:nvPr/>
            </p:nvSpPr>
            <p:spPr>
              <a:xfrm>
                <a:off x="3377916" y="1213952"/>
                <a:ext cx="2517976" cy="2510537"/>
              </a:xfrm>
              <a:custGeom>
                <a:avLst/>
                <a:gdLst>
                  <a:gd name="connsiteX0" fmla="*/ 1424738 w 2517976"/>
                  <a:gd name="connsiteY0" fmla="*/ 0 h 2510537"/>
                  <a:gd name="connsiteX1" fmla="*/ 1093238 w 2517976"/>
                  <a:gd name="connsiteY1" fmla="*/ 0 h 2510537"/>
                  <a:gd name="connsiteX2" fmla="*/ 773038 w 2517976"/>
                  <a:gd name="connsiteY2" fmla="*/ 85545 h 2510537"/>
                  <a:gd name="connsiteX3" fmla="*/ 485952 w 2517976"/>
                  <a:gd name="connsiteY3" fmla="*/ 250804 h 2510537"/>
                  <a:gd name="connsiteX4" fmla="*/ 251548 w 2517976"/>
                  <a:gd name="connsiteY4" fmla="*/ 484516 h 2510537"/>
                  <a:gd name="connsiteX5" fmla="*/ 85798 w 2517976"/>
                  <a:gd name="connsiteY5" fmla="*/ 770754 h 2510537"/>
                  <a:gd name="connsiteX6" fmla="*/ 0 w 2517976"/>
                  <a:gd name="connsiteY6" fmla="*/ 1090008 h 2510537"/>
                  <a:gd name="connsiteX7" fmla="*/ 0 w 2517976"/>
                  <a:gd name="connsiteY7" fmla="*/ 1420529 h 2510537"/>
                  <a:gd name="connsiteX8" fmla="*/ 85798 w 2517976"/>
                  <a:gd name="connsiteY8" fmla="*/ 1739783 h 2510537"/>
                  <a:gd name="connsiteX9" fmla="*/ 251548 w 2517976"/>
                  <a:gd name="connsiteY9" fmla="*/ 2026021 h 2510537"/>
                  <a:gd name="connsiteX10" fmla="*/ 485952 w 2517976"/>
                  <a:gd name="connsiteY10" fmla="*/ 2259733 h 2510537"/>
                  <a:gd name="connsiteX11" fmla="*/ 773038 w 2517976"/>
                  <a:gd name="connsiteY11" fmla="*/ 2424992 h 2510537"/>
                  <a:gd name="connsiteX12" fmla="*/ 1093238 w 2517976"/>
                  <a:gd name="connsiteY12" fmla="*/ 2510537 h 2510537"/>
                  <a:gd name="connsiteX13" fmla="*/ 1424738 w 2517976"/>
                  <a:gd name="connsiteY13" fmla="*/ 2510537 h 2510537"/>
                  <a:gd name="connsiteX14" fmla="*/ 1744939 w 2517976"/>
                  <a:gd name="connsiteY14" fmla="*/ 2424992 h 2510537"/>
                  <a:gd name="connsiteX15" fmla="*/ 2032025 w 2517976"/>
                  <a:gd name="connsiteY15" fmla="*/ 2259733 h 2510537"/>
                  <a:gd name="connsiteX16" fmla="*/ 2266429 w 2517976"/>
                  <a:gd name="connsiteY16" fmla="*/ 2026021 h 2510537"/>
                  <a:gd name="connsiteX17" fmla="*/ 2432178 w 2517976"/>
                  <a:gd name="connsiteY17" fmla="*/ 1739783 h 2510537"/>
                  <a:gd name="connsiteX18" fmla="*/ 2517977 w 2517976"/>
                  <a:gd name="connsiteY18" fmla="*/ 1420529 h 2510537"/>
                  <a:gd name="connsiteX19" fmla="*/ 2517977 w 2517976"/>
                  <a:gd name="connsiteY19" fmla="*/ 1090008 h 2510537"/>
                  <a:gd name="connsiteX20" fmla="*/ 2432178 w 2517976"/>
                  <a:gd name="connsiteY20" fmla="*/ 770754 h 2510537"/>
                  <a:gd name="connsiteX21" fmla="*/ 2266429 w 2517976"/>
                  <a:gd name="connsiteY21" fmla="*/ 484516 h 2510537"/>
                  <a:gd name="connsiteX22" fmla="*/ 2032025 w 2517976"/>
                  <a:gd name="connsiteY22" fmla="*/ 250804 h 2510537"/>
                  <a:gd name="connsiteX23" fmla="*/ 1744939 w 2517976"/>
                  <a:gd name="connsiteY23" fmla="*/ 85545 h 2510537"/>
                  <a:gd name="connsiteX24" fmla="*/ 1424738 w 2517976"/>
                  <a:gd name="connsiteY24" fmla="*/ 0 h 251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17976" h="2510537">
                    <a:moveTo>
                      <a:pt x="1424738" y="0"/>
                    </a:moveTo>
                    <a:lnTo>
                      <a:pt x="1093238" y="0"/>
                    </a:lnTo>
                    <a:lnTo>
                      <a:pt x="773038" y="85545"/>
                    </a:lnTo>
                    <a:lnTo>
                      <a:pt x="485952" y="250804"/>
                    </a:lnTo>
                    <a:lnTo>
                      <a:pt x="251548" y="484516"/>
                    </a:lnTo>
                    <a:lnTo>
                      <a:pt x="85798" y="770754"/>
                    </a:lnTo>
                    <a:lnTo>
                      <a:pt x="0" y="1090008"/>
                    </a:lnTo>
                    <a:lnTo>
                      <a:pt x="0" y="1420529"/>
                    </a:lnTo>
                    <a:lnTo>
                      <a:pt x="85798" y="1739783"/>
                    </a:lnTo>
                    <a:lnTo>
                      <a:pt x="251548" y="2026021"/>
                    </a:lnTo>
                    <a:lnTo>
                      <a:pt x="485952" y="2259733"/>
                    </a:lnTo>
                    <a:lnTo>
                      <a:pt x="773038" y="2424992"/>
                    </a:lnTo>
                    <a:lnTo>
                      <a:pt x="1093238" y="2510537"/>
                    </a:lnTo>
                    <a:lnTo>
                      <a:pt x="1424738" y="2510537"/>
                    </a:lnTo>
                    <a:lnTo>
                      <a:pt x="1744939" y="2424992"/>
                    </a:lnTo>
                    <a:lnTo>
                      <a:pt x="2032025" y="2259733"/>
                    </a:lnTo>
                    <a:lnTo>
                      <a:pt x="2266429" y="2026021"/>
                    </a:lnTo>
                    <a:lnTo>
                      <a:pt x="2432178" y="1739783"/>
                    </a:lnTo>
                    <a:lnTo>
                      <a:pt x="2517977" y="1420529"/>
                    </a:lnTo>
                    <a:lnTo>
                      <a:pt x="2517977" y="1090008"/>
                    </a:lnTo>
                    <a:lnTo>
                      <a:pt x="2432178" y="770754"/>
                    </a:lnTo>
                    <a:lnTo>
                      <a:pt x="2266429" y="484516"/>
                    </a:lnTo>
                    <a:lnTo>
                      <a:pt x="2032025" y="250804"/>
                    </a:lnTo>
                    <a:lnTo>
                      <a:pt x="1744939" y="85545"/>
                    </a:lnTo>
                    <a:lnTo>
                      <a:pt x="1424738" y="0"/>
                    </a:lnTo>
                    <a:close/>
                  </a:path>
                </a:pathLst>
              </a:custGeom>
              <a:noFill/>
              <a:ln w="2537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7" name="フリーフォーム 56">
                <a:extLst>
                  <a:ext uri="{FF2B5EF4-FFF2-40B4-BE49-F238E27FC236}">
                    <a16:creationId xmlns:a16="http://schemas.microsoft.com/office/drawing/2014/main" id="{CB249219-232F-36D3-6E0A-5C40CE6D57BD}"/>
                  </a:ext>
                </a:extLst>
              </p:cNvPr>
              <p:cNvSpPr/>
              <p:nvPr/>
            </p:nvSpPr>
            <p:spPr>
              <a:xfrm>
                <a:off x="6220022" y="2866544"/>
                <a:ext cx="2517963" cy="2510547"/>
              </a:xfrm>
              <a:custGeom>
                <a:avLst/>
                <a:gdLst>
                  <a:gd name="connsiteX0" fmla="*/ 1424723 w 2517963"/>
                  <a:gd name="connsiteY0" fmla="*/ 0 h 2510547"/>
                  <a:gd name="connsiteX1" fmla="*/ 1093241 w 2517963"/>
                  <a:gd name="connsiteY1" fmla="*/ 0 h 2510547"/>
                  <a:gd name="connsiteX2" fmla="*/ 773035 w 2517963"/>
                  <a:gd name="connsiteY2" fmla="*/ 85545 h 2510547"/>
                  <a:gd name="connsiteX3" fmla="*/ 485947 w 2517963"/>
                  <a:gd name="connsiteY3" fmla="*/ 250804 h 2510547"/>
                  <a:gd name="connsiteX4" fmla="*/ 251532 w 2517963"/>
                  <a:gd name="connsiteY4" fmla="*/ 484516 h 2510547"/>
                  <a:gd name="connsiteX5" fmla="*/ 85791 w 2517963"/>
                  <a:gd name="connsiteY5" fmla="*/ 770754 h 2510547"/>
                  <a:gd name="connsiteX6" fmla="*/ 0 w 2517963"/>
                  <a:gd name="connsiteY6" fmla="*/ 1090008 h 2510547"/>
                  <a:gd name="connsiteX7" fmla="*/ 0 w 2517963"/>
                  <a:gd name="connsiteY7" fmla="*/ 1420536 h 2510547"/>
                  <a:gd name="connsiteX8" fmla="*/ 85791 w 2517963"/>
                  <a:gd name="connsiteY8" fmla="*/ 1739796 h 2510547"/>
                  <a:gd name="connsiteX9" fmla="*/ 251532 w 2517963"/>
                  <a:gd name="connsiteY9" fmla="*/ 2026011 h 2510547"/>
                  <a:gd name="connsiteX10" fmla="*/ 485947 w 2517963"/>
                  <a:gd name="connsiteY10" fmla="*/ 2259733 h 2510547"/>
                  <a:gd name="connsiteX11" fmla="*/ 773035 w 2517963"/>
                  <a:gd name="connsiteY11" fmla="*/ 2424984 h 2510547"/>
                  <a:gd name="connsiteX12" fmla="*/ 1093241 w 2517963"/>
                  <a:gd name="connsiteY12" fmla="*/ 2510547 h 2510547"/>
                  <a:gd name="connsiteX13" fmla="*/ 1424723 w 2517963"/>
                  <a:gd name="connsiteY13" fmla="*/ 2510547 h 2510547"/>
                  <a:gd name="connsiteX14" fmla="*/ 1744929 w 2517963"/>
                  <a:gd name="connsiteY14" fmla="*/ 2424984 h 2510547"/>
                  <a:gd name="connsiteX15" fmla="*/ 2032017 w 2517963"/>
                  <a:gd name="connsiteY15" fmla="*/ 2259733 h 2510547"/>
                  <a:gd name="connsiteX16" fmla="*/ 2266432 w 2517963"/>
                  <a:gd name="connsiteY16" fmla="*/ 2026011 h 2510547"/>
                  <a:gd name="connsiteX17" fmla="*/ 2432173 w 2517963"/>
                  <a:gd name="connsiteY17" fmla="*/ 1739796 h 2510547"/>
                  <a:gd name="connsiteX18" fmla="*/ 2517964 w 2517963"/>
                  <a:gd name="connsiteY18" fmla="*/ 1420536 h 2510547"/>
                  <a:gd name="connsiteX19" fmla="*/ 2517964 w 2517963"/>
                  <a:gd name="connsiteY19" fmla="*/ 1090008 h 2510547"/>
                  <a:gd name="connsiteX20" fmla="*/ 2432173 w 2517963"/>
                  <a:gd name="connsiteY20" fmla="*/ 770754 h 2510547"/>
                  <a:gd name="connsiteX21" fmla="*/ 2266432 w 2517963"/>
                  <a:gd name="connsiteY21" fmla="*/ 484516 h 2510547"/>
                  <a:gd name="connsiteX22" fmla="*/ 2032017 w 2517963"/>
                  <a:gd name="connsiteY22" fmla="*/ 250804 h 2510547"/>
                  <a:gd name="connsiteX23" fmla="*/ 1744929 w 2517963"/>
                  <a:gd name="connsiteY23" fmla="*/ 85545 h 2510547"/>
                  <a:gd name="connsiteX24" fmla="*/ 1424723 w 2517963"/>
                  <a:gd name="connsiteY24" fmla="*/ 0 h 2510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17963" h="2510547">
                    <a:moveTo>
                      <a:pt x="1424723" y="0"/>
                    </a:moveTo>
                    <a:lnTo>
                      <a:pt x="1093241" y="0"/>
                    </a:lnTo>
                    <a:lnTo>
                      <a:pt x="773035" y="85545"/>
                    </a:lnTo>
                    <a:lnTo>
                      <a:pt x="485947" y="250804"/>
                    </a:lnTo>
                    <a:lnTo>
                      <a:pt x="251532" y="484516"/>
                    </a:lnTo>
                    <a:lnTo>
                      <a:pt x="85791" y="770754"/>
                    </a:lnTo>
                    <a:lnTo>
                      <a:pt x="0" y="1090008"/>
                    </a:lnTo>
                    <a:lnTo>
                      <a:pt x="0" y="1420536"/>
                    </a:lnTo>
                    <a:lnTo>
                      <a:pt x="85791" y="1739796"/>
                    </a:lnTo>
                    <a:lnTo>
                      <a:pt x="251532" y="2026011"/>
                    </a:lnTo>
                    <a:lnTo>
                      <a:pt x="485947" y="2259733"/>
                    </a:lnTo>
                    <a:lnTo>
                      <a:pt x="773035" y="2424984"/>
                    </a:lnTo>
                    <a:lnTo>
                      <a:pt x="1093241" y="2510547"/>
                    </a:lnTo>
                    <a:lnTo>
                      <a:pt x="1424723" y="2510547"/>
                    </a:lnTo>
                    <a:lnTo>
                      <a:pt x="1744929" y="2424984"/>
                    </a:lnTo>
                    <a:lnTo>
                      <a:pt x="2032017" y="2259733"/>
                    </a:lnTo>
                    <a:lnTo>
                      <a:pt x="2266432" y="2026011"/>
                    </a:lnTo>
                    <a:lnTo>
                      <a:pt x="2432173" y="1739796"/>
                    </a:lnTo>
                    <a:lnTo>
                      <a:pt x="2517964" y="1420536"/>
                    </a:lnTo>
                    <a:lnTo>
                      <a:pt x="2517964" y="1090008"/>
                    </a:lnTo>
                    <a:lnTo>
                      <a:pt x="2432173" y="770754"/>
                    </a:lnTo>
                    <a:lnTo>
                      <a:pt x="2266432" y="484516"/>
                    </a:lnTo>
                    <a:lnTo>
                      <a:pt x="2032017" y="250804"/>
                    </a:lnTo>
                    <a:lnTo>
                      <a:pt x="1744929" y="85545"/>
                    </a:lnTo>
                    <a:lnTo>
                      <a:pt x="14247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37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8" name="フリーフォーム 57">
                <a:extLst>
                  <a:ext uri="{FF2B5EF4-FFF2-40B4-BE49-F238E27FC236}">
                    <a16:creationId xmlns:a16="http://schemas.microsoft.com/office/drawing/2014/main" id="{6DAECDEC-FD71-E8F1-E243-63BDC5CAB1D1}"/>
                  </a:ext>
                </a:extLst>
              </p:cNvPr>
              <p:cNvSpPr/>
              <p:nvPr/>
            </p:nvSpPr>
            <p:spPr>
              <a:xfrm>
                <a:off x="5895893" y="2303960"/>
                <a:ext cx="324129" cy="991556"/>
              </a:xfrm>
              <a:custGeom>
                <a:avLst/>
                <a:gdLst>
                  <a:gd name="connsiteX0" fmla="*/ 324130 w 324129"/>
                  <a:gd name="connsiteY0" fmla="*/ 991556 h 991556"/>
                  <a:gd name="connsiteX1" fmla="*/ 324130 w 324129"/>
                  <a:gd name="connsiteY1" fmla="*/ 0 h 991556"/>
                  <a:gd name="connsiteX2" fmla="*/ 0 w 324129"/>
                  <a:gd name="connsiteY2" fmla="*/ 0 h 991556"/>
                  <a:gd name="connsiteX3" fmla="*/ 0 w 324129"/>
                  <a:gd name="connsiteY3" fmla="*/ 991556 h 991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129" h="991556">
                    <a:moveTo>
                      <a:pt x="324130" y="991556"/>
                    </a:moveTo>
                    <a:lnTo>
                      <a:pt x="324130" y="0"/>
                    </a:lnTo>
                    <a:lnTo>
                      <a:pt x="0" y="0"/>
                    </a:lnTo>
                    <a:lnTo>
                      <a:pt x="0" y="991556"/>
                    </a:lnTo>
                  </a:path>
                </a:pathLst>
              </a:custGeom>
              <a:solidFill>
                <a:srgbClr val="FFFFFF"/>
              </a:solidFill>
              <a:ln w="2537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9" name="フリーフォーム 58">
                <a:extLst>
                  <a:ext uri="{FF2B5EF4-FFF2-40B4-BE49-F238E27FC236}">
                    <a16:creationId xmlns:a16="http://schemas.microsoft.com/office/drawing/2014/main" id="{D873D3CB-D517-41D2-6B34-3FA3056E42F5}"/>
                  </a:ext>
                </a:extLst>
              </p:cNvPr>
              <p:cNvSpPr/>
              <p:nvPr/>
            </p:nvSpPr>
            <p:spPr>
              <a:xfrm>
                <a:off x="5895893" y="3626034"/>
                <a:ext cx="324129" cy="661045"/>
              </a:xfrm>
              <a:custGeom>
                <a:avLst/>
                <a:gdLst>
                  <a:gd name="connsiteX0" fmla="*/ 0 w 324129"/>
                  <a:gd name="connsiteY0" fmla="*/ 0 h 661045"/>
                  <a:gd name="connsiteX1" fmla="*/ 0 w 324129"/>
                  <a:gd name="connsiteY1" fmla="*/ 661046 h 661045"/>
                  <a:gd name="connsiteX2" fmla="*/ 324130 w 324129"/>
                  <a:gd name="connsiteY2" fmla="*/ 661046 h 661045"/>
                  <a:gd name="connsiteX3" fmla="*/ 324130 w 324129"/>
                  <a:gd name="connsiteY3" fmla="*/ 0 h 66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129" h="661045">
                    <a:moveTo>
                      <a:pt x="0" y="0"/>
                    </a:moveTo>
                    <a:lnTo>
                      <a:pt x="0" y="661046"/>
                    </a:lnTo>
                    <a:lnTo>
                      <a:pt x="324130" y="661046"/>
                    </a:lnTo>
                    <a:lnTo>
                      <a:pt x="324130" y="0"/>
                    </a:lnTo>
                  </a:path>
                </a:pathLst>
              </a:custGeom>
              <a:solidFill>
                <a:srgbClr val="FFFFFF"/>
              </a:solidFill>
              <a:ln w="2537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0" name="フリーフォーム 59">
                <a:extLst>
                  <a:ext uri="{FF2B5EF4-FFF2-40B4-BE49-F238E27FC236}">
                    <a16:creationId xmlns:a16="http://schemas.microsoft.com/office/drawing/2014/main" id="{80CB0125-58E4-3CDD-76B5-11A39186B4EB}"/>
                  </a:ext>
                </a:extLst>
              </p:cNvPr>
              <p:cNvSpPr/>
              <p:nvPr/>
            </p:nvSpPr>
            <p:spPr>
              <a:xfrm>
                <a:off x="6046514" y="3449359"/>
                <a:ext cx="22900" cy="22832"/>
              </a:xfrm>
              <a:custGeom>
                <a:avLst/>
                <a:gdLst>
                  <a:gd name="connsiteX0" fmla="*/ 22900 w 22900"/>
                  <a:gd name="connsiteY0" fmla="*/ 11416 h 22832"/>
                  <a:gd name="connsiteX1" fmla="*/ 11450 w 22900"/>
                  <a:gd name="connsiteY1" fmla="*/ 22833 h 22832"/>
                  <a:gd name="connsiteX2" fmla="*/ 0 w 22900"/>
                  <a:gd name="connsiteY2" fmla="*/ 11416 h 22832"/>
                  <a:gd name="connsiteX3" fmla="*/ 11450 w 22900"/>
                  <a:gd name="connsiteY3" fmla="*/ 0 h 22832"/>
                  <a:gd name="connsiteX4" fmla="*/ 22900 w 22900"/>
                  <a:gd name="connsiteY4" fmla="*/ 11416 h 2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00" h="22832">
                    <a:moveTo>
                      <a:pt x="22900" y="11416"/>
                    </a:moveTo>
                    <a:cubicBezTo>
                      <a:pt x="22900" y="17721"/>
                      <a:pt x="17774" y="22833"/>
                      <a:pt x="11450" y="22833"/>
                    </a:cubicBezTo>
                    <a:cubicBezTo>
                      <a:pt x="5126" y="22833"/>
                      <a:pt x="0" y="17721"/>
                      <a:pt x="0" y="11416"/>
                    </a:cubicBezTo>
                    <a:cubicBezTo>
                      <a:pt x="0" y="5111"/>
                      <a:pt x="5126" y="0"/>
                      <a:pt x="11450" y="0"/>
                    </a:cubicBezTo>
                    <a:cubicBezTo>
                      <a:pt x="17774" y="0"/>
                      <a:pt x="22900" y="5111"/>
                      <a:pt x="22900" y="11416"/>
                    </a:cubicBezTo>
                    <a:close/>
                  </a:path>
                </a:pathLst>
              </a:custGeom>
              <a:solidFill>
                <a:srgbClr val="231815"/>
              </a:solidFill>
              <a:ln w="253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1" name="フリーフォーム 60">
                <a:extLst>
                  <a:ext uri="{FF2B5EF4-FFF2-40B4-BE49-F238E27FC236}">
                    <a16:creationId xmlns:a16="http://schemas.microsoft.com/office/drawing/2014/main" id="{65FDDDAF-89C6-CB91-F931-343856472242}"/>
                  </a:ext>
                </a:extLst>
              </p:cNvPr>
              <p:cNvSpPr/>
              <p:nvPr/>
            </p:nvSpPr>
            <p:spPr>
              <a:xfrm>
                <a:off x="6046514" y="3509742"/>
                <a:ext cx="22900" cy="22832"/>
              </a:xfrm>
              <a:custGeom>
                <a:avLst/>
                <a:gdLst>
                  <a:gd name="connsiteX0" fmla="*/ 22900 w 22900"/>
                  <a:gd name="connsiteY0" fmla="*/ 11416 h 22832"/>
                  <a:gd name="connsiteX1" fmla="*/ 11450 w 22900"/>
                  <a:gd name="connsiteY1" fmla="*/ 22833 h 22832"/>
                  <a:gd name="connsiteX2" fmla="*/ 0 w 22900"/>
                  <a:gd name="connsiteY2" fmla="*/ 11416 h 22832"/>
                  <a:gd name="connsiteX3" fmla="*/ 11450 w 22900"/>
                  <a:gd name="connsiteY3" fmla="*/ 0 h 22832"/>
                  <a:gd name="connsiteX4" fmla="*/ 22900 w 22900"/>
                  <a:gd name="connsiteY4" fmla="*/ 11416 h 2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00" h="22832">
                    <a:moveTo>
                      <a:pt x="22900" y="11416"/>
                    </a:moveTo>
                    <a:cubicBezTo>
                      <a:pt x="22900" y="17721"/>
                      <a:pt x="17774" y="22833"/>
                      <a:pt x="11450" y="22833"/>
                    </a:cubicBezTo>
                    <a:cubicBezTo>
                      <a:pt x="5126" y="22833"/>
                      <a:pt x="0" y="17721"/>
                      <a:pt x="0" y="11416"/>
                    </a:cubicBezTo>
                    <a:cubicBezTo>
                      <a:pt x="0" y="5111"/>
                      <a:pt x="5126" y="0"/>
                      <a:pt x="11450" y="0"/>
                    </a:cubicBezTo>
                    <a:cubicBezTo>
                      <a:pt x="17774" y="0"/>
                      <a:pt x="22900" y="5111"/>
                      <a:pt x="22900" y="11416"/>
                    </a:cubicBezTo>
                    <a:close/>
                  </a:path>
                </a:pathLst>
              </a:custGeom>
              <a:solidFill>
                <a:srgbClr val="231815"/>
              </a:solidFill>
              <a:ln w="253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2" name="フリーフォーム 61">
                <a:extLst>
                  <a:ext uri="{FF2B5EF4-FFF2-40B4-BE49-F238E27FC236}">
                    <a16:creationId xmlns:a16="http://schemas.microsoft.com/office/drawing/2014/main" id="{6F603581-CECF-43B3-9A94-8C65F6FFC6A4}"/>
                  </a:ext>
                </a:extLst>
              </p:cNvPr>
              <p:cNvSpPr/>
              <p:nvPr/>
            </p:nvSpPr>
            <p:spPr>
              <a:xfrm>
                <a:off x="6046514" y="3388976"/>
                <a:ext cx="22900" cy="22832"/>
              </a:xfrm>
              <a:custGeom>
                <a:avLst/>
                <a:gdLst>
                  <a:gd name="connsiteX0" fmla="*/ 22900 w 22900"/>
                  <a:gd name="connsiteY0" fmla="*/ 11416 h 22832"/>
                  <a:gd name="connsiteX1" fmla="*/ 11450 w 22900"/>
                  <a:gd name="connsiteY1" fmla="*/ 22833 h 22832"/>
                  <a:gd name="connsiteX2" fmla="*/ 0 w 22900"/>
                  <a:gd name="connsiteY2" fmla="*/ 11416 h 22832"/>
                  <a:gd name="connsiteX3" fmla="*/ 11450 w 22900"/>
                  <a:gd name="connsiteY3" fmla="*/ 0 h 22832"/>
                  <a:gd name="connsiteX4" fmla="*/ 22900 w 22900"/>
                  <a:gd name="connsiteY4" fmla="*/ 11416 h 2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00" h="22832">
                    <a:moveTo>
                      <a:pt x="22900" y="11416"/>
                    </a:moveTo>
                    <a:cubicBezTo>
                      <a:pt x="22900" y="17721"/>
                      <a:pt x="17774" y="22833"/>
                      <a:pt x="11450" y="22833"/>
                    </a:cubicBezTo>
                    <a:cubicBezTo>
                      <a:pt x="5126" y="22833"/>
                      <a:pt x="0" y="17721"/>
                      <a:pt x="0" y="11416"/>
                    </a:cubicBezTo>
                    <a:cubicBezTo>
                      <a:pt x="0" y="5111"/>
                      <a:pt x="5126" y="0"/>
                      <a:pt x="11450" y="0"/>
                    </a:cubicBezTo>
                    <a:cubicBezTo>
                      <a:pt x="17774" y="0"/>
                      <a:pt x="22900" y="5111"/>
                      <a:pt x="22900" y="11416"/>
                    </a:cubicBezTo>
                    <a:close/>
                  </a:path>
                </a:pathLst>
              </a:custGeom>
              <a:solidFill>
                <a:srgbClr val="231815"/>
              </a:solidFill>
              <a:ln w="253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69218904-E2BD-F021-7537-8AF4D736E6DE}"/>
                </a:ext>
              </a:extLst>
            </p:cNvPr>
            <p:cNvGrpSpPr/>
            <p:nvPr/>
          </p:nvGrpSpPr>
          <p:grpSpPr>
            <a:xfrm>
              <a:off x="7079737" y="1719999"/>
              <a:ext cx="1635620" cy="1630785"/>
              <a:chOff x="7079737" y="1719999"/>
              <a:chExt cx="1635620" cy="1630785"/>
            </a:xfrm>
          </p:grpSpPr>
          <p:sp>
            <p:nvSpPr>
              <p:cNvPr id="51" name="フリーフォーム 50">
                <a:extLst>
                  <a:ext uri="{FF2B5EF4-FFF2-40B4-BE49-F238E27FC236}">
                    <a16:creationId xmlns:a16="http://schemas.microsoft.com/office/drawing/2014/main" id="{A5440814-9975-08DB-A2A8-6A882B9B7A26}"/>
                  </a:ext>
                </a:extLst>
              </p:cNvPr>
              <p:cNvSpPr/>
              <p:nvPr/>
            </p:nvSpPr>
            <p:spPr>
              <a:xfrm>
                <a:off x="7782956" y="2421135"/>
                <a:ext cx="932401" cy="929649"/>
              </a:xfrm>
              <a:custGeom>
                <a:avLst/>
                <a:gdLst>
                  <a:gd name="connsiteX0" fmla="*/ 229183 w 932401"/>
                  <a:gd name="connsiteY0" fmla="*/ 0 h 929649"/>
                  <a:gd name="connsiteX1" fmla="*/ 932401 w 932401"/>
                  <a:gd name="connsiteY1" fmla="*/ 701136 h 929649"/>
                  <a:gd name="connsiteX2" fmla="*/ 703218 w 932401"/>
                  <a:gd name="connsiteY2" fmla="*/ 929649 h 929649"/>
                  <a:gd name="connsiteX3" fmla="*/ 0 w 932401"/>
                  <a:gd name="connsiteY3" fmla="*/ 228513 h 92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2401" h="929649">
                    <a:moveTo>
                      <a:pt x="229183" y="0"/>
                    </a:moveTo>
                    <a:lnTo>
                      <a:pt x="932401" y="701136"/>
                    </a:lnTo>
                    <a:lnTo>
                      <a:pt x="703218" y="929649"/>
                    </a:lnTo>
                    <a:lnTo>
                      <a:pt x="0" y="228513"/>
                    </a:lnTo>
                  </a:path>
                </a:pathLst>
              </a:custGeom>
              <a:noFill/>
              <a:ln w="2537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2" name="フリーフォーム 51">
                <a:extLst>
                  <a:ext uri="{FF2B5EF4-FFF2-40B4-BE49-F238E27FC236}">
                    <a16:creationId xmlns:a16="http://schemas.microsoft.com/office/drawing/2014/main" id="{E655F4B5-30E5-1EF1-5A6F-2CE0C60A6806}"/>
                  </a:ext>
                </a:extLst>
              </p:cNvPr>
              <p:cNvSpPr/>
              <p:nvPr/>
            </p:nvSpPr>
            <p:spPr>
              <a:xfrm>
                <a:off x="7079737" y="1719999"/>
                <a:ext cx="698012" cy="695937"/>
              </a:xfrm>
              <a:custGeom>
                <a:avLst/>
                <a:gdLst>
                  <a:gd name="connsiteX0" fmla="*/ 468804 w 698012"/>
                  <a:gd name="connsiteY0" fmla="*/ 695937 h 695937"/>
                  <a:gd name="connsiteX1" fmla="*/ 0 w 698012"/>
                  <a:gd name="connsiteY1" fmla="*/ 228513 h 695937"/>
                  <a:gd name="connsiteX2" fmla="*/ 229209 w 698012"/>
                  <a:gd name="connsiteY2" fmla="*/ 0 h 695937"/>
                  <a:gd name="connsiteX3" fmla="*/ 698012 w 698012"/>
                  <a:gd name="connsiteY3" fmla="*/ 467424 h 69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012" h="695937">
                    <a:moveTo>
                      <a:pt x="468804" y="695937"/>
                    </a:moveTo>
                    <a:lnTo>
                      <a:pt x="0" y="228513"/>
                    </a:lnTo>
                    <a:lnTo>
                      <a:pt x="229209" y="0"/>
                    </a:lnTo>
                    <a:lnTo>
                      <a:pt x="698012" y="467424"/>
                    </a:lnTo>
                  </a:path>
                </a:pathLst>
              </a:custGeom>
              <a:noFill/>
              <a:ln w="25370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3" name="フリーフォーム 52">
                <a:extLst>
                  <a:ext uri="{FF2B5EF4-FFF2-40B4-BE49-F238E27FC236}">
                    <a16:creationId xmlns:a16="http://schemas.microsoft.com/office/drawing/2014/main" id="{BA3C0099-D39E-1250-FECF-65EB3653AC41}"/>
                  </a:ext>
                </a:extLst>
              </p:cNvPr>
              <p:cNvSpPr/>
              <p:nvPr/>
            </p:nvSpPr>
            <p:spPr>
              <a:xfrm>
                <a:off x="7768890" y="2407120"/>
                <a:ext cx="22900" cy="22832"/>
              </a:xfrm>
              <a:custGeom>
                <a:avLst/>
                <a:gdLst>
                  <a:gd name="connsiteX0" fmla="*/ 22900 w 22900"/>
                  <a:gd name="connsiteY0" fmla="*/ 11416 h 22832"/>
                  <a:gd name="connsiteX1" fmla="*/ 11450 w 22900"/>
                  <a:gd name="connsiteY1" fmla="*/ 22833 h 22832"/>
                  <a:gd name="connsiteX2" fmla="*/ 0 w 22900"/>
                  <a:gd name="connsiteY2" fmla="*/ 11416 h 22832"/>
                  <a:gd name="connsiteX3" fmla="*/ 11450 w 22900"/>
                  <a:gd name="connsiteY3" fmla="*/ 0 h 22832"/>
                  <a:gd name="connsiteX4" fmla="*/ 22900 w 22900"/>
                  <a:gd name="connsiteY4" fmla="*/ 11416 h 2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00" h="22832">
                    <a:moveTo>
                      <a:pt x="22900" y="11416"/>
                    </a:moveTo>
                    <a:cubicBezTo>
                      <a:pt x="22900" y="17721"/>
                      <a:pt x="17774" y="22833"/>
                      <a:pt x="11450" y="22833"/>
                    </a:cubicBezTo>
                    <a:cubicBezTo>
                      <a:pt x="5126" y="22833"/>
                      <a:pt x="0" y="17721"/>
                      <a:pt x="0" y="11416"/>
                    </a:cubicBezTo>
                    <a:cubicBezTo>
                      <a:pt x="0" y="5111"/>
                      <a:pt x="5126" y="0"/>
                      <a:pt x="11450" y="0"/>
                    </a:cubicBezTo>
                    <a:cubicBezTo>
                      <a:pt x="17774" y="0"/>
                      <a:pt x="22900" y="5111"/>
                      <a:pt x="22900" y="11416"/>
                    </a:cubicBezTo>
                    <a:close/>
                  </a:path>
                </a:pathLst>
              </a:custGeom>
              <a:solidFill>
                <a:srgbClr val="231815"/>
              </a:solidFill>
              <a:ln w="253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4" name="フリーフォーム 53">
                <a:extLst>
                  <a:ext uri="{FF2B5EF4-FFF2-40B4-BE49-F238E27FC236}">
                    <a16:creationId xmlns:a16="http://schemas.microsoft.com/office/drawing/2014/main" id="{96307B19-4504-90D8-FD2E-F042ADB01D96}"/>
                  </a:ext>
                </a:extLst>
              </p:cNvPr>
              <p:cNvSpPr/>
              <p:nvPr/>
            </p:nvSpPr>
            <p:spPr>
              <a:xfrm>
                <a:off x="7726071" y="2364422"/>
                <a:ext cx="22900" cy="22832"/>
              </a:xfrm>
              <a:custGeom>
                <a:avLst/>
                <a:gdLst>
                  <a:gd name="connsiteX0" fmla="*/ 22900 w 22900"/>
                  <a:gd name="connsiteY0" fmla="*/ 11416 h 22832"/>
                  <a:gd name="connsiteX1" fmla="*/ 11450 w 22900"/>
                  <a:gd name="connsiteY1" fmla="*/ 22833 h 22832"/>
                  <a:gd name="connsiteX2" fmla="*/ 0 w 22900"/>
                  <a:gd name="connsiteY2" fmla="*/ 11416 h 22832"/>
                  <a:gd name="connsiteX3" fmla="*/ 11450 w 22900"/>
                  <a:gd name="connsiteY3" fmla="*/ 0 h 22832"/>
                  <a:gd name="connsiteX4" fmla="*/ 22900 w 22900"/>
                  <a:gd name="connsiteY4" fmla="*/ 11416 h 2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00" h="22832">
                    <a:moveTo>
                      <a:pt x="22900" y="11416"/>
                    </a:moveTo>
                    <a:cubicBezTo>
                      <a:pt x="22900" y="17721"/>
                      <a:pt x="17774" y="22833"/>
                      <a:pt x="11450" y="22833"/>
                    </a:cubicBezTo>
                    <a:cubicBezTo>
                      <a:pt x="5126" y="22833"/>
                      <a:pt x="0" y="17721"/>
                      <a:pt x="0" y="11416"/>
                    </a:cubicBezTo>
                    <a:cubicBezTo>
                      <a:pt x="0" y="5111"/>
                      <a:pt x="5126" y="0"/>
                      <a:pt x="11450" y="0"/>
                    </a:cubicBezTo>
                    <a:cubicBezTo>
                      <a:pt x="17774" y="0"/>
                      <a:pt x="22900" y="5111"/>
                      <a:pt x="22900" y="11416"/>
                    </a:cubicBezTo>
                    <a:close/>
                  </a:path>
                </a:pathLst>
              </a:custGeom>
              <a:solidFill>
                <a:srgbClr val="231815"/>
              </a:solidFill>
              <a:ln w="253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5" name="フリーフォーム 54">
                <a:extLst>
                  <a:ext uri="{FF2B5EF4-FFF2-40B4-BE49-F238E27FC236}">
                    <a16:creationId xmlns:a16="http://schemas.microsoft.com/office/drawing/2014/main" id="{2AE1E5CE-2A19-0240-18D1-FFA414EFC15F}"/>
                  </a:ext>
                </a:extLst>
              </p:cNvPr>
              <p:cNvSpPr/>
              <p:nvPr/>
            </p:nvSpPr>
            <p:spPr>
              <a:xfrm>
                <a:off x="7811735" y="2449816"/>
                <a:ext cx="22900" cy="22832"/>
              </a:xfrm>
              <a:custGeom>
                <a:avLst/>
                <a:gdLst>
                  <a:gd name="connsiteX0" fmla="*/ 22900 w 22900"/>
                  <a:gd name="connsiteY0" fmla="*/ 11416 h 22832"/>
                  <a:gd name="connsiteX1" fmla="*/ 11450 w 22900"/>
                  <a:gd name="connsiteY1" fmla="*/ 22833 h 22832"/>
                  <a:gd name="connsiteX2" fmla="*/ 0 w 22900"/>
                  <a:gd name="connsiteY2" fmla="*/ 11416 h 22832"/>
                  <a:gd name="connsiteX3" fmla="*/ 11450 w 22900"/>
                  <a:gd name="connsiteY3" fmla="*/ 0 h 22832"/>
                  <a:gd name="connsiteX4" fmla="*/ 22900 w 22900"/>
                  <a:gd name="connsiteY4" fmla="*/ 11416 h 2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00" h="22832">
                    <a:moveTo>
                      <a:pt x="22900" y="11416"/>
                    </a:moveTo>
                    <a:cubicBezTo>
                      <a:pt x="22900" y="17721"/>
                      <a:pt x="17774" y="22833"/>
                      <a:pt x="11450" y="22833"/>
                    </a:cubicBezTo>
                    <a:cubicBezTo>
                      <a:pt x="5126" y="22833"/>
                      <a:pt x="0" y="17721"/>
                      <a:pt x="0" y="11416"/>
                    </a:cubicBezTo>
                    <a:cubicBezTo>
                      <a:pt x="0" y="5111"/>
                      <a:pt x="5126" y="0"/>
                      <a:pt x="11450" y="0"/>
                    </a:cubicBezTo>
                    <a:cubicBezTo>
                      <a:pt x="17774" y="0"/>
                      <a:pt x="22900" y="5111"/>
                      <a:pt x="22900" y="11416"/>
                    </a:cubicBezTo>
                    <a:close/>
                  </a:path>
                </a:pathLst>
              </a:custGeom>
              <a:solidFill>
                <a:srgbClr val="231815"/>
              </a:solidFill>
              <a:ln w="253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F3B72B70-8463-F646-11A9-D8581F850329}"/>
              </a:ext>
            </a:extLst>
          </p:cNvPr>
          <p:cNvSpPr/>
          <p:nvPr/>
        </p:nvSpPr>
        <p:spPr>
          <a:xfrm>
            <a:off x="4500973" y="5848312"/>
            <a:ext cx="3960535" cy="548543"/>
          </a:xfrm>
          <a:prstGeom prst="rect">
            <a:avLst/>
          </a:prstGeom>
          <a:solidFill>
            <a:srgbClr val="F9FBFD"/>
          </a:solidFill>
          <a:ln w="28575">
            <a:solidFill>
              <a:srgbClr val="1E2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2400" spc="-30" dirty="0" err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SymPy</a:t>
            </a:r>
            <a:r>
              <a:rPr kumimoji="1" lang="en-US" altLang="ja-JP" sz="2400" spc="-3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ja-JP" altLang="en-US" sz="2400" spc="-3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を使って計算機実験</a:t>
            </a:r>
          </a:p>
        </p:txBody>
      </p: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A59E233E-D978-48C7-75EF-D1B23EC6A915}"/>
              </a:ext>
            </a:extLst>
          </p:cNvPr>
          <p:cNvGrpSpPr/>
          <p:nvPr/>
        </p:nvGrpSpPr>
        <p:grpSpPr>
          <a:xfrm>
            <a:off x="3926631" y="1823224"/>
            <a:ext cx="4795475" cy="2265153"/>
            <a:chOff x="3926631" y="1823224"/>
            <a:chExt cx="4795475" cy="2265153"/>
          </a:xfrm>
        </p:grpSpPr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43493CDC-F968-D65C-E208-A149F6BDB2BF}"/>
                </a:ext>
              </a:extLst>
            </p:cNvPr>
            <p:cNvSpPr/>
            <p:nvPr/>
          </p:nvSpPr>
          <p:spPr>
            <a:xfrm>
              <a:off x="3926631" y="1823224"/>
              <a:ext cx="2261197" cy="226515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D981D340-39C6-83F0-9230-148A9B710880}"/>
                </a:ext>
              </a:extLst>
            </p:cNvPr>
            <p:cNvSpPr/>
            <p:nvPr/>
          </p:nvSpPr>
          <p:spPr>
            <a:xfrm>
              <a:off x="7253284" y="2277665"/>
              <a:ext cx="1468822" cy="1473106"/>
            </a:xfrm>
            <a:prstGeom prst="rect">
              <a:avLst/>
            </a:prstGeom>
            <a:noFill/>
            <a:ln w="28575">
              <a:solidFill>
                <a:srgbClr val="1E219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361733AE-ABFB-D311-C1C4-F6854FF46CFF}"/>
                  </a:ext>
                </a:extLst>
              </p:cNvPr>
              <p:cNvSpPr txBox="1"/>
              <p:nvPr/>
            </p:nvSpPr>
            <p:spPr>
              <a:xfrm>
                <a:off x="4478866" y="2688872"/>
                <a:ext cx="11590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ja-JP" altLang="en-US" sz="280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361733AE-ABFB-D311-C1C4-F6854FF46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66" y="2688872"/>
                <a:ext cx="115906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3D5A1F20-6285-E408-55A9-2E5E05CC7979}"/>
                  </a:ext>
                </a:extLst>
              </p:cNvPr>
              <p:cNvSpPr txBox="1"/>
              <p:nvPr/>
            </p:nvSpPr>
            <p:spPr>
              <a:xfrm>
                <a:off x="7825302" y="2671447"/>
                <a:ext cx="11590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ja-JP" altLang="en-US" sz="2800"/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3D5A1F20-6285-E408-55A9-2E5E05CC7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302" y="2671447"/>
                <a:ext cx="115906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0D00A58C-6ABE-EB6D-62B3-A2DE83D65B71}"/>
              </a:ext>
            </a:extLst>
          </p:cNvPr>
          <p:cNvGrpSpPr/>
          <p:nvPr/>
        </p:nvGrpSpPr>
        <p:grpSpPr>
          <a:xfrm>
            <a:off x="6261518" y="1823224"/>
            <a:ext cx="924142" cy="2265153"/>
            <a:chOff x="6261518" y="1823224"/>
            <a:chExt cx="924142" cy="2265153"/>
          </a:xfrm>
        </p:grpSpPr>
        <p:sp>
          <p:nvSpPr>
            <p:cNvPr id="68" name="上下矢印 67">
              <a:extLst>
                <a:ext uri="{FF2B5EF4-FFF2-40B4-BE49-F238E27FC236}">
                  <a16:creationId xmlns:a16="http://schemas.microsoft.com/office/drawing/2014/main" id="{FDE58517-0997-A604-76AD-E3DE695FD361}"/>
                </a:ext>
              </a:extLst>
            </p:cNvPr>
            <p:cNvSpPr/>
            <p:nvPr/>
          </p:nvSpPr>
          <p:spPr>
            <a:xfrm>
              <a:off x="6261518" y="1823224"/>
              <a:ext cx="291074" cy="2265153"/>
            </a:xfrm>
            <a:prstGeom prst="upDownArrow">
              <a:avLst>
                <a:gd name="adj1" fmla="val 34292"/>
                <a:gd name="adj2" fmla="val 7494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上下矢印 68">
              <a:extLst>
                <a:ext uri="{FF2B5EF4-FFF2-40B4-BE49-F238E27FC236}">
                  <a16:creationId xmlns:a16="http://schemas.microsoft.com/office/drawing/2014/main" id="{4266A15E-21DC-2EBD-71FE-7BB32C42E3EE}"/>
                </a:ext>
              </a:extLst>
            </p:cNvPr>
            <p:cNvSpPr/>
            <p:nvPr/>
          </p:nvSpPr>
          <p:spPr>
            <a:xfrm>
              <a:off x="6894586" y="2217420"/>
              <a:ext cx="291074" cy="1541577"/>
            </a:xfrm>
            <a:prstGeom prst="upDownArrow">
              <a:avLst>
                <a:gd name="adj1" fmla="val 34292"/>
                <a:gd name="adj2" fmla="val 74949"/>
              </a:avLst>
            </a:prstGeom>
            <a:solidFill>
              <a:srgbClr val="1E21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68B92DC0-766D-E512-AFDA-8915E2DDE427}"/>
              </a:ext>
            </a:extLst>
          </p:cNvPr>
          <p:cNvGrpSpPr/>
          <p:nvPr/>
        </p:nvGrpSpPr>
        <p:grpSpPr>
          <a:xfrm>
            <a:off x="5544544" y="1117495"/>
            <a:ext cx="2383056" cy="1160170"/>
            <a:chOff x="5544544" y="1117495"/>
            <a:chExt cx="2383056" cy="11601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テキスト ボックス 69">
                  <a:extLst>
                    <a:ext uri="{FF2B5EF4-FFF2-40B4-BE49-F238E27FC236}">
                      <a16:creationId xmlns:a16="http://schemas.microsoft.com/office/drawing/2014/main" id="{F94736E8-91D1-2F67-8C99-657962CF7D49}"/>
                    </a:ext>
                  </a:extLst>
                </p:cNvPr>
                <p:cNvSpPr txBox="1"/>
                <p:nvPr/>
              </p:nvSpPr>
              <p:spPr>
                <a:xfrm>
                  <a:off x="5544544" y="1117495"/>
                  <a:ext cx="128656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sz="28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テキスト ボックス 69">
                  <a:extLst>
                    <a:ext uri="{FF2B5EF4-FFF2-40B4-BE49-F238E27FC236}">
                      <a16:creationId xmlns:a16="http://schemas.microsoft.com/office/drawing/2014/main" id="{F94736E8-91D1-2F67-8C99-657962CF7D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4544" y="1117495"/>
                  <a:ext cx="1286567" cy="523220"/>
                </a:xfrm>
                <a:prstGeom prst="rect">
                  <a:avLst/>
                </a:prstGeom>
                <a:blipFill>
                  <a:blip r:embed="rId5"/>
                  <a:stretch>
                    <a:fillRect r="-7767" b="-2093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テキスト ボックス 70">
                  <a:extLst>
                    <a:ext uri="{FF2B5EF4-FFF2-40B4-BE49-F238E27FC236}">
                      <a16:creationId xmlns:a16="http://schemas.microsoft.com/office/drawing/2014/main" id="{1A92F18F-E25C-3E81-55FF-B06B7917E7A2}"/>
                    </a:ext>
                  </a:extLst>
                </p:cNvPr>
                <p:cNvSpPr txBox="1"/>
                <p:nvPr/>
              </p:nvSpPr>
              <p:spPr>
                <a:xfrm>
                  <a:off x="6577224" y="1546983"/>
                  <a:ext cx="1350376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sz="2800" b="0" i="0" smtClean="0">
                            <a:solidFill>
                              <a:srgbClr val="1E219C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altLang="ja-JP" sz="2800" b="0" i="1" smtClean="0">
                            <a:solidFill>
                              <a:srgbClr val="1E219C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altLang="ja-JP" sz="2800" b="0" i="1" smtClean="0">
                            <a:solidFill>
                              <a:srgbClr val="1E219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b="0" i="1" smtClean="0">
                            <a:solidFill>
                              <a:srgbClr val="1E219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sz="2800">
                    <a:solidFill>
                      <a:srgbClr val="1E219C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テキスト ボックス 70">
                  <a:extLst>
                    <a:ext uri="{FF2B5EF4-FFF2-40B4-BE49-F238E27FC236}">
                      <a16:creationId xmlns:a16="http://schemas.microsoft.com/office/drawing/2014/main" id="{1A92F18F-E25C-3E81-55FF-B06B7917E7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7224" y="1546983"/>
                  <a:ext cx="1350376" cy="523220"/>
                </a:xfrm>
                <a:prstGeom prst="rect">
                  <a:avLst/>
                </a:prstGeom>
                <a:blipFill>
                  <a:blip r:embed="rId6"/>
                  <a:stretch>
                    <a:fillRect r="-2804" b="-1860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直線矢印コネクタ 72">
              <a:extLst>
                <a:ext uri="{FF2B5EF4-FFF2-40B4-BE49-F238E27FC236}">
                  <a16:creationId xmlns:a16="http://schemas.microsoft.com/office/drawing/2014/main" id="{A04D574D-91FB-5A1E-2BBD-E30B5B8E2178}"/>
                </a:ext>
              </a:extLst>
            </p:cNvPr>
            <p:cNvCxnSpPr>
              <a:cxnSpLocks/>
            </p:cNvCxnSpPr>
            <p:nvPr/>
          </p:nvCxnSpPr>
          <p:spPr>
            <a:xfrm>
              <a:off x="6187828" y="1544214"/>
              <a:ext cx="0" cy="28663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矢印コネクタ 75">
              <a:extLst>
                <a:ext uri="{FF2B5EF4-FFF2-40B4-BE49-F238E27FC236}">
                  <a16:creationId xmlns:a16="http://schemas.microsoft.com/office/drawing/2014/main" id="{F0D635B8-9956-792E-6EB3-80C02087CB77}"/>
                </a:ext>
              </a:extLst>
            </p:cNvPr>
            <p:cNvCxnSpPr>
              <a:cxnSpLocks/>
            </p:cNvCxnSpPr>
            <p:nvPr/>
          </p:nvCxnSpPr>
          <p:spPr>
            <a:xfrm>
              <a:off x="7252412" y="1991026"/>
              <a:ext cx="0" cy="286639"/>
            </a:xfrm>
            <a:prstGeom prst="straightConnector1">
              <a:avLst/>
            </a:prstGeom>
            <a:ln w="57150">
              <a:solidFill>
                <a:srgbClr val="1E219C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FFEDCA53-D1FF-985C-EDD5-B1CCFBC608F3}"/>
              </a:ext>
            </a:extLst>
          </p:cNvPr>
          <p:cNvGrpSpPr/>
          <p:nvPr/>
        </p:nvGrpSpPr>
        <p:grpSpPr>
          <a:xfrm>
            <a:off x="5766460" y="3613760"/>
            <a:ext cx="3666308" cy="1553849"/>
            <a:chOff x="5766460" y="3613760"/>
            <a:chExt cx="3666308" cy="15538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テキスト ボックス 79">
                  <a:extLst>
                    <a:ext uri="{FF2B5EF4-FFF2-40B4-BE49-F238E27FC236}">
                      <a16:creationId xmlns:a16="http://schemas.microsoft.com/office/drawing/2014/main" id="{46E83084-8818-48F0-EA47-91747AF6A813}"/>
                    </a:ext>
                  </a:extLst>
                </p:cNvPr>
                <p:cNvSpPr txBox="1"/>
                <p:nvPr/>
              </p:nvSpPr>
              <p:spPr>
                <a:xfrm>
                  <a:off x="5766460" y="4644389"/>
                  <a:ext cx="115906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ja-JP" altLang="en-US" sz="2800"/>
                </a:p>
              </p:txBody>
            </p:sp>
          </mc:Choice>
          <mc:Fallback xmlns="">
            <p:sp>
              <p:nvSpPr>
                <p:cNvPr id="80" name="テキスト ボックス 79">
                  <a:extLst>
                    <a:ext uri="{FF2B5EF4-FFF2-40B4-BE49-F238E27FC236}">
                      <a16:creationId xmlns:a16="http://schemas.microsoft.com/office/drawing/2014/main" id="{46E83084-8818-48F0-EA47-91747AF6A8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6460" y="4644389"/>
                  <a:ext cx="1159064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テキスト ボックス 80">
                  <a:extLst>
                    <a:ext uri="{FF2B5EF4-FFF2-40B4-BE49-F238E27FC236}">
                      <a16:creationId xmlns:a16="http://schemas.microsoft.com/office/drawing/2014/main" id="{7D04BA40-5180-5D60-171C-3C23158BFC67}"/>
                    </a:ext>
                  </a:extLst>
                </p:cNvPr>
                <p:cNvSpPr txBox="1"/>
                <p:nvPr/>
              </p:nvSpPr>
              <p:spPr>
                <a:xfrm>
                  <a:off x="8273704" y="3613760"/>
                  <a:ext cx="115906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ja-JP" altLang="en-US" sz="2800"/>
                </a:p>
              </p:txBody>
            </p:sp>
          </mc:Choice>
          <mc:Fallback xmlns="">
            <p:sp>
              <p:nvSpPr>
                <p:cNvPr id="81" name="テキスト ボックス 80">
                  <a:extLst>
                    <a:ext uri="{FF2B5EF4-FFF2-40B4-BE49-F238E27FC236}">
                      <a16:creationId xmlns:a16="http://schemas.microsoft.com/office/drawing/2014/main" id="{7D04BA40-5180-5D60-171C-3C23158BFC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3704" y="3613760"/>
                  <a:ext cx="1159064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4075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F53567C8-BAB0-B227-4D6F-C38E39EF5A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/>
                  <a:t>の重なる可能性があるパス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F53567C8-BAB0-B227-4D6F-C38E39EF5A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5385" b="-30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2F37F9D-718B-D1BC-82F3-54B3E2EAF63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のとき</a:t>
                </a:r>
                <a:r>
                  <a:rPr lang="ja-JP" altLang="en-US" dirty="0"/>
                  <a:t>　　　　　　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のとき</a:t>
                </a:r>
                <a:br>
                  <a:rPr lang="en-US" altLang="ja-JP" dirty="0"/>
                </a:br>
                <a:br>
                  <a:rPr lang="en-US" altLang="ja-JP" sz="3000" dirty="0"/>
                </a:br>
                <a:br>
                  <a:rPr lang="en-US" altLang="ja-JP" sz="3000" dirty="0"/>
                </a:br>
                <a:br>
                  <a:rPr lang="en-US" altLang="ja-JP" sz="3000" dirty="0"/>
                </a:b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のとき</a:t>
                </a:r>
                <a:br>
                  <a:rPr lang="en-US" altLang="ja-JP" dirty="0"/>
                </a:br>
                <a:br>
                  <a:rPr lang="en-US" altLang="ja-JP" sz="3000" dirty="0"/>
                </a:br>
                <a:br>
                  <a:rPr lang="en-US" altLang="ja-JP" sz="3000" dirty="0"/>
                </a:br>
                <a:br>
                  <a:rPr lang="en-US" altLang="ja-JP" sz="3000" dirty="0"/>
                </a:b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/>
                  <a:t>のとき</a:t>
                </a:r>
              </a:p>
              <a:p>
                <a:pPr>
                  <a:lnSpc>
                    <a:spcPct val="100000"/>
                  </a:lnSpc>
                </a:pPr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2F37F9D-718B-D1BC-82F3-54B3E2EAF6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t="-14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0D6CFB-ED55-1E4D-B90E-314C71AE0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112323AA-6262-1015-20FC-539B6E313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811" y="1811027"/>
            <a:ext cx="2064623" cy="1211067"/>
          </a:xfrm>
          <a:prstGeom prst="rect">
            <a:avLst/>
          </a:prstGeom>
        </p:spPr>
      </p:pic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03547CAA-D15E-6290-8253-1B1DE8C9E2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96715" y="1773041"/>
            <a:ext cx="2091436" cy="1287038"/>
          </a:xfrm>
          <a:prstGeom prst="rect">
            <a:avLst/>
          </a:prstGeom>
        </p:spPr>
      </p:pic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13C41D02-555D-8EB3-F0CD-2BECE2F14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63172" y="1739525"/>
            <a:ext cx="1939494" cy="1354071"/>
          </a:xfrm>
          <a:prstGeom prst="rect">
            <a:avLst/>
          </a:prstGeom>
        </p:spPr>
      </p:pic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160D60C4-4FB6-A01B-12AC-B9C34FC4A8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8246" y="3524891"/>
            <a:ext cx="2189752" cy="1188723"/>
          </a:xfrm>
          <a:prstGeom prst="rect">
            <a:avLst/>
          </a:prstGeom>
        </p:spPr>
      </p:pic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CCACFCA4-623F-1D13-7CC6-8638AE6ACF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47557" y="3455623"/>
            <a:ext cx="2189752" cy="1327258"/>
          </a:xfrm>
          <a:prstGeom prst="rect">
            <a:avLst/>
          </a:prstGeom>
        </p:spPr>
      </p:pic>
      <p:pic>
        <p:nvPicPr>
          <p:cNvPr id="10" name="グラフィックス 9">
            <a:extLst>
              <a:ext uri="{FF2B5EF4-FFF2-40B4-BE49-F238E27FC236}">
                <a16:creationId xmlns:a16="http://schemas.microsoft.com/office/drawing/2014/main" id="{7CB24795-8513-B547-4121-E7C5EEDF64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0371" y="5219751"/>
            <a:ext cx="2225503" cy="1157440"/>
          </a:xfrm>
          <a:prstGeom prst="rect">
            <a:avLst/>
          </a:prstGeom>
        </p:spPr>
      </p:pic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627F66EA-519E-BF11-078E-F7B5392684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29682" y="5188469"/>
            <a:ext cx="2225503" cy="12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64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872ADA3-7691-3CDC-FE51-63310028DD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/>
                  <a:t>の重なる可能性があるパス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872ADA3-7691-3CDC-FE51-63310028DD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5385" b="-30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B511F32-6554-004B-B85B-F854DDD509C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のとき</a:t>
                </a:r>
                <a:br>
                  <a:rPr lang="en-US" altLang="ja-JP" dirty="0"/>
                </a:br>
                <a:br>
                  <a:rPr lang="en-US" altLang="ja-JP" sz="3000" dirty="0"/>
                </a:br>
                <a:br>
                  <a:rPr lang="en-US" altLang="ja-JP" sz="3000" dirty="0"/>
                </a:br>
                <a:br>
                  <a:rPr lang="en-US" altLang="ja-JP" sz="3000" dirty="0"/>
                </a:b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のとき</a:t>
                </a:r>
                <a:br>
                  <a:rPr lang="en-US" altLang="ja-JP" dirty="0"/>
                </a:br>
                <a:endParaRPr kumimoji="1" lang="ja-JP" altLang="en-US"/>
              </a:p>
              <a:p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B511F32-6554-004B-B85B-F854DDD509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t="-14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0147AC-78AA-B853-0CDF-F2419876D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FBE78B85-46A6-7FFD-A074-F52C7777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489" y="1860737"/>
            <a:ext cx="2270192" cy="1117220"/>
          </a:xfrm>
          <a:prstGeom prst="rect">
            <a:avLst/>
          </a:prstGeom>
        </p:spPr>
      </p:pic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2CEB2C30-7A48-193E-ECBD-B6FE92FC4C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01489" y="1798173"/>
            <a:ext cx="2270192" cy="1242349"/>
          </a:xfrm>
          <a:prstGeom prst="rect">
            <a:avLst/>
          </a:prstGeom>
        </p:spPr>
      </p:pic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5C0F4E45-E487-419C-4388-8D6C2EC72A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22353" y="1684216"/>
            <a:ext cx="2100374" cy="1470262"/>
          </a:xfrm>
          <a:prstGeom prst="rect">
            <a:avLst/>
          </a:prstGeom>
        </p:spPr>
      </p:pic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1118DB2B-8406-E2E4-B48B-6CCA3431A7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42738" y="4954310"/>
            <a:ext cx="2292536" cy="1282569"/>
          </a:xfrm>
          <a:prstGeom prst="rect">
            <a:avLst/>
          </a:prstGeom>
        </p:spPr>
      </p:pic>
      <p:pic>
        <p:nvPicPr>
          <p:cNvPr id="15" name="グラフィックス 14">
            <a:extLst>
              <a:ext uri="{FF2B5EF4-FFF2-40B4-BE49-F238E27FC236}">
                <a16:creationId xmlns:a16="http://schemas.microsoft.com/office/drawing/2014/main" id="{860DA090-E0C5-71C2-B5ED-2320DFF574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2145" y="4864932"/>
            <a:ext cx="2292536" cy="1461324"/>
          </a:xfrm>
          <a:prstGeom prst="rect">
            <a:avLst/>
          </a:prstGeom>
        </p:spPr>
      </p:pic>
      <p:pic>
        <p:nvPicPr>
          <p:cNvPr id="16" name="グラフィックス 15">
            <a:extLst>
              <a:ext uri="{FF2B5EF4-FFF2-40B4-BE49-F238E27FC236}">
                <a16:creationId xmlns:a16="http://schemas.microsoft.com/office/drawing/2014/main" id="{CB7EDD94-79FF-5090-5C92-F269ED3C02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55706" y="3406257"/>
            <a:ext cx="2256785" cy="1470262"/>
          </a:xfrm>
          <a:prstGeom prst="rect">
            <a:avLst/>
          </a:prstGeom>
        </p:spPr>
      </p:pic>
      <p:pic>
        <p:nvPicPr>
          <p:cNvPr id="17" name="グラフィックス 16">
            <a:extLst>
              <a:ext uri="{FF2B5EF4-FFF2-40B4-BE49-F238E27FC236}">
                <a16:creationId xmlns:a16="http://schemas.microsoft.com/office/drawing/2014/main" id="{16E89CFA-EB52-FE32-2213-ABC0167490C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98493" y="3500104"/>
            <a:ext cx="2292536" cy="1282569"/>
          </a:xfrm>
          <a:prstGeom prst="rect">
            <a:avLst/>
          </a:prstGeom>
        </p:spPr>
      </p:pic>
      <p:pic>
        <p:nvPicPr>
          <p:cNvPr id="18" name="グラフィックス 17">
            <a:extLst>
              <a:ext uri="{FF2B5EF4-FFF2-40B4-BE49-F238E27FC236}">
                <a16:creationId xmlns:a16="http://schemas.microsoft.com/office/drawing/2014/main" id="{7E91AF5F-6217-917B-8113-435127B196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52072" y="3582778"/>
            <a:ext cx="2292536" cy="1117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7EEF1513-50B9-B336-C889-4D60ADF07A80}"/>
                  </a:ext>
                </a:extLst>
              </p:cNvPr>
              <p:cNvSpPr/>
              <p:nvPr/>
            </p:nvSpPr>
            <p:spPr>
              <a:xfrm>
                <a:off x="5625560" y="5012306"/>
                <a:ext cx="3391582" cy="1282569"/>
              </a:xfrm>
              <a:prstGeom prst="rect">
                <a:avLst/>
              </a:prstGeom>
              <a:solidFill>
                <a:srgbClr val="F9FBFD"/>
              </a:solidFill>
              <a:ln w="28575">
                <a:solidFill>
                  <a:srgbClr val="1E20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kumimoji="1" lang="ja-JP" altLang="en-US" sz="2400" spc="-3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後は数値計算をして</a:t>
                </a:r>
                <a:endParaRPr kumimoji="1" lang="en-US" altLang="ja-JP" sz="2400" spc="-3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ctr"/>
                <a:r>
                  <a:rPr kumimoji="1" lang="ja-JP" altLang="en-US" sz="2400" spc="-3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全ての</a:t>
                </a:r>
                <a14:m>
                  <m:oMath xmlns:m="http://schemas.openxmlformats.org/officeDocument/2006/math">
                    <m:r>
                      <a:rPr kumimoji="1" lang="en-US" altLang="ja-JP" sz="2400" b="0" i="0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h</m:t>
                    </m:r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kumimoji="1" lang="ja-JP" altLang="en-US" sz="2400" spc="-3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に対して</a:t>
                </a:r>
                <a:endParaRPr kumimoji="1" lang="en-US" altLang="ja-JP" sz="2400" spc="-3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ctr"/>
                <a:r>
                  <a:rPr kumimoji="1" lang="ja-JP" altLang="en-US" sz="2400" spc="-3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重ならないことを示す💪</a:t>
                </a:r>
                <a:endParaRPr kumimoji="1" lang="en-US" altLang="ja-JP" sz="2400" spc="-3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7EEF1513-50B9-B336-C889-4D60ADF07A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560" y="5012306"/>
                <a:ext cx="3391582" cy="1282569"/>
              </a:xfrm>
              <a:prstGeom prst="rect">
                <a:avLst/>
              </a:prstGeom>
              <a:blipFill>
                <a:blip r:embed="rId20"/>
                <a:stretch>
                  <a:fillRect b="-5714"/>
                </a:stretch>
              </a:blipFill>
              <a:ln w="28575">
                <a:solidFill>
                  <a:srgbClr val="1E209C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角丸四角形吹き出し 19">
            <a:extLst>
              <a:ext uri="{FF2B5EF4-FFF2-40B4-BE49-F238E27FC236}">
                <a16:creationId xmlns:a16="http://schemas.microsoft.com/office/drawing/2014/main" id="{24D98234-6C1E-3EC1-3273-1471A72A2767}"/>
              </a:ext>
            </a:extLst>
          </p:cNvPr>
          <p:cNvSpPr/>
          <p:nvPr/>
        </p:nvSpPr>
        <p:spPr>
          <a:xfrm>
            <a:off x="2746178" y="2419347"/>
            <a:ext cx="3836020" cy="1025913"/>
          </a:xfrm>
          <a:prstGeom prst="wedgeRoundRectCallout">
            <a:avLst>
              <a:gd name="adj1" fmla="val -62155"/>
              <a:gd name="adj2" fmla="val 34239"/>
              <a:gd name="adj3" fmla="val 16667"/>
            </a:avLst>
          </a:prstGeom>
          <a:solidFill>
            <a:srgbClr val="F9FBFE"/>
          </a:solidFill>
          <a:ln w="28575">
            <a:solidFill>
              <a:srgbClr val="1E21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存在性判定をする前の</a:t>
            </a:r>
            <a:br>
              <a:rPr kumimoji="1" lang="en-US" altLang="ja-JP" sz="24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kumimoji="1" lang="ja-JP" altLang="en-US"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パラメータの組合せ：</a:t>
            </a:r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2,730</a:t>
            </a:r>
            <a:endParaRPr kumimoji="1" lang="ja-JP" altLang="en-US" sz="24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9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5C2F8A-CDD0-6D7F-AB93-BA140AFE6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600"/>
              <a:t>辺展開図</a:t>
            </a:r>
            <a:r>
              <a:rPr kumimoji="1" lang="ja-JP" altLang="en-US" sz="3600" dirty="0"/>
              <a:t>とは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5F3DE2A-2323-7B68-7C40-3905A844B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3124F5E-BCB1-B1F6-3308-6DDC0B3BB6E9}"/>
              </a:ext>
            </a:extLst>
          </p:cNvPr>
          <p:cNvSpPr/>
          <p:nvPr/>
        </p:nvSpPr>
        <p:spPr>
          <a:xfrm>
            <a:off x="161784" y="1675012"/>
            <a:ext cx="8866970" cy="1048409"/>
          </a:xfrm>
          <a:prstGeom prst="rect">
            <a:avLst/>
          </a:prstGeom>
          <a:solidFill>
            <a:srgbClr val="F9FBFD"/>
          </a:solidFill>
          <a:ln w="28575">
            <a:solidFill>
              <a:srgbClr val="1E2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tIns="72000" rIns="180000" bIns="216000" rtlCol="0" anchor="t"/>
          <a:lstStyle/>
          <a:p>
            <a:pPr>
              <a:lnSpc>
                <a:spcPct val="120000"/>
              </a:lnSpc>
            </a:pPr>
            <a:r>
              <a:rPr kumimoji="1" lang="ja-JP" altLang="en-US" sz="2400" spc="-3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多面体の辺に切れ込み（切断線）を入れて，平坦に開いた多角形を</a:t>
            </a:r>
            <a:endParaRPr kumimoji="1" lang="en-US" altLang="ja-JP" sz="2400" spc="-3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400" spc="-3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辺展開図</a:t>
            </a:r>
            <a:r>
              <a:rPr kumimoji="1" lang="ja-JP" altLang="en-US" sz="2400" spc="-3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という．</a:t>
            </a:r>
            <a:endParaRPr kumimoji="1" lang="ja-JP" altLang="en-US" sz="2400" spc="-3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B93C13-56C0-86B0-6BFC-159E57C94D63}"/>
              </a:ext>
            </a:extLst>
          </p:cNvPr>
          <p:cNvSpPr txBox="1"/>
          <p:nvPr/>
        </p:nvSpPr>
        <p:spPr>
          <a:xfrm>
            <a:off x="161784" y="1213346"/>
            <a:ext cx="8866970" cy="461665"/>
          </a:xfrm>
          <a:prstGeom prst="rect">
            <a:avLst/>
          </a:prstGeom>
          <a:solidFill>
            <a:srgbClr val="DAE3F3"/>
          </a:solidFill>
          <a:ln w="28575">
            <a:solidFill>
              <a:srgbClr val="1E209C"/>
            </a:solidFill>
          </a:ln>
        </p:spPr>
        <p:txBody>
          <a:bodyPr wrap="none" lIns="144000" rtlCol="0">
            <a:noAutofit/>
          </a:bodyPr>
          <a:lstStyle/>
          <a:p>
            <a:r>
              <a:rPr lang="ja-JP" altLang="en-US" sz="240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定義１ 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[E. D. Demaine and J. O’Rourke, 2007]</a:t>
            </a:r>
            <a:endParaRPr lang="en-US" altLang="ja-JP" sz="2400" dirty="0">
              <a:latin typeface="Arial" panose="020B0604020202020204" pitchFamily="34" charset="0"/>
              <a:ea typeface="ヒラギノ角ゴ ProN W3" panose="020B03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EED094E-4C3C-695F-1A1C-8E430B4E5713}"/>
              </a:ext>
            </a:extLst>
          </p:cNvPr>
          <p:cNvGrpSpPr/>
          <p:nvPr/>
        </p:nvGrpSpPr>
        <p:grpSpPr>
          <a:xfrm>
            <a:off x="970107" y="3868562"/>
            <a:ext cx="3215002" cy="1324615"/>
            <a:chOff x="966657" y="4676677"/>
            <a:chExt cx="3215002" cy="1324615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09E9CE88-445E-7AE5-3F1F-8D775E9BB46D}"/>
                </a:ext>
              </a:extLst>
            </p:cNvPr>
            <p:cNvGrpSpPr/>
            <p:nvPr/>
          </p:nvGrpSpPr>
          <p:grpSpPr>
            <a:xfrm>
              <a:off x="966657" y="4676677"/>
              <a:ext cx="1256120" cy="1297989"/>
              <a:chOff x="988214" y="3923286"/>
              <a:chExt cx="1256120" cy="1297989"/>
            </a:xfrm>
          </p:grpSpPr>
          <p:sp>
            <p:nvSpPr>
              <p:cNvPr id="22" name="フリーフォーム 22">
                <a:extLst>
                  <a:ext uri="{FF2B5EF4-FFF2-40B4-BE49-F238E27FC236}">
                    <a16:creationId xmlns:a16="http://schemas.microsoft.com/office/drawing/2014/main" id="{CADF39B0-FAB9-8CDC-D96C-5C9AB9C79ECE}"/>
                  </a:ext>
                </a:extLst>
              </p:cNvPr>
              <p:cNvSpPr/>
              <p:nvPr/>
            </p:nvSpPr>
            <p:spPr>
              <a:xfrm>
                <a:off x="988214" y="4315745"/>
                <a:ext cx="27100" cy="905530"/>
              </a:xfrm>
              <a:custGeom>
                <a:avLst/>
                <a:gdLst>
                  <a:gd name="connsiteX0" fmla="*/ 0 w 27100"/>
                  <a:gd name="connsiteY0" fmla="*/ 905531 h 905530"/>
                  <a:gd name="connsiteX1" fmla="*/ 0 w 27100"/>
                  <a:gd name="connsiteY1" fmla="*/ 0 h 90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100" h="905530">
                    <a:moveTo>
                      <a:pt x="0" y="905531"/>
                    </a:moveTo>
                    <a:lnTo>
                      <a:pt x="0" y="0"/>
                    </a:lnTo>
                  </a:path>
                </a:pathLst>
              </a:custGeom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23" name="フリーフォーム 23">
                <a:extLst>
                  <a:ext uri="{FF2B5EF4-FFF2-40B4-BE49-F238E27FC236}">
                    <a16:creationId xmlns:a16="http://schemas.microsoft.com/office/drawing/2014/main" id="{F9DB7ECC-FA64-F496-66C4-C996689D4ACC}"/>
                  </a:ext>
                </a:extLst>
              </p:cNvPr>
              <p:cNvSpPr/>
              <p:nvPr/>
            </p:nvSpPr>
            <p:spPr>
              <a:xfrm>
                <a:off x="988214" y="4315745"/>
                <a:ext cx="921697" cy="26625"/>
              </a:xfrm>
              <a:custGeom>
                <a:avLst/>
                <a:gdLst>
                  <a:gd name="connsiteX0" fmla="*/ 0 w 921697"/>
                  <a:gd name="connsiteY0" fmla="*/ 0 h 26625"/>
                  <a:gd name="connsiteX1" fmla="*/ 921697 w 921697"/>
                  <a:gd name="connsiteY1" fmla="*/ 0 h 2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697" h="26625">
                    <a:moveTo>
                      <a:pt x="0" y="0"/>
                    </a:moveTo>
                    <a:lnTo>
                      <a:pt x="921697" y="0"/>
                    </a:lnTo>
                  </a:path>
                </a:pathLst>
              </a:custGeom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24" name="フリーフォーム 24">
                <a:extLst>
                  <a:ext uri="{FF2B5EF4-FFF2-40B4-BE49-F238E27FC236}">
                    <a16:creationId xmlns:a16="http://schemas.microsoft.com/office/drawing/2014/main" id="{DF4FB907-DB7B-4E1F-B3FC-3FAE3A2B5F1E}"/>
                  </a:ext>
                </a:extLst>
              </p:cNvPr>
              <p:cNvSpPr/>
              <p:nvPr/>
            </p:nvSpPr>
            <p:spPr>
              <a:xfrm>
                <a:off x="1909911" y="4315745"/>
                <a:ext cx="27100" cy="905530"/>
              </a:xfrm>
              <a:custGeom>
                <a:avLst/>
                <a:gdLst>
                  <a:gd name="connsiteX0" fmla="*/ 0 w 27100"/>
                  <a:gd name="connsiteY0" fmla="*/ 905531 h 905530"/>
                  <a:gd name="connsiteX1" fmla="*/ 0 w 27100"/>
                  <a:gd name="connsiteY1" fmla="*/ 0 h 90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100" h="905530">
                    <a:moveTo>
                      <a:pt x="0" y="905531"/>
                    </a:moveTo>
                    <a:lnTo>
                      <a:pt x="0" y="0"/>
                    </a:lnTo>
                  </a:path>
                </a:pathLst>
              </a:custGeom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25" name="フリーフォーム 25">
                <a:extLst>
                  <a:ext uri="{FF2B5EF4-FFF2-40B4-BE49-F238E27FC236}">
                    <a16:creationId xmlns:a16="http://schemas.microsoft.com/office/drawing/2014/main" id="{1160D1E7-B271-F074-DBC3-512E5BACA66A}"/>
                  </a:ext>
                </a:extLst>
              </p:cNvPr>
              <p:cNvSpPr/>
              <p:nvPr/>
            </p:nvSpPr>
            <p:spPr>
              <a:xfrm>
                <a:off x="1295537" y="3923286"/>
                <a:ext cx="27100" cy="905530"/>
              </a:xfrm>
              <a:custGeom>
                <a:avLst/>
                <a:gdLst>
                  <a:gd name="connsiteX0" fmla="*/ 0 w 27100"/>
                  <a:gd name="connsiteY0" fmla="*/ 905531 h 905530"/>
                  <a:gd name="connsiteX1" fmla="*/ 0 w 27100"/>
                  <a:gd name="connsiteY1" fmla="*/ 0 h 90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100" h="905530">
                    <a:moveTo>
                      <a:pt x="0" y="905531"/>
                    </a:moveTo>
                    <a:lnTo>
                      <a:pt x="0" y="0"/>
                    </a:lnTo>
                  </a:path>
                </a:pathLst>
              </a:custGeom>
              <a:ln w="76200" cap="flat">
                <a:solidFill>
                  <a:schemeClr val="tx1"/>
                </a:solidFill>
                <a:custDash>
                  <a:ds d="224160" sp="22416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26" name="フリーフォーム 26">
                <a:extLst>
                  <a:ext uri="{FF2B5EF4-FFF2-40B4-BE49-F238E27FC236}">
                    <a16:creationId xmlns:a16="http://schemas.microsoft.com/office/drawing/2014/main" id="{EC4C8519-2A03-F359-44B9-DCBE8619C991}"/>
                  </a:ext>
                </a:extLst>
              </p:cNvPr>
              <p:cNvSpPr/>
              <p:nvPr/>
            </p:nvSpPr>
            <p:spPr>
              <a:xfrm>
                <a:off x="1295537" y="3923286"/>
                <a:ext cx="921697" cy="26625"/>
              </a:xfrm>
              <a:custGeom>
                <a:avLst/>
                <a:gdLst>
                  <a:gd name="connsiteX0" fmla="*/ 0 w 921697"/>
                  <a:gd name="connsiteY0" fmla="*/ 0 h 26625"/>
                  <a:gd name="connsiteX1" fmla="*/ 921697 w 921697"/>
                  <a:gd name="connsiteY1" fmla="*/ 0 h 2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697" h="26625">
                    <a:moveTo>
                      <a:pt x="0" y="0"/>
                    </a:moveTo>
                    <a:lnTo>
                      <a:pt x="921697" y="0"/>
                    </a:lnTo>
                  </a:path>
                </a:pathLst>
              </a:custGeom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27" name="フリーフォーム 27">
                <a:extLst>
                  <a:ext uri="{FF2B5EF4-FFF2-40B4-BE49-F238E27FC236}">
                    <a16:creationId xmlns:a16="http://schemas.microsoft.com/office/drawing/2014/main" id="{269A81D5-E847-AD6D-609C-53433034AB53}"/>
                  </a:ext>
                </a:extLst>
              </p:cNvPr>
              <p:cNvSpPr/>
              <p:nvPr/>
            </p:nvSpPr>
            <p:spPr>
              <a:xfrm>
                <a:off x="2217234" y="3923286"/>
                <a:ext cx="27100" cy="905530"/>
              </a:xfrm>
              <a:custGeom>
                <a:avLst/>
                <a:gdLst>
                  <a:gd name="connsiteX0" fmla="*/ 0 w 27100"/>
                  <a:gd name="connsiteY0" fmla="*/ 905531 h 905530"/>
                  <a:gd name="connsiteX1" fmla="*/ 0 w 27100"/>
                  <a:gd name="connsiteY1" fmla="*/ 0 h 90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100" h="905530">
                    <a:moveTo>
                      <a:pt x="0" y="905531"/>
                    </a:moveTo>
                    <a:lnTo>
                      <a:pt x="0" y="0"/>
                    </a:lnTo>
                  </a:path>
                </a:pathLst>
              </a:custGeom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28" name="フリーフォーム 28">
                <a:extLst>
                  <a:ext uri="{FF2B5EF4-FFF2-40B4-BE49-F238E27FC236}">
                    <a16:creationId xmlns:a16="http://schemas.microsoft.com/office/drawing/2014/main" id="{27B5D148-01A5-CDF3-DA24-7D0399683283}"/>
                  </a:ext>
                </a:extLst>
              </p:cNvPr>
              <p:cNvSpPr/>
              <p:nvPr/>
            </p:nvSpPr>
            <p:spPr>
              <a:xfrm>
                <a:off x="988214" y="3923286"/>
                <a:ext cx="307322" cy="392458"/>
              </a:xfrm>
              <a:custGeom>
                <a:avLst/>
                <a:gdLst>
                  <a:gd name="connsiteX0" fmla="*/ 0 w 307322"/>
                  <a:gd name="connsiteY0" fmla="*/ 392459 h 392458"/>
                  <a:gd name="connsiteX1" fmla="*/ 307323 w 307322"/>
                  <a:gd name="connsiteY1" fmla="*/ 0 h 39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322" h="392458">
                    <a:moveTo>
                      <a:pt x="0" y="392459"/>
                    </a:moveTo>
                    <a:lnTo>
                      <a:pt x="307323" y="0"/>
                    </a:lnTo>
                  </a:path>
                </a:pathLst>
              </a:custGeom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B6C01F67-3510-E133-947B-C59BBAE1A865}"/>
                </a:ext>
              </a:extLst>
            </p:cNvPr>
            <p:cNvGrpSpPr/>
            <p:nvPr/>
          </p:nvGrpSpPr>
          <p:grpSpPr>
            <a:xfrm>
              <a:off x="966657" y="4676677"/>
              <a:ext cx="1229020" cy="1324615"/>
              <a:chOff x="966657" y="4676677"/>
              <a:chExt cx="1229020" cy="1324615"/>
            </a:xfrm>
          </p:grpSpPr>
          <p:sp>
            <p:nvSpPr>
              <p:cNvPr id="17" name="フリーフォーム 17">
                <a:extLst>
                  <a:ext uri="{FF2B5EF4-FFF2-40B4-BE49-F238E27FC236}">
                    <a16:creationId xmlns:a16="http://schemas.microsoft.com/office/drawing/2014/main" id="{8235C5FE-3E7A-C590-E9ED-F22D10BD310F}"/>
                  </a:ext>
                </a:extLst>
              </p:cNvPr>
              <p:cNvSpPr/>
              <p:nvPr/>
            </p:nvSpPr>
            <p:spPr>
              <a:xfrm>
                <a:off x="966657" y="5974667"/>
                <a:ext cx="921697" cy="26625"/>
              </a:xfrm>
              <a:custGeom>
                <a:avLst/>
                <a:gdLst>
                  <a:gd name="connsiteX0" fmla="*/ 0 w 921697"/>
                  <a:gd name="connsiteY0" fmla="*/ 0 h 26625"/>
                  <a:gd name="connsiteX1" fmla="*/ 921697 w 921697"/>
                  <a:gd name="connsiteY1" fmla="*/ 0 h 2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697" h="26625">
                    <a:moveTo>
                      <a:pt x="0" y="0"/>
                    </a:moveTo>
                    <a:lnTo>
                      <a:pt x="921697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18" name="フリーフォーム 18">
                <a:extLst>
                  <a:ext uri="{FF2B5EF4-FFF2-40B4-BE49-F238E27FC236}">
                    <a16:creationId xmlns:a16="http://schemas.microsoft.com/office/drawing/2014/main" id="{46D35FAE-B649-1841-2B32-A5B043445854}"/>
                  </a:ext>
                </a:extLst>
              </p:cNvPr>
              <p:cNvSpPr/>
              <p:nvPr/>
            </p:nvSpPr>
            <p:spPr>
              <a:xfrm>
                <a:off x="1273980" y="5582208"/>
                <a:ext cx="921697" cy="26625"/>
              </a:xfrm>
              <a:custGeom>
                <a:avLst/>
                <a:gdLst>
                  <a:gd name="connsiteX0" fmla="*/ 0 w 921697"/>
                  <a:gd name="connsiteY0" fmla="*/ 0 h 26625"/>
                  <a:gd name="connsiteX1" fmla="*/ 921697 w 921697"/>
                  <a:gd name="connsiteY1" fmla="*/ 0 h 2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697" h="26625">
                    <a:moveTo>
                      <a:pt x="0" y="0"/>
                    </a:moveTo>
                    <a:lnTo>
                      <a:pt x="921697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custDash>
                  <a:ds d="224160" sp="22416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19" name="フリーフォーム 19">
                <a:extLst>
                  <a:ext uri="{FF2B5EF4-FFF2-40B4-BE49-F238E27FC236}">
                    <a16:creationId xmlns:a16="http://schemas.microsoft.com/office/drawing/2014/main" id="{C0FD0204-763A-7532-FAFE-885D71F7F171}"/>
                  </a:ext>
                </a:extLst>
              </p:cNvPr>
              <p:cNvSpPr/>
              <p:nvPr/>
            </p:nvSpPr>
            <p:spPr>
              <a:xfrm>
                <a:off x="966657" y="5582208"/>
                <a:ext cx="307322" cy="392458"/>
              </a:xfrm>
              <a:custGeom>
                <a:avLst/>
                <a:gdLst>
                  <a:gd name="connsiteX0" fmla="*/ 0 w 307322"/>
                  <a:gd name="connsiteY0" fmla="*/ 392459 h 392458"/>
                  <a:gd name="connsiteX1" fmla="*/ 307323 w 307322"/>
                  <a:gd name="connsiteY1" fmla="*/ 0 h 39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322" h="392458">
                    <a:moveTo>
                      <a:pt x="0" y="392459"/>
                    </a:moveTo>
                    <a:lnTo>
                      <a:pt x="307323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custDash>
                  <a:ds d="224160" sp="22416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20" name="フリーフォーム 20">
                <a:extLst>
                  <a:ext uri="{FF2B5EF4-FFF2-40B4-BE49-F238E27FC236}">
                    <a16:creationId xmlns:a16="http://schemas.microsoft.com/office/drawing/2014/main" id="{20100E3E-20FF-365F-91C0-8CC3123DB181}"/>
                  </a:ext>
                </a:extLst>
              </p:cNvPr>
              <p:cNvSpPr/>
              <p:nvPr/>
            </p:nvSpPr>
            <p:spPr>
              <a:xfrm>
                <a:off x="1888354" y="5582208"/>
                <a:ext cx="307322" cy="392458"/>
              </a:xfrm>
              <a:custGeom>
                <a:avLst/>
                <a:gdLst>
                  <a:gd name="connsiteX0" fmla="*/ 0 w 307322"/>
                  <a:gd name="connsiteY0" fmla="*/ 392459 h 392458"/>
                  <a:gd name="connsiteX1" fmla="*/ 307323 w 307322"/>
                  <a:gd name="connsiteY1" fmla="*/ 0 h 39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322" h="392458">
                    <a:moveTo>
                      <a:pt x="0" y="392459"/>
                    </a:moveTo>
                    <a:lnTo>
                      <a:pt x="307323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21" name="フリーフォーム 21">
                <a:extLst>
                  <a:ext uri="{FF2B5EF4-FFF2-40B4-BE49-F238E27FC236}">
                    <a16:creationId xmlns:a16="http://schemas.microsoft.com/office/drawing/2014/main" id="{1688F7CE-27D8-103F-F908-31BA80AB6A41}"/>
                  </a:ext>
                </a:extLst>
              </p:cNvPr>
              <p:cNvSpPr/>
              <p:nvPr/>
            </p:nvSpPr>
            <p:spPr>
              <a:xfrm>
                <a:off x="1888354" y="4676677"/>
                <a:ext cx="307322" cy="392458"/>
              </a:xfrm>
              <a:custGeom>
                <a:avLst/>
                <a:gdLst>
                  <a:gd name="connsiteX0" fmla="*/ 0 w 307322"/>
                  <a:gd name="connsiteY0" fmla="*/ 392459 h 392458"/>
                  <a:gd name="connsiteX1" fmla="*/ 307323 w 307322"/>
                  <a:gd name="connsiteY1" fmla="*/ 0 h 39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322" h="392458">
                    <a:moveTo>
                      <a:pt x="0" y="392459"/>
                    </a:moveTo>
                    <a:lnTo>
                      <a:pt x="307323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FE626BA1-9A18-27D3-80DE-BCC57275B46A}"/>
                </a:ext>
              </a:extLst>
            </p:cNvPr>
            <p:cNvGrpSpPr/>
            <p:nvPr/>
          </p:nvGrpSpPr>
          <p:grpSpPr>
            <a:xfrm>
              <a:off x="2645317" y="4676677"/>
              <a:ext cx="1536342" cy="1131846"/>
              <a:chOff x="2660997" y="4583755"/>
              <a:chExt cx="1536342" cy="1131846"/>
            </a:xfrm>
          </p:grpSpPr>
          <p:sp>
            <p:nvSpPr>
              <p:cNvPr id="11" name="フリーフォーム 11">
                <a:extLst>
                  <a:ext uri="{FF2B5EF4-FFF2-40B4-BE49-F238E27FC236}">
                    <a16:creationId xmlns:a16="http://schemas.microsoft.com/office/drawing/2014/main" id="{CAA2AF3C-1BF9-7DFD-E67E-DA3B6E57FF4B}"/>
                  </a:ext>
                </a:extLst>
              </p:cNvPr>
              <p:cNvSpPr/>
              <p:nvPr/>
            </p:nvSpPr>
            <p:spPr>
              <a:xfrm>
                <a:off x="2660997" y="4961037"/>
                <a:ext cx="384017" cy="377282"/>
              </a:xfrm>
              <a:custGeom>
                <a:avLst/>
                <a:gdLst>
                  <a:gd name="connsiteX0" fmla="*/ 0 w 384017"/>
                  <a:gd name="connsiteY0" fmla="*/ 0 h 377282"/>
                  <a:gd name="connsiteX1" fmla="*/ 384018 w 384017"/>
                  <a:gd name="connsiteY1" fmla="*/ 0 h 377282"/>
                  <a:gd name="connsiteX2" fmla="*/ 384018 w 384017"/>
                  <a:gd name="connsiteY2" fmla="*/ 377282 h 377282"/>
                  <a:gd name="connsiteX3" fmla="*/ 0 w 384017"/>
                  <a:gd name="connsiteY3" fmla="*/ 377282 h 37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017" h="377282">
                    <a:moveTo>
                      <a:pt x="0" y="0"/>
                    </a:moveTo>
                    <a:lnTo>
                      <a:pt x="384018" y="0"/>
                    </a:lnTo>
                    <a:lnTo>
                      <a:pt x="384018" y="377282"/>
                    </a:lnTo>
                    <a:lnTo>
                      <a:pt x="0" y="377282"/>
                    </a:lnTo>
                    <a:close/>
                  </a:path>
                </a:pathLst>
              </a:custGeom>
              <a:noFill/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12" name="フリーフォーム 12">
                <a:extLst>
                  <a:ext uri="{FF2B5EF4-FFF2-40B4-BE49-F238E27FC236}">
                    <a16:creationId xmlns:a16="http://schemas.microsoft.com/office/drawing/2014/main" id="{B4F515A5-1EBA-7616-CDBA-3BAB1DDC43AF}"/>
                  </a:ext>
                </a:extLst>
              </p:cNvPr>
              <p:cNvSpPr/>
              <p:nvPr/>
            </p:nvSpPr>
            <p:spPr>
              <a:xfrm>
                <a:off x="3045286" y="4961037"/>
                <a:ext cx="384017" cy="377282"/>
              </a:xfrm>
              <a:custGeom>
                <a:avLst/>
                <a:gdLst>
                  <a:gd name="connsiteX0" fmla="*/ 0 w 384017"/>
                  <a:gd name="connsiteY0" fmla="*/ 0 h 377282"/>
                  <a:gd name="connsiteX1" fmla="*/ 384018 w 384017"/>
                  <a:gd name="connsiteY1" fmla="*/ 0 h 377282"/>
                  <a:gd name="connsiteX2" fmla="*/ 384018 w 384017"/>
                  <a:gd name="connsiteY2" fmla="*/ 377282 h 377282"/>
                  <a:gd name="connsiteX3" fmla="*/ 0 w 384017"/>
                  <a:gd name="connsiteY3" fmla="*/ 377282 h 37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017" h="377282">
                    <a:moveTo>
                      <a:pt x="0" y="0"/>
                    </a:moveTo>
                    <a:lnTo>
                      <a:pt x="384018" y="0"/>
                    </a:lnTo>
                    <a:lnTo>
                      <a:pt x="384018" y="377282"/>
                    </a:lnTo>
                    <a:lnTo>
                      <a:pt x="0" y="377282"/>
                    </a:lnTo>
                    <a:close/>
                  </a:path>
                </a:pathLst>
              </a:custGeom>
              <a:noFill/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13" name="フリーフォーム 13">
                <a:extLst>
                  <a:ext uri="{FF2B5EF4-FFF2-40B4-BE49-F238E27FC236}">
                    <a16:creationId xmlns:a16="http://schemas.microsoft.com/office/drawing/2014/main" id="{938E4CE0-E499-CFB5-4311-E72883540EFC}"/>
                  </a:ext>
                </a:extLst>
              </p:cNvPr>
              <p:cNvSpPr/>
              <p:nvPr/>
            </p:nvSpPr>
            <p:spPr>
              <a:xfrm>
                <a:off x="3429304" y="4961037"/>
                <a:ext cx="384017" cy="377282"/>
              </a:xfrm>
              <a:custGeom>
                <a:avLst/>
                <a:gdLst>
                  <a:gd name="connsiteX0" fmla="*/ 0 w 384017"/>
                  <a:gd name="connsiteY0" fmla="*/ 0 h 377282"/>
                  <a:gd name="connsiteX1" fmla="*/ 384018 w 384017"/>
                  <a:gd name="connsiteY1" fmla="*/ 0 h 377282"/>
                  <a:gd name="connsiteX2" fmla="*/ 384018 w 384017"/>
                  <a:gd name="connsiteY2" fmla="*/ 377282 h 377282"/>
                  <a:gd name="connsiteX3" fmla="*/ 0 w 384017"/>
                  <a:gd name="connsiteY3" fmla="*/ 377282 h 37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017" h="377282">
                    <a:moveTo>
                      <a:pt x="0" y="0"/>
                    </a:moveTo>
                    <a:lnTo>
                      <a:pt x="384018" y="0"/>
                    </a:lnTo>
                    <a:lnTo>
                      <a:pt x="384018" y="377282"/>
                    </a:lnTo>
                    <a:lnTo>
                      <a:pt x="0" y="377282"/>
                    </a:lnTo>
                    <a:close/>
                  </a:path>
                </a:pathLst>
              </a:custGeom>
              <a:noFill/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14" name="フリーフォーム 14">
                <a:extLst>
                  <a:ext uri="{FF2B5EF4-FFF2-40B4-BE49-F238E27FC236}">
                    <a16:creationId xmlns:a16="http://schemas.microsoft.com/office/drawing/2014/main" id="{28E6B44D-5FD6-F0E9-94F5-A8FAF96C4863}"/>
                  </a:ext>
                </a:extLst>
              </p:cNvPr>
              <p:cNvSpPr/>
              <p:nvPr/>
            </p:nvSpPr>
            <p:spPr>
              <a:xfrm>
                <a:off x="3045286" y="4583755"/>
                <a:ext cx="384017" cy="377282"/>
              </a:xfrm>
              <a:custGeom>
                <a:avLst/>
                <a:gdLst>
                  <a:gd name="connsiteX0" fmla="*/ 0 w 384017"/>
                  <a:gd name="connsiteY0" fmla="*/ 0 h 377282"/>
                  <a:gd name="connsiteX1" fmla="*/ 384018 w 384017"/>
                  <a:gd name="connsiteY1" fmla="*/ 0 h 377282"/>
                  <a:gd name="connsiteX2" fmla="*/ 384018 w 384017"/>
                  <a:gd name="connsiteY2" fmla="*/ 377282 h 377282"/>
                  <a:gd name="connsiteX3" fmla="*/ 0 w 384017"/>
                  <a:gd name="connsiteY3" fmla="*/ 377282 h 37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017" h="377282">
                    <a:moveTo>
                      <a:pt x="0" y="0"/>
                    </a:moveTo>
                    <a:lnTo>
                      <a:pt x="384018" y="0"/>
                    </a:lnTo>
                    <a:lnTo>
                      <a:pt x="384018" y="377282"/>
                    </a:lnTo>
                    <a:lnTo>
                      <a:pt x="0" y="377282"/>
                    </a:lnTo>
                    <a:close/>
                  </a:path>
                </a:pathLst>
              </a:custGeom>
              <a:noFill/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15" name="フリーフォーム 15">
                <a:extLst>
                  <a:ext uri="{FF2B5EF4-FFF2-40B4-BE49-F238E27FC236}">
                    <a16:creationId xmlns:a16="http://schemas.microsoft.com/office/drawing/2014/main" id="{32B201B5-EA5F-8B24-1A35-9F9C593DE408}"/>
                  </a:ext>
                </a:extLst>
              </p:cNvPr>
              <p:cNvSpPr/>
              <p:nvPr/>
            </p:nvSpPr>
            <p:spPr>
              <a:xfrm>
                <a:off x="3813322" y="4961037"/>
                <a:ext cx="384017" cy="377282"/>
              </a:xfrm>
              <a:custGeom>
                <a:avLst/>
                <a:gdLst>
                  <a:gd name="connsiteX0" fmla="*/ 0 w 384017"/>
                  <a:gd name="connsiteY0" fmla="*/ 0 h 377282"/>
                  <a:gd name="connsiteX1" fmla="*/ 384018 w 384017"/>
                  <a:gd name="connsiteY1" fmla="*/ 0 h 377282"/>
                  <a:gd name="connsiteX2" fmla="*/ 384018 w 384017"/>
                  <a:gd name="connsiteY2" fmla="*/ 377282 h 377282"/>
                  <a:gd name="connsiteX3" fmla="*/ 0 w 384017"/>
                  <a:gd name="connsiteY3" fmla="*/ 377282 h 37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017" h="377282">
                    <a:moveTo>
                      <a:pt x="0" y="0"/>
                    </a:moveTo>
                    <a:lnTo>
                      <a:pt x="384018" y="0"/>
                    </a:lnTo>
                    <a:lnTo>
                      <a:pt x="384018" y="377282"/>
                    </a:lnTo>
                    <a:lnTo>
                      <a:pt x="0" y="377282"/>
                    </a:lnTo>
                    <a:close/>
                  </a:path>
                </a:pathLst>
              </a:custGeom>
              <a:noFill/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16" name="フリーフォーム 16">
                <a:extLst>
                  <a:ext uri="{FF2B5EF4-FFF2-40B4-BE49-F238E27FC236}">
                    <a16:creationId xmlns:a16="http://schemas.microsoft.com/office/drawing/2014/main" id="{9C736ACD-16D6-8EE4-5437-8F80B5838781}"/>
                  </a:ext>
                </a:extLst>
              </p:cNvPr>
              <p:cNvSpPr/>
              <p:nvPr/>
            </p:nvSpPr>
            <p:spPr>
              <a:xfrm>
                <a:off x="3045286" y="5338319"/>
                <a:ext cx="384017" cy="377282"/>
              </a:xfrm>
              <a:custGeom>
                <a:avLst/>
                <a:gdLst>
                  <a:gd name="connsiteX0" fmla="*/ 0 w 384017"/>
                  <a:gd name="connsiteY0" fmla="*/ 0 h 377282"/>
                  <a:gd name="connsiteX1" fmla="*/ 384018 w 384017"/>
                  <a:gd name="connsiteY1" fmla="*/ 0 h 377282"/>
                  <a:gd name="connsiteX2" fmla="*/ 384018 w 384017"/>
                  <a:gd name="connsiteY2" fmla="*/ 377282 h 377282"/>
                  <a:gd name="connsiteX3" fmla="*/ 0 w 384017"/>
                  <a:gd name="connsiteY3" fmla="*/ 377282 h 37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017" h="377282">
                    <a:moveTo>
                      <a:pt x="0" y="0"/>
                    </a:moveTo>
                    <a:lnTo>
                      <a:pt x="384018" y="0"/>
                    </a:lnTo>
                    <a:lnTo>
                      <a:pt x="384018" y="377282"/>
                    </a:lnTo>
                    <a:lnTo>
                      <a:pt x="0" y="377282"/>
                    </a:lnTo>
                    <a:close/>
                  </a:path>
                </a:pathLst>
              </a:custGeom>
              <a:noFill/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</p:grp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30D56362-E44A-8B8C-F5B6-839CF628464A}"/>
              </a:ext>
            </a:extLst>
          </p:cNvPr>
          <p:cNvGrpSpPr/>
          <p:nvPr/>
        </p:nvGrpSpPr>
        <p:grpSpPr>
          <a:xfrm>
            <a:off x="4820089" y="3855250"/>
            <a:ext cx="3573492" cy="1324615"/>
            <a:chOff x="993757" y="3095525"/>
            <a:chExt cx="3573492" cy="1324615"/>
          </a:xfrm>
        </p:grpSpPr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A4F7C359-0574-4F1C-FF3E-B5860FC26AAB}"/>
                </a:ext>
              </a:extLst>
            </p:cNvPr>
            <p:cNvGrpSpPr/>
            <p:nvPr/>
          </p:nvGrpSpPr>
          <p:grpSpPr>
            <a:xfrm>
              <a:off x="993757" y="3095525"/>
              <a:ext cx="1229020" cy="1324615"/>
              <a:chOff x="4946663" y="4669934"/>
              <a:chExt cx="1229020" cy="1324615"/>
            </a:xfrm>
          </p:grpSpPr>
          <p:sp>
            <p:nvSpPr>
              <p:cNvPr id="47" name="フリーフォーム 48">
                <a:extLst>
                  <a:ext uri="{FF2B5EF4-FFF2-40B4-BE49-F238E27FC236}">
                    <a16:creationId xmlns:a16="http://schemas.microsoft.com/office/drawing/2014/main" id="{724F98D6-0864-EB12-39D2-945012BE1F1D}"/>
                  </a:ext>
                </a:extLst>
              </p:cNvPr>
              <p:cNvSpPr/>
              <p:nvPr/>
            </p:nvSpPr>
            <p:spPr>
              <a:xfrm>
                <a:off x="4946663" y="5967924"/>
                <a:ext cx="921697" cy="26625"/>
              </a:xfrm>
              <a:custGeom>
                <a:avLst/>
                <a:gdLst>
                  <a:gd name="connsiteX0" fmla="*/ 0 w 921697"/>
                  <a:gd name="connsiteY0" fmla="*/ 0 h 26625"/>
                  <a:gd name="connsiteX1" fmla="*/ 921697 w 921697"/>
                  <a:gd name="connsiteY1" fmla="*/ 0 h 2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697" h="26625">
                    <a:moveTo>
                      <a:pt x="0" y="0"/>
                    </a:moveTo>
                    <a:lnTo>
                      <a:pt x="921697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48" name="フリーフォーム 49">
                <a:extLst>
                  <a:ext uri="{FF2B5EF4-FFF2-40B4-BE49-F238E27FC236}">
                    <a16:creationId xmlns:a16="http://schemas.microsoft.com/office/drawing/2014/main" id="{A89931E3-F656-C0C9-1377-B034BF43D142}"/>
                  </a:ext>
                </a:extLst>
              </p:cNvPr>
              <p:cNvSpPr/>
              <p:nvPr/>
            </p:nvSpPr>
            <p:spPr>
              <a:xfrm>
                <a:off x="5253986" y="5575465"/>
                <a:ext cx="921697" cy="26625"/>
              </a:xfrm>
              <a:custGeom>
                <a:avLst/>
                <a:gdLst>
                  <a:gd name="connsiteX0" fmla="*/ 0 w 921697"/>
                  <a:gd name="connsiteY0" fmla="*/ 0 h 26625"/>
                  <a:gd name="connsiteX1" fmla="*/ 921697 w 921697"/>
                  <a:gd name="connsiteY1" fmla="*/ 0 h 2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697" h="26625">
                    <a:moveTo>
                      <a:pt x="0" y="0"/>
                    </a:moveTo>
                    <a:lnTo>
                      <a:pt x="921697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custDash>
                  <a:ds d="224160" sp="22416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49" name="フリーフォーム 50">
                <a:extLst>
                  <a:ext uri="{FF2B5EF4-FFF2-40B4-BE49-F238E27FC236}">
                    <a16:creationId xmlns:a16="http://schemas.microsoft.com/office/drawing/2014/main" id="{3E56D9CC-3F53-8B7F-1AB2-C57CE26FC8C4}"/>
                  </a:ext>
                </a:extLst>
              </p:cNvPr>
              <p:cNvSpPr/>
              <p:nvPr/>
            </p:nvSpPr>
            <p:spPr>
              <a:xfrm>
                <a:off x="4946663" y="5575465"/>
                <a:ext cx="307322" cy="392458"/>
              </a:xfrm>
              <a:custGeom>
                <a:avLst/>
                <a:gdLst>
                  <a:gd name="connsiteX0" fmla="*/ 0 w 307322"/>
                  <a:gd name="connsiteY0" fmla="*/ 392459 h 392458"/>
                  <a:gd name="connsiteX1" fmla="*/ 307323 w 307322"/>
                  <a:gd name="connsiteY1" fmla="*/ 0 h 39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322" h="392458">
                    <a:moveTo>
                      <a:pt x="0" y="392459"/>
                    </a:moveTo>
                    <a:lnTo>
                      <a:pt x="307323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custDash>
                  <a:ds d="224160" sp="22416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50" name="フリーフォーム 51">
                <a:extLst>
                  <a:ext uri="{FF2B5EF4-FFF2-40B4-BE49-F238E27FC236}">
                    <a16:creationId xmlns:a16="http://schemas.microsoft.com/office/drawing/2014/main" id="{2E12B37E-5BFE-5A48-0FB9-48F4B2E34E88}"/>
                  </a:ext>
                </a:extLst>
              </p:cNvPr>
              <p:cNvSpPr/>
              <p:nvPr/>
            </p:nvSpPr>
            <p:spPr>
              <a:xfrm>
                <a:off x="5868360" y="5575465"/>
                <a:ext cx="307322" cy="392458"/>
              </a:xfrm>
              <a:custGeom>
                <a:avLst/>
                <a:gdLst>
                  <a:gd name="connsiteX0" fmla="*/ 0 w 307322"/>
                  <a:gd name="connsiteY0" fmla="*/ 392459 h 392458"/>
                  <a:gd name="connsiteX1" fmla="*/ 307323 w 307322"/>
                  <a:gd name="connsiteY1" fmla="*/ 0 h 39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322" h="392458">
                    <a:moveTo>
                      <a:pt x="0" y="392459"/>
                    </a:moveTo>
                    <a:lnTo>
                      <a:pt x="307323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51" name="フリーフォーム 52">
                <a:extLst>
                  <a:ext uri="{FF2B5EF4-FFF2-40B4-BE49-F238E27FC236}">
                    <a16:creationId xmlns:a16="http://schemas.microsoft.com/office/drawing/2014/main" id="{B487E524-44C0-0721-EC68-E1D0C1A44603}"/>
                  </a:ext>
                </a:extLst>
              </p:cNvPr>
              <p:cNvSpPr/>
              <p:nvPr/>
            </p:nvSpPr>
            <p:spPr>
              <a:xfrm>
                <a:off x="4946663" y="4669934"/>
                <a:ext cx="307322" cy="392458"/>
              </a:xfrm>
              <a:custGeom>
                <a:avLst/>
                <a:gdLst>
                  <a:gd name="connsiteX0" fmla="*/ 0 w 307322"/>
                  <a:gd name="connsiteY0" fmla="*/ 392459 h 392458"/>
                  <a:gd name="connsiteX1" fmla="*/ 307323 w 307322"/>
                  <a:gd name="connsiteY1" fmla="*/ 0 h 39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322" h="392458">
                    <a:moveTo>
                      <a:pt x="0" y="392459"/>
                    </a:moveTo>
                    <a:lnTo>
                      <a:pt x="307323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52" name="フリーフォーム 53">
                <a:extLst>
                  <a:ext uri="{FF2B5EF4-FFF2-40B4-BE49-F238E27FC236}">
                    <a16:creationId xmlns:a16="http://schemas.microsoft.com/office/drawing/2014/main" id="{834FFBEA-7256-8F37-76F0-5CFA5864158B}"/>
                  </a:ext>
                </a:extLst>
              </p:cNvPr>
              <p:cNvSpPr/>
              <p:nvPr/>
            </p:nvSpPr>
            <p:spPr>
              <a:xfrm>
                <a:off x="5868360" y="4669934"/>
                <a:ext cx="307322" cy="392458"/>
              </a:xfrm>
              <a:custGeom>
                <a:avLst/>
                <a:gdLst>
                  <a:gd name="connsiteX0" fmla="*/ 0 w 307322"/>
                  <a:gd name="connsiteY0" fmla="*/ 392459 h 392458"/>
                  <a:gd name="connsiteX1" fmla="*/ 307323 w 307322"/>
                  <a:gd name="connsiteY1" fmla="*/ 0 h 39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322" h="392458">
                    <a:moveTo>
                      <a:pt x="0" y="392459"/>
                    </a:moveTo>
                    <a:lnTo>
                      <a:pt x="307323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</p:grp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2D24966A-A646-2CCF-A300-7EB226D80E67}"/>
                </a:ext>
              </a:extLst>
            </p:cNvPr>
            <p:cNvGrpSpPr/>
            <p:nvPr/>
          </p:nvGrpSpPr>
          <p:grpSpPr>
            <a:xfrm>
              <a:off x="2646618" y="3095525"/>
              <a:ext cx="1920631" cy="1131846"/>
              <a:chOff x="6641003" y="4577012"/>
              <a:chExt cx="1920631" cy="1131846"/>
            </a:xfrm>
          </p:grpSpPr>
          <p:sp>
            <p:nvSpPr>
              <p:cNvPr id="40" name="フリーフォーム 41">
                <a:extLst>
                  <a:ext uri="{FF2B5EF4-FFF2-40B4-BE49-F238E27FC236}">
                    <a16:creationId xmlns:a16="http://schemas.microsoft.com/office/drawing/2014/main" id="{5ABA592D-8A4C-3D75-B82B-0FEF6ECDA450}"/>
                  </a:ext>
                </a:extLst>
              </p:cNvPr>
              <p:cNvSpPr/>
              <p:nvPr/>
            </p:nvSpPr>
            <p:spPr>
              <a:xfrm>
                <a:off x="6641003" y="4954294"/>
                <a:ext cx="384288" cy="377282"/>
              </a:xfrm>
              <a:custGeom>
                <a:avLst/>
                <a:gdLst>
                  <a:gd name="connsiteX0" fmla="*/ 0 w 384288"/>
                  <a:gd name="connsiteY0" fmla="*/ 0 h 377282"/>
                  <a:gd name="connsiteX1" fmla="*/ 384289 w 384288"/>
                  <a:gd name="connsiteY1" fmla="*/ 377282 h 377282"/>
                  <a:gd name="connsiteX2" fmla="*/ 384289 w 384288"/>
                  <a:gd name="connsiteY2" fmla="*/ 0 h 37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4288" h="377282">
                    <a:moveTo>
                      <a:pt x="0" y="0"/>
                    </a:moveTo>
                    <a:lnTo>
                      <a:pt x="384289" y="377282"/>
                    </a:lnTo>
                    <a:lnTo>
                      <a:pt x="384289" y="0"/>
                    </a:lnTo>
                    <a:close/>
                  </a:path>
                </a:pathLst>
              </a:custGeom>
              <a:noFill/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41" name="フリーフォーム 42">
                <a:extLst>
                  <a:ext uri="{FF2B5EF4-FFF2-40B4-BE49-F238E27FC236}">
                    <a16:creationId xmlns:a16="http://schemas.microsoft.com/office/drawing/2014/main" id="{031EBD91-8F5B-C58A-88AE-C1315EA9779E}"/>
                  </a:ext>
                </a:extLst>
              </p:cNvPr>
              <p:cNvSpPr/>
              <p:nvPr/>
            </p:nvSpPr>
            <p:spPr>
              <a:xfrm>
                <a:off x="7025292" y="4954294"/>
                <a:ext cx="384017" cy="377282"/>
              </a:xfrm>
              <a:custGeom>
                <a:avLst/>
                <a:gdLst>
                  <a:gd name="connsiteX0" fmla="*/ 0 w 384017"/>
                  <a:gd name="connsiteY0" fmla="*/ 0 h 377282"/>
                  <a:gd name="connsiteX1" fmla="*/ 384018 w 384017"/>
                  <a:gd name="connsiteY1" fmla="*/ 0 h 377282"/>
                  <a:gd name="connsiteX2" fmla="*/ 384018 w 384017"/>
                  <a:gd name="connsiteY2" fmla="*/ 377282 h 377282"/>
                  <a:gd name="connsiteX3" fmla="*/ 0 w 384017"/>
                  <a:gd name="connsiteY3" fmla="*/ 377282 h 37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017" h="377282">
                    <a:moveTo>
                      <a:pt x="0" y="0"/>
                    </a:moveTo>
                    <a:lnTo>
                      <a:pt x="384018" y="0"/>
                    </a:lnTo>
                    <a:lnTo>
                      <a:pt x="384018" y="377282"/>
                    </a:lnTo>
                    <a:lnTo>
                      <a:pt x="0" y="377282"/>
                    </a:lnTo>
                    <a:close/>
                  </a:path>
                </a:pathLst>
              </a:custGeom>
              <a:noFill/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42" name="フリーフォーム 43">
                <a:extLst>
                  <a:ext uri="{FF2B5EF4-FFF2-40B4-BE49-F238E27FC236}">
                    <a16:creationId xmlns:a16="http://schemas.microsoft.com/office/drawing/2014/main" id="{0F3A3C01-9651-862E-E5D4-71D397D1CADF}"/>
                  </a:ext>
                </a:extLst>
              </p:cNvPr>
              <p:cNvSpPr/>
              <p:nvPr/>
            </p:nvSpPr>
            <p:spPr>
              <a:xfrm>
                <a:off x="7409310" y="4954294"/>
                <a:ext cx="384017" cy="377282"/>
              </a:xfrm>
              <a:custGeom>
                <a:avLst/>
                <a:gdLst>
                  <a:gd name="connsiteX0" fmla="*/ 0 w 384017"/>
                  <a:gd name="connsiteY0" fmla="*/ 0 h 377282"/>
                  <a:gd name="connsiteX1" fmla="*/ 384018 w 384017"/>
                  <a:gd name="connsiteY1" fmla="*/ 0 h 377282"/>
                  <a:gd name="connsiteX2" fmla="*/ 384018 w 384017"/>
                  <a:gd name="connsiteY2" fmla="*/ 377282 h 377282"/>
                  <a:gd name="connsiteX3" fmla="*/ 0 w 384017"/>
                  <a:gd name="connsiteY3" fmla="*/ 377282 h 37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017" h="377282">
                    <a:moveTo>
                      <a:pt x="0" y="0"/>
                    </a:moveTo>
                    <a:lnTo>
                      <a:pt x="384018" y="0"/>
                    </a:lnTo>
                    <a:lnTo>
                      <a:pt x="384018" y="377282"/>
                    </a:lnTo>
                    <a:lnTo>
                      <a:pt x="0" y="377282"/>
                    </a:lnTo>
                    <a:close/>
                  </a:path>
                </a:pathLst>
              </a:custGeom>
              <a:noFill/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43" name="フリーフォーム 44">
                <a:extLst>
                  <a:ext uri="{FF2B5EF4-FFF2-40B4-BE49-F238E27FC236}">
                    <a16:creationId xmlns:a16="http://schemas.microsoft.com/office/drawing/2014/main" id="{2C66D5B6-BFF7-9EB9-01AE-ECDE481C57B8}"/>
                  </a:ext>
                </a:extLst>
              </p:cNvPr>
              <p:cNvSpPr/>
              <p:nvPr/>
            </p:nvSpPr>
            <p:spPr>
              <a:xfrm>
                <a:off x="7793327" y="4954294"/>
                <a:ext cx="384017" cy="377282"/>
              </a:xfrm>
              <a:custGeom>
                <a:avLst/>
                <a:gdLst>
                  <a:gd name="connsiteX0" fmla="*/ 0 w 384017"/>
                  <a:gd name="connsiteY0" fmla="*/ 0 h 377282"/>
                  <a:gd name="connsiteX1" fmla="*/ 384018 w 384017"/>
                  <a:gd name="connsiteY1" fmla="*/ 0 h 377282"/>
                  <a:gd name="connsiteX2" fmla="*/ 384018 w 384017"/>
                  <a:gd name="connsiteY2" fmla="*/ 377282 h 377282"/>
                  <a:gd name="connsiteX3" fmla="*/ 0 w 384017"/>
                  <a:gd name="connsiteY3" fmla="*/ 377282 h 37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017" h="377282">
                    <a:moveTo>
                      <a:pt x="0" y="0"/>
                    </a:moveTo>
                    <a:lnTo>
                      <a:pt x="384018" y="0"/>
                    </a:lnTo>
                    <a:lnTo>
                      <a:pt x="384018" y="377282"/>
                    </a:lnTo>
                    <a:lnTo>
                      <a:pt x="0" y="377282"/>
                    </a:lnTo>
                    <a:close/>
                  </a:path>
                </a:pathLst>
              </a:custGeom>
              <a:noFill/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44" name="フリーフォーム 45">
                <a:extLst>
                  <a:ext uri="{FF2B5EF4-FFF2-40B4-BE49-F238E27FC236}">
                    <a16:creationId xmlns:a16="http://schemas.microsoft.com/office/drawing/2014/main" id="{63ED6527-BB08-0C87-940F-23B85685AAC4}"/>
                  </a:ext>
                </a:extLst>
              </p:cNvPr>
              <p:cNvSpPr/>
              <p:nvPr/>
            </p:nvSpPr>
            <p:spPr>
              <a:xfrm>
                <a:off x="7409310" y="4577012"/>
                <a:ext cx="384017" cy="377282"/>
              </a:xfrm>
              <a:custGeom>
                <a:avLst/>
                <a:gdLst>
                  <a:gd name="connsiteX0" fmla="*/ 0 w 384017"/>
                  <a:gd name="connsiteY0" fmla="*/ 0 h 377282"/>
                  <a:gd name="connsiteX1" fmla="*/ 384018 w 384017"/>
                  <a:gd name="connsiteY1" fmla="*/ 0 h 377282"/>
                  <a:gd name="connsiteX2" fmla="*/ 384018 w 384017"/>
                  <a:gd name="connsiteY2" fmla="*/ 377282 h 377282"/>
                  <a:gd name="connsiteX3" fmla="*/ 0 w 384017"/>
                  <a:gd name="connsiteY3" fmla="*/ 377282 h 37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017" h="377282">
                    <a:moveTo>
                      <a:pt x="0" y="0"/>
                    </a:moveTo>
                    <a:lnTo>
                      <a:pt x="384018" y="0"/>
                    </a:lnTo>
                    <a:lnTo>
                      <a:pt x="384018" y="377282"/>
                    </a:lnTo>
                    <a:lnTo>
                      <a:pt x="0" y="377282"/>
                    </a:lnTo>
                    <a:close/>
                  </a:path>
                </a:pathLst>
              </a:custGeom>
              <a:noFill/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45" name="フリーフォーム 46">
                <a:extLst>
                  <a:ext uri="{FF2B5EF4-FFF2-40B4-BE49-F238E27FC236}">
                    <a16:creationId xmlns:a16="http://schemas.microsoft.com/office/drawing/2014/main" id="{6B298BD5-F059-10CE-BE65-FF8F6BD2BA6A}"/>
                  </a:ext>
                </a:extLst>
              </p:cNvPr>
              <p:cNvSpPr/>
              <p:nvPr/>
            </p:nvSpPr>
            <p:spPr>
              <a:xfrm>
                <a:off x="8177616" y="4954294"/>
                <a:ext cx="384018" cy="377282"/>
              </a:xfrm>
              <a:custGeom>
                <a:avLst/>
                <a:gdLst>
                  <a:gd name="connsiteX0" fmla="*/ 0 w 384018"/>
                  <a:gd name="connsiteY0" fmla="*/ 0 h 377282"/>
                  <a:gd name="connsiteX1" fmla="*/ 384018 w 384018"/>
                  <a:gd name="connsiteY1" fmla="*/ 377282 h 377282"/>
                  <a:gd name="connsiteX2" fmla="*/ 0 w 384018"/>
                  <a:gd name="connsiteY2" fmla="*/ 377282 h 37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4018" h="377282">
                    <a:moveTo>
                      <a:pt x="0" y="0"/>
                    </a:moveTo>
                    <a:lnTo>
                      <a:pt x="384018" y="377282"/>
                    </a:lnTo>
                    <a:lnTo>
                      <a:pt x="0" y="377282"/>
                    </a:lnTo>
                    <a:close/>
                  </a:path>
                </a:pathLst>
              </a:custGeom>
              <a:noFill/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46" name="フリーフォーム 47">
                <a:extLst>
                  <a:ext uri="{FF2B5EF4-FFF2-40B4-BE49-F238E27FC236}">
                    <a16:creationId xmlns:a16="http://schemas.microsoft.com/office/drawing/2014/main" id="{4E02F2CA-39BC-DD88-E59B-54985BFC3BBC}"/>
                  </a:ext>
                </a:extLst>
              </p:cNvPr>
              <p:cNvSpPr/>
              <p:nvPr/>
            </p:nvSpPr>
            <p:spPr>
              <a:xfrm>
                <a:off x="7409310" y="5331576"/>
                <a:ext cx="384017" cy="377282"/>
              </a:xfrm>
              <a:custGeom>
                <a:avLst/>
                <a:gdLst>
                  <a:gd name="connsiteX0" fmla="*/ 0 w 384017"/>
                  <a:gd name="connsiteY0" fmla="*/ 0 h 377282"/>
                  <a:gd name="connsiteX1" fmla="*/ 384018 w 384017"/>
                  <a:gd name="connsiteY1" fmla="*/ 0 h 377282"/>
                  <a:gd name="connsiteX2" fmla="*/ 384018 w 384017"/>
                  <a:gd name="connsiteY2" fmla="*/ 377282 h 377282"/>
                  <a:gd name="connsiteX3" fmla="*/ 0 w 384017"/>
                  <a:gd name="connsiteY3" fmla="*/ 377282 h 37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017" h="377282">
                    <a:moveTo>
                      <a:pt x="0" y="0"/>
                    </a:moveTo>
                    <a:lnTo>
                      <a:pt x="384018" y="0"/>
                    </a:lnTo>
                    <a:lnTo>
                      <a:pt x="384018" y="377282"/>
                    </a:lnTo>
                    <a:lnTo>
                      <a:pt x="0" y="377282"/>
                    </a:lnTo>
                    <a:close/>
                  </a:path>
                </a:pathLst>
              </a:custGeom>
              <a:noFill/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</p:grp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00ADD8E9-302D-F459-8A4C-6AEA27900691}"/>
                </a:ext>
              </a:extLst>
            </p:cNvPr>
            <p:cNvGrpSpPr/>
            <p:nvPr/>
          </p:nvGrpSpPr>
          <p:grpSpPr>
            <a:xfrm>
              <a:off x="993757" y="3095525"/>
              <a:ext cx="1256120" cy="1297989"/>
              <a:chOff x="5003464" y="3923286"/>
              <a:chExt cx="1256120" cy="1297989"/>
            </a:xfrm>
          </p:grpSpPr>
          <p:sp>
            <p:nvSpPr>
              <p:cNvPr id="33" name="フリーフォーム 34">
                <a:extLst>
                  <a:ext uri="{FF2B5EF4-FFF2-40B4-BE49-F238E27FC236}">
                    <a16:creationId xmlns:a16="http://schemas.microsoft.com/office/drawing/2014/main" id="{773760AF-629E-4E81-E5AE-F03FA449692E}"/>
                  </a:ext>
                </a:extLst>
              </p:cNvPr>
              <p:cNvSpPr/>
              <p:nvPr/>
            </p:nvSpPr>
            <p:spPr>
              <a:xfrm>
                <a:off x="5003464" y="4315745"/>
                <a:ext cx="27100" cy="905530"/>
              </a:xfrm>
              <a:custGeom>
                <a:avLst/>
                <a:gdLst>
                  <a:gd name="connsiteX0" fmla="*/ 0 w 27100"/>
                  <a:gd name="connsiteY0" fmla="*/ 905531 h 905530"/>
                  <a:gd name="connsiteX1" fmla="*/ 0 w 27100"/>
                  <a:gd name="connsiteY1" fmla="*/ 0 h 90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100" h="905530">
                    <a:moveTo>
                      <a:pt x="0" y="905531"/>
                    </a:moveTo>
                    <a:lnTo>
                      <a:pt x="0" y="0"/>
                    </a:lnTo>
                  </a:path>
                </a:pathLst>
              </a:custGeom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34" name="フリーフォーム 35">
                <a:extLst>
                  <a:ext uri="{FF2B5EF4-FFF2-40B4-BE49-F238E27FC236}">
                    <a16:creationId xmlns:a16="http://schemas.microsoft.com/office/drawing/2014/main" id="{EE97E13D-4261-16DC-E326-F182D136BFD8}"/>
                  </a:ext>
                </a:extLst>
              </p:cNvPr>
              <p:cNvSpPr/>
              <p:nvPr/>
            </p:nvSpPr>
            <p:spPr>
              <a:xfrm>
                <a:off x="5003464" y="4315745"/>
                <a:ext cx="921697" cy="26625"/>
              </a:xfrm>
              <a:custGeom>
                <a:avLst/>
                <a:gdLst>
                  <a:gd name="connsiteX0" fmla="*/ 0 w 921697"/>
                  <a:gd name="connsiteY0" fmla="*/ 0 h 26625"/>
                  <a:gd name="connsiteX1" fmla="*/ 921697 w 921697"/>
                  <a:gd name="connsiteY1" fmla="*/ 0 h 2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697" h="26625">
                    <a:moveTo>
                      <a:pt x="0" y="0"/>
                    </a:moveTo>
                    <a:lnTo>
                      <a:pt x="921697" y="0"/>
                    </a:lnTo>
                  </a:path>
                </a:pathLst>
              </a:custGeom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35" name="フリーフォーム 36">
                <a:extLst>
                  <a:ext uri="{FF2B5EF4-FFF2-40B4-BE49-F238E27FC236}">
                    <a16:creationId xmlns:a16="http://schemas.microsoft.com/office/drawing/2014/main" id="{CF3E3424-36C1-7DA3-791F-75625CBC1B61}"/>
                  </a:ext>
                </a:extLst>
              </p:cNvPr>
              <p:cNvSpPr/>
              <p:nvPr/>
            </p:nvSpPr>
            <p:spPr>
              <a:xfrm>
                <a:off x="5925161" y="4315745"/>
                <a:ext cx="27100" cy="905530"/>
              </a:xfrm>
              <a:custGeom>
                <a:avLst/>
                <a:gdLst>
                  <a:gd name="connsiteX0" fmla="*/ 0 w 27100"/>
                  <a:gd name="connsiteY0" fmla="*/ 905531 h 905530"/>
                  <a:gd name="connsiteX1" fmla="*/ 0 w 27100"/>
                  <a:gd name="connsiteY1" fmla="*/ 0 h 90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100" h="905530">
                    <a:moveTo>
                      <a:pt x="0" y="905531"/>
                    </a:moveTo>
                    <a:lnTo>
                      <a:pt x="0" y="0"/>
                    </a:lnTo>
                  </a:path>
                </a:pathLst>
              </a:custGeom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36" name="フリーフォーム 37">
                <a:extLst>
                  <a:ext uri="{FF2B5EF4-FFF2-40B4-BE49-F238E27FC236}">
                    <a16:creationId xmlns:a16="http://schemas.microsoft.com/office/drawing/2014/main" id="{465ED015-FEDF-7267-AFA7-9C47A041F320}"/>
                  </a:ext>
                </a:extLst>
              </p:cNvPr>
              <p:cNvSpPr/>
              <p:nvPr/>
            </p:nvSpPr>
            <p:spPr>
              <a:xfrm>
                <a:off x="5310787" y="3923286"/>
                <a:ext cx="27100" cy="905530"/>
              </a:xfrm>
              <a:custGeom>
                <a:avLst/>
                <a:gdLst>
                  <a:gd name="connsiteX0" fmla="*/ 0 w 27100"/>
                  <a:gd name="connsiteY0" fmla="*/ 905531 h 905530"/>
                  <a:gd name="connsiteX1" fmla="*/ 0 w 27100"/>
                  <a:gd name="connsiteY1" fmla="*/ 0 h 90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100" h="905530">
                    <a:moveTo>
                      <a:pt x="0" y="905531"/>
                    </a:moveTo>
                    <a:lnTo>
                      <a:pt x="0" y="0"/>
                    </a:lnTo>
                  </a:path>
                </a:pathLst>
              </a:custGeom>
              <a:ln w="76200" cap="flat">
                <a:solidFill>
                  <a:schemeClr val="tx1"/>
                </a:solidFill>
                <a:custDash>
                  <a:ds d="224160" sp="22416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37" name="フリーフォーム 38">
                <a:extLst>
                  <a:ext uri="{FF2B5EF4-FFF2-40B4-BE49-F238E27FC236}">
                    <a16:creationId xmlns:a16="http://schemas.microsoft.com/office/drawing/2014/main" id="{F47AC56E-FFC2-D7DB-210D-96F8F0F40424}"/>
                  </a:ext>
                </a:extLst>
              </p:cNvPr>
              <p:cNvSpPr/>
              <p:nvPr/>
            </p:nvSpPr>
            <p:spPr>
              <a:xfrm>
                <a:off x="5310787" y="3923286"/>
                <a:ext cx="921697" cy="26625"/>
              </a:xfrm>
              <a:custGeom>
                <a:avLst/>
                <a:gdLst>
                  <a:gd name="connsiteX0" fmla="*/ 0 w 921697"/>
                  <a:gd name="connsiteY0" fmla="*/ 0 h 26625"/>
                  <a:gd name="connsiteX1" fmla="*/ 921697 w 921697"/>
                  <a:gd name="connsiteY1" fmla="*/ 0 h 2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697" h="26625">
                    <a:moveTo>
                      <a:pt x="0" y="0"/>
                    </a:moveTo>
                    <a:lnTo>
                      <a:pt x="921697" y="0"/>
                    </a:lnTo>
                  </a:path>
                </a:pathLst>
              </a:custGeom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38" name="フリーフォーム 39">
                <a:extLst>
                  <a:ext uri="{FF2B5EF4-FFF2-40B4-BE49-F238E27FC236}">
                    <a16:creationId xmlns:a16="http://schemas.microsoft.com/office/drawing/2014/main" id="{32880680-C1DB-A587-8A56-85F5DAFA54D3}"/>
                  </a:ext>
                </a:extLst>
              </p:cNvPr>
              <p:cNvSpPr/>
              <p:nvPr/>
            </p:nvSpPr>
            <p:spPr>
              <a:xfrm>
                <a:off x="6232484" y="3923286"/>
                <a:ext cx="27100" cy="905530"/>
              </a:xfrm>
              <a:custGeom>
                <a:avLst/>
                <a:gdLst>
                  <a:gd name="connsiteX0" fmla="*/ 0 w 27100"/>
                  <a:gd name="connsiteY0" fmla="*/ 905531 h 905530"/>
                  <a:gd name="connsiteX1" fmla="*/ 0 w 27100"/>
                  <a:gd name="connsiteY1" fmla="*/ 0 h 90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100" h="905530">
                    <a:moveTo>
                      <a:pt x="0" y="905531"/>
                    </a:moveTo>
                    <a:lnTo>
                      <a:pt x="0" y="0"/>
                    </a:lnTo>
                  </a:path>
                </a:pathLst>
              </a:custGeom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39" name="フリーフォーム 40">
                <a:extLst>
                  <a:ext uri="{FF2B5EF4-FFF2-40B4-BE49-F238E27FC236}">
                    <a16:creationId xmlns:a16="http://schemas.microsoft.com/office/drawing/2014/main" id="{C41765AA-D955-B489-5910-A515A850E27A}"/>
                  </a:ext>
                </a:extLst>
              </p:cNvPr>
              <p:cNvSpPr/>
              <p:nvPr/>
            </p:nvSpPr>
            <p:spPr>
              <a:xfrm>
                <a:off x="5003464" y="3923286"/>
                <a:ext cx="1229019" cy="392458"/>
              </a:xfrm>
              <a:custGeom>
                <a:avLst/>
                <a:gdLst>
                  <a:gd name="connsiteX0" fmla="*/ 0 w 1229019"/>
                  <a:gd name="connsiteY0" fmla="*/ 392459 h 392458"/>
                  <a:gd name="connsiteX1" fmla="*/ 1229020 w 1229019"/>
                  <a:gd name="connsiteY1" fmla="*/ 0 h 39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9019" h="392458">
                    <a:moveTo>
                      <a:pt x="0" y="392459"/>
                    </a:moveTo>
                    <a:lnTo>
                      <a:pt x="1229020" y="0"/>
                    </a:lnTo>
                  </a:path>
                </a:pathLst>
              </a:custGeom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</p:grpSp>
      </p:grpSp>
      <p:sp>
        <p:nvSpPr>
          <p:cNvPr id="53" name="コンテンツ プレースホルダー 2">
            <a:extLst>
              <a:ext uri="{FF2B5EF4-FFF2-40B4-BE49-F238E27FC236}">
                <a16:creationId xmlns:a16="http://schemas.microsoft.com/office/drawing/2014/main" id="{A0A6612B-3C58-22EF-7332-039C8B3445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311" y="2844606"/>
            <a:ext cx="8611377" cy="4686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dirty="0"/>
              <a:t>各立方体を太線に沿って切ると </a:t>
            </a:r>
            <a:r>
              <a:rPr kumimoji="1" lang="en-US" altLang="ja-JP" dirty="0"/>
              <a:t>…</a:t>
            </a:r>
            <a:endParaRPr kumimoji="1" lang="ja-JP" altLang="en-US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7E608F85-E82B-20C7-47B6-B8732C0AA9D0}"/>
              </a:ext>
            </a:extLst>
          </p:cNvPr>
          <p:cNvSpPr txBox="1"/>
          <p:nvPr/>
        </p:nvSpPr>
        <p:spPr>
          <a:xfrm>
            <a:off x="947485" y="5342606"/>
            <a:ext cx="30092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spc="-30" dirty="0">
                <a:solidFill>
                  <a:srgbClr val="1E219C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(a) </a:t>
            </a:r>
            <a:r>
              <a:rPr lang="ja-JP" altLang="en-US" sz="2800" spc="-3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辺展開図</a:t>
            </a:r>
            <a:endParaRPr lang="ja-JP" altLang="en-US" sz="2800" spc="-3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8FF701B-EA20-C494-7D4B-615CC7770634}"/>
              </a:ext>
            </a:extLst>
          </p:cNvPr>
          <p:cNvSpPr txBox="1"/>
          <p:nvPr/>
        </p:nvSpPr>
        <p:spPr>
          <a:xfrm>
            <a:off x="4751260" y="5342606"/>
            <a:ext cx="3827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spc="-30" dirty="0">
                <a:solidFill>
                  <a:srgbClr val="1E219C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(b) </a:t>
            </a:r>
            <a:r>
              <a:rPr lang="ja-JP" altLang="en-US" sz="2800" spc="-3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辺展開図ではない</a:t>
            </a:r>
            <a:endParaRPr lang="ja-JP" altLang="en-US" sz="2800" spc="-3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9568AD1C-7C24-F6EB-6D00-27B4814894C3}"/>
              </a:ext>
            </a:extLst>
          </p:cNvPr>
          <p:cNvSpPr/>
          <p:nvPr/>
        </p:nvSpPr>
        <p:spPr>
          <a:xfrm>
            <a:off x="614005" y="3550989"/>
            <a:ext cx="3827667" cy="2486912"/>
          </a:xfrm>
          <a:prstGeom prst="roundRect">
            <a:avLst>
              <a:gd name="adj" fmla="val 6651"/>
            </a:avLst>
          </a:prstGeom>
          <a:solidFill>
            <a:srgbClr val="98E6FF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918E5186-8059-0585-57DF-80D85D2D2E1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/>
                  <a:t>の時の重なりそうなパス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918E5186-8059-0585-57DF-80D85D2D2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35" t="-15385" b="-30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9069BE-8393-FA56-1917-60F212E90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D2FA9007-7543-C6BC-33EA-7773677B1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8344" y="1316271"/>
            <a:ext cx="2292536" cy="1282569"/>
          </a:xfrm>
          <a:prstGeom prst="rect">
            <a:avLst/>
          </a:prstGeom>
        </p:spPr>
      </p:pic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48136D10-B827-FBE5-8EDE-A8B3960FE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685" y="1258768"/>
            <a:ext cx="2498102" cy="1397574"/>
          </a:xfrm>
          <a:prstGeom prst="rect">
            <a:avLst/>
          </a:prstGeom>
        </p:spPr>
      </p:pic>
      <p:pic>
        <p:nvPicPr>
          <p:cNvPr id="10" name="グラフィックス 9">
            <a:extLst>
              <a:ext uri="{FF2B5EF4-FFF2-40B4-BE49-F238E27FC236}">
                <a16:creationId xmlns:a16="http://schemas.microsoft.com/office/drawing/2014/main" id="{C3BDAEE9-56FE-5CC9-96BB-E5902F475B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90135" y="3362058"/>
            <a:ext cx="3128952" cy="2960414"/>
          </a:xfrm>
          <a:prstGeom prst="rect">
            <a:avLst/>
          </a:prstGeom>
        </p:spPr>
      </p:pic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4D85FD88-0BCA-3EE6-D0AF-97795B4533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1938" y="3493156"/>
            <a:ext cx="3880749" cy="2047324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66A679C-004E-E8E3-9116-1803EA23BD9E}"/>
              </a:ext>
            </a:extLst>
          </p:cNvPr>
          <p:cNvGrpSpPr/>
          <p:nvPr/>
        </p:nvGrpSpPr>
        <p:grpSpPr>
          <a:xfrm>
            <a:off x="2079599" y="2713695"/>
            <a:ext cx="2155741" cy="523220"/>
            <a:chOff x="2079599" y="2781429"/>
            <a:chExt cx="2155741" cy="523220"/>
          </a:xfrm>
        </p:grpSpPr>
        <p:sp>
          <p:nvSpPr>
            <p:cNvPr id="9" name="下矢印 8">
              <a:extLst>
                <a:ext uri="{FF2B5EF4-FFF2-40B4-BE49-F238E27FC236}">
                  <a16:creationId xmlns:a16="http://schemas.microsoft.com/office/drawing/2014/main" id="{A69CE7B4-B793-5AE1-BA9C-59E0FB0745D2}"/>
                </a:ext>
              </a:extLst>
            </p:cNvPr>
            <p:cNvSpPr/>
            <p:nvPr/>
          </p:nvSpPr>
          <p:spPr>
            <a:xfrm>
              <a:off x="2079599" y="2852950"/>
              <a:ext cx="385430" cy="451699"/>
            </a:xfrm>
            <a:prstGeom prst="downArrow">
              <a:avLst>
                <a:gd name="adj1" fmla="val 41104"/>
                <a:gd name="adj2" fmla="val 4362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162A05A5-E0CF-7421-6A4F-1F62046E42A1}"/>
                    </a:ext>
                  </a:extLst>
                </p:cNvPr>
                <p:cNvSpPr txBox="1"/>
                <p:nvPr/>
              </p:nvSpPr>
              <p:spPr>
                <a:xfrm>
                  <a:off x="2272313" y="2781429"/>
                  <a:ext cx="196302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=0.01</m:t>
                        </m:r>
                      </m:oMath>
                    </m:oMathPara>
                  </a14:m>
                  <a:endParaRPr lang="ja-JP" altLang="en-US" sz="2800"/>
                </a:p>
              </p:txBody>
            </p:sp>
          </mc:Choice>
          <mc:Fallback xmlns="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162A05A5-E0CF-7421-6A4F-1F62046E4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2313" y="2781429"/>
                  <a:ext cx="1963027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BB2C22E-BC9C-0C14-0ED4-271270050562}"/>
              </a:ext>
            </a:extLst>
          </p:cNvPr>
          <p:cNvGrpSpPr/>
          <p:nvPr/>
        </p:nvGrpSpPr>
        <p:grpSpPr>
          <a:xfrm>
            <a:off x="6361896" y="2713695"/>
            <a:ext cx="2155742" cy="523220"/>
            <a:chOff x="6361896" y="2781429"/>
            <a:chExt cx="2155742" cy="523220"/>
          </a:xfrm>
        </p:grpSpPr>
        <p:sp>
          <p:nvSpPr>
            <p:cNvPr id="12" name="下矢印 11">
              <a:extLst>
                <a:ext uri="{FF2B5EF4-FFF2-40B4-BE49-F238E27FC236}">
                  <a16:creationId xmlns:a16="http://schemas.microsoft.com/office/drawing/2014/main" id="{521DB987-2B54-F661-2D76-25D50EFAFE39}"/>
                </a:ext>
              </a:extLst>
            </p:cNvPr>
            <p:cNvSpPr/>
            <p:nvPr/>
          </p:nvSpPr>
          <p:spPr>
            <a:xfrm>
              <a:off x="6361896" y="2852950"/>
              <a:ext cx="385430" cy="451699"/>
            </a:xfrm>
            <a:prstGeom prst="downArrow">
              <a:avLst>
                <a:gd name="adj1" fmla="val 41104"/>
                <a:gd name="adj2" fmla="val 4362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A8303EC2-6293-3403-609F-E97E7B09C523}"/>
                    </a:ext>
                  </a:extLst>
                </p:cNvPr>
                <p:cNvSpPr txBox="1"/>
                <p:nvPr/>
              </p:nvSpPr>
              <p:spPr>
                <a:xfrm>
                  <a:off x="6554611" y="2781429"/>
                  <a:ext cx="196302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=500</m:t>
                        </m:r>
                      </m:oMath>
                    </m:oMathPara>
                  </a14:m>
                  <a:endParaRPr lang="ja-JP" altLang="en-US" sz="2800"/>
                </a:p>
              </p:txBody>
            </p:sp>
          </mc:Choice>
          <mc:Fallback xmlns="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A8303EC2-6293-3403-609F-E97E7B09C5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4611" y="2781429"/>
                  <a:ext cx="1963027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199962F-C5BF-78D5-8F9F-ADA94F10AC6E}"/>
              </a:ext>
            </a:extLst>
          </p:cNvPr>
          <p:cNvGrpSpPr/>
          <p:nvPr/>
        </p:nvGrpSpPr>
        <p:grpSpPr>
          <a:xfrm>
            <a:off x="4492978" y="2661133"/>
            <a:ext cx="4208398" cy="3761444"/>
            <a:chOff x="4492978" y="2661133"/>
            <a:chExt cx="4208398" cy="3761444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DDDD2E5A-38C7-F523-E055-FF80097ECEEA}"/>
                </a:ext>
              </a:extLst>
            </p:cNvPr>
            <p:cNvSpPr/>
            <p:nvPr/>
          </p:nvSpPr>
          <p:spPr>
            <a:xfrm>
              <a:off x="4492978" y="2661133"/>
              <a:ext cx="4208398" cy="3761444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72000" rIns="180000" bIns="216000" rtlCol="0" anchor="t"/>
            <a:lstStyle/>
            <a:p>
              <a:pPr>
                <a:lnSpc>
                  <a:spcPct val="120000"/>
                </a:lnSpc>
              </a:pPr>
              <a:endParaRPr kumimoji="1" lang="ja-JP" altLang="en-US" sz="2400" spc="-3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pic>
          <p:nvPicPr>
            <p:cNvPr id="21" name="グラフィックス 20">
              <a:extLst>
                <a:ext uri="{FF2B5EF4-FFF2-40B4-BE49-F238E27FC236}">
                  <a16:creationId xmlns:a16="http://schemas.microsoft.com/office/drawing/2014/main" id="{B13B1441-E717-B227-1BF5-5E2AC3F08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707908" y="3362058"/>
              <a:ext cx="3693405" cy="2829316"/>
            </a:xfrm>
            <a:prstGeom prst="rect">
              <a:avLst/>
            </a:prstGeom>
          </p:spPr>
        </p:pic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AFBF59A2-39BC-C98C-BE8C-069D62D7F9EF}"/>
                </a:ext>
              </a:extLst>
            </p:cNvPr>
            <p:cNvGrpSpPr/>
            <p:nvPr/>
          </p:nvGrpSpPr>
          <p:grpSpPr>
            <a:xfrm>
              <a:off x="6361896" y="2713695"/>
              <a:ext cx="2155742" cy="523220"/>
              <a:chOff x="6361896" y="2781429"/>
              <a:chExt cx="2155742" cy="523220"/>
            </a:xfrm>
          </p:grpSpPr>
          <p:sp>
            <p:nvSpPr>
              <p:cNvPr id="23" name="下矢印 22">
                <a:extLst>
                  <a:ext uri="{FF2B5EF4-FFF2-40B4-BE49-F238E27FC236}">
                    <a16:creationId xmlns:a16="http://schemas.microsoft.com/office/drawing/2014/main" id="{FD79BEA6-A2B0-090E-7C1E-9D6AF9F0FEF7}"/>
                  </a:ext>
                </a:extLst>
              </p:cNvPr>
              <p:cNvSpPr/>
              <p:nvPr/>
            </p:nvSpPr>
            <p:spPr>
              <a:xfrm>
                <a:off x="6361896" y="2852950"/>
                <a:ext cx="385430" cy="451699"/>
              </a:xfrm>
              <a:prstGeom prst="downArrow">
                <a:avLst>
                  <a:gd name="adj1" fmla="val 41104"/>
                  <a:gd name="adj2" fmla="val 4362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テキスト ボックス 23">
                    <a:extLst>
                      <a:ext uri="{FF2B5EF4-FFF2-40B4-BE49-F238E27FC236}">
                        <a16:creationId xmlns:a16="http://schemas.microsoft.com/office/drawing/2014/main" id="{8775E809-8EAB-FE59-3B67-8EFA045352D0}"/>
                      </a:ext>
                    </a:extLst>
                  </p:cNvPr>
                  <p:cNvSpPr txBox="1"/>
                  <p:nvPr/>
                </p:nvSpPr>
                <p:spPr>
                  <a:xfrm>
                    <a:off x="6554611" y="2781429"/>
                    <a:ext cx="196302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=8</m:t>
                          </m:r>
                          <m:r>
                            <a:rPr lang="en-US" altLang="ja-JP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oMath>
                      </m:oMathPara>
                    </a14:m>
                    <a:endParaRPr lang="ja-JP" altLang="en-US" sz="2800"/>
                  </a:p>
                </p:txBody>
              </p:sp>
            </mc:Choice>
            <mc:Fallback xmlns="">
              <p:sp>
                <p:nvSpPr>
                  <p:cNvPr id="24" name="テキスト ボックス 23">
                    <a:extLst>
                      <a:ext uri="{FF2B5EF4-FFF2-40B4-BE49-F238E27FC236}">
                        <a16:creationId xmlns:a16="http://schemas.microsoft.com/office/drawing/2014/main" id="{8775E809-8EAB-FE59-3B67-8EFA045352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4611" y="2781429"/>
                    <a:ext cx="1963027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19457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8F60E-8DB2-12B9-8E50-8115A28E0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F3D7E-7322-AF20-E518-892F0E383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まとめ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E3887F-9D6F-C02A-E9BE-FE038136F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  <p:grpSp>
        <p:nvGrpSpPr>
          <p:cNvPr id="194" name="グループ化 193">
            <a:extLst>
              <a:ext uri="{FF2B5EF4-FFF2-40B4-BE49-F238E27FC236}">
                <a16:creationId xmlns:a16="http://schemas.microsoft.com/office/drawing/2014/main" id="{D826DF60-43B8-7E78-BA63-D8D3FD91CA56}"/>
              </a:ext>
            </a:extLst>
          </p:cNvPr>
          <p:cNvGrpSpPr/>
          <p:nvPr/>
        </p:nvGrpSpPr>
        <p:grpSpPr>
          <a:xfrm>
            <a:off x="1104693" y="1280533"/>
            <a:ext cx="7847639" cy="4499729"/>
            <a:chOff x="1104693" y="1280533"/>
            <a:chExt cx="5494025" cy="4499729"/>
          </a:xfrm>
        </p:grpSpPr>
        <p:sp>
          <p:nvSpPr>
            <p:cNvPr id="195" name="フリーフォーム 194">
              <a:extLst>
                <a:ext uri="{FF2B5EF4-FFF2-40B4-BE49-F238E27FC236}">
                  <a16:creationId xmlns:a16="http://schemas.microsoft.com/office/drawing/2014/main" id="{BE167CD2-0A79-DB3C-89C9-E58FF53000CD}"/>
                </a:ext>
              </a:extLst>
            </p:cNvPr>
            <p:cNvSpPr/>
            <p:nvPr/>
          </p:nvSpPr>
          <p:spPr>
            <a:xfrm>
              <a:off x="6587666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22104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6" name="フリーフォーム 195">
              <a:extLst>
                <a:ext uri="{FF2B5EF4-FFF2-40B4-BE49-F238E27FC236}">
                  <a16:creationId xmlns:a16="http://schemas.microsoft.com/office/drawing/2014/main" id="{80D244E8-5552-9466-9614-970B87A33BCB}"/>
                </a:ext>
              </a:extLst>
            </p:cNvPr>
            <p:cNvSpPr/>
            <p:nvPr/>
          </p:nvSpPr>
          <p:spPr>
            <a:xfrm>
              <a:off x="6431046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7" name="フリーフォーム 196">
              <a:extLst>
                <a:ext uri="{FF2B5EF4-FFF2-40B4-BE49-F238E27FC236}">
                  <a16:creationId xmlns:a16="http://schemas.microsoft.com/office/drawing/2014/main" id="{48F67CBE-AAD3-6FC3-6B3E-8D6E7A7343A9}"/>
                </a:ext>
              </a:extLst>
            </p:cNvPr>
            <p:cNvSpPr/>
            <p:nvPr/>
          </p:nvSpPr>
          <p:spPr>
            <a:xfrm>
              <a:off x="6274426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8" name="フリーフォーム 197">
              <a:extLst>
                <a:ext uri="{FF2B5EF4-FFF2-40B4-BE49-F238E27FC236}">
                  <a16:creationId xmlns:a16="http://schemas.microsoft.com/office/drawing/2014/main" id="{40D1A020-EBD5-FA0C-6D8F-7C6A8E6010AA}"/>
                </a:ext>
              </a:extLst>
            </p:cNvPr>
            <p:cNvSpPr/>
            <p:nvPr/>
          </p:nvSpPr>
          <p:spPr>
            <a:xfrm>
              <a:off x="6117695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9" name="フリーフォーム 198">
              <a:extLst>
                <a:ext uri="{FF2B5EF4-FFF2-40B4-BE49-F238E27FC236}">
                  <a16:creationId xmlns:a16="http://schemas.microsoft.com/office/drawing/2014/main" id="{551268D4-D681-E836-02A2-CEBF0C01EB08}"/>
                </a:ext>
              </a:extLst>
            </p:cNvPr>
            <p:cNvSpPr/>
            <p:nvPr/>
          </p:nvSpPr>
          <p:spPr>
            <a:xfrm>
              <a:off x="5961075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0" name="フリーフォーム 199">
              <a:extLst>
                <a:ext uri="{FF2B5EF4-FFF2-40B4-BE49-F238E27FC236}">
                  <a16:creationId xmlns:a16="http://schemas.microsoft.com/office/drawing/2014/main" id="{D3C0B1CB-4BF2-4E52-904A-73BDDB254384}"/>
                </a:ext>
              </a:extLst>
            </p:cNvPr>
            <p:cNvSpPr/>
            <p:nvPr/>
          </p:nvSpPr>
          <p:spPr>
            <a:xfrm>
              <a:off x="5804455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22104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1" name="フリーフォーム 200">
              <a:extLst>
                <a:ext uri="{FF2B5EF4-FFF2-40B4-BE49-F238E27FC236}">
                  <a16:creationId xmlns:a16="http://schemas.microsoft.com/office/drawing/2014/main" id="{1BA8C72A-A6F5-C475-896A-863D568B88C4}"/>
                </a:ext>
              </a:extLst>
            </p:cNvPr>
            <p:cNvSpPr/>
            <p:nvPr/>
          </p:nvSpPr>
          <p:spPr>
            <a:xfrm>
              <a:off x="5647724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2" name="フリーフォーム 201">
              <a:extLst>
                <a:ext uri="{FF2B5EF4-FFF2-40B4-BE49-F238E27FC236}">
                  <a16:creationId xmlns:a16="http://schemas.microsoft.com/office/drawing/2014/main" id="{51C4B848-50D1-F6C6-0CE5-68D1834BE273}"/>
                </a:ext>
              </a:extLst>
            </p:cNvPr>
            <p:cNvSpPr/>
            <p:nvPr/>
          </p:nvSpPr>
          <p:spPr>
            <a:xfrm>
              <a:off x="5491104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3" name="フリーフォーム 202">
              <a:extLst>
                <a:ext uri="{FF2B5EF4-FFF2-40B4-BE49-F238E27FC236}">
                  <a16:creationId xmlns:a16="http://schemas.microsoft.com/office/drawing/2014/main" id="{1264417C-35D8-0525-B73A-E84FBA12C664}"/>
                </a:ext>
              </a:extLst>
            </p:cNvPr>
            <p:cNvSpPr/>
            <p:nvPr/>
          </p:nvSpPr>
          <p:spPr>
            <a:xfrm>
              <a:off x="5334484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4" name="フリーフォーム 203">
              <a:extLst>
                <a:ext uri="{FF2B5EF4-FFF2-40B4-BE49-F238E27FC236}">
                  <a16:creationId xmlns:a16="http://schemas.microsoft.com/office/drawing/2014/main" id="{790D3FEC-B355-770E-88C1-957E0C4B85D6}"/>
                </a:ext>
              </a:extLst>
            </p:cNvPr>
            <p:cNvSpPr/>
            <p:nvPr/>
          </p:nvSpPr>
          <p:spPr>
            <a:xfrm>
              <a:off x="5177754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5" name="フリーフォーム 204">
              <a:extLst>
                <a:ext uri="{FF2B5EF4-FFF2-40B4-BE49-F238E27FC236}">
                  <a16:creationId xmlns:a16="http://schemas.microsoft.com/office/drawing/2014/main" id="{71CD7997-F244-91D0-F27D-F94DE3B32F4A}"/>
                </a:ext>
              </a:extLst>
            </p:cNvPr>
            <p:cNvSpPr/>
            <p:nvPr/>
          </p:nvSpPr>
          <p:spPr>
            <a:xfrm>
              <a:off x="5021134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22104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6" name="フリーフォーム 205">
              <a:extLst>
                <a:ext uri="{FF2B5EF4-FFF2-40B4-BE49-F238E27FC236}">
                  <a16:creationId xmlns:a16="http://schemas.microsoft.com/office/drawing/2014/main" id="{A6AC1D2D-223D-363F-E532-8D2C6761650A}"/>
                </a:ext>
              </a:extLst>
            </p:cNvPr>
            <p:cNvSpPr/>
            <p:nvPr/>
          </p:nvSpPr>
          <p:spPr>
            <a:xfrm>
              <a:off x="4864513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7" name="フリーフォーム 206">
              <a:extLst>
                <a:ext uri="{FF2B5EF4-FFF2-40B4-BE49-F238E27FC236}">
                  <a16:creationId xmlns:a16="http://schemas.microsoft.com/office/drawing/2014/main" id="{D8D973AF-0D06-17CD-3517-7C20C024F7BF}"/>
                </a:ext>
              </a:extLst>
            </p:cNvPr>
            <p:cNvSpPr/>
            <p:nvPr/>
          </p:nvSpPr>
          <p:spPr>
            <a:xfrm>
              <a:off x="4707783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8" name="フリーフォーム 207">
              <a:extLst>
                <a:ext uri="{FF2B5EF4-FFF2-40B4-BE49-F238E27FC236}">
                  <a16:creationId xmlns:a16="http://schemas.microsoft.com/office/drawing/2014/main" id="{92BFCC40-EEA0-0A92-2588-F2F0E274D672}"/>
                </a:ext>
              </a:extLst>
            </p:cNvPr>
            <p:cNvSpPr/>
            <p:nvPr/>
          </p:nvSpPr>
          <p:spPr>
            <a:xfrm>
              <a:off x="4551163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9" name="フリーフォーム 208">
              <a:extLst>
                <a:ext uri="{FF2B5EF4-FFF2-40B4-BE49-F238E27FC236}">
                  <a16:creationId xmlns:a16="http://schemas.microsoft.com/office/drawing/2014/main" id="{05199432-1F10-DEB5-BBFB-8C2135B92321}"/>
                </a:ext>
              </a:extLst>
            </p:cNvPr>
            <p:cNvSpPr/>
            <p:nvPr/>
          </p:nvSpPr>
          <p:spPr>
            <a:xfrm>
              <a:off x="4394543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0" name="フリーフォーム 209">
              <a:extLst>
                <a:ext uri="{FF2B5EF4-FFF2-40B4-BE49-F238E27FC236}">
                  <a16:creationId xmlns:a16="http://schemas.microsoft.com/office/drawing/2014/main" id="{EE6A0A16-768A-507E-0F75-DEA8FB64C871}"/>
                </a:ext>
              </a:extLst>
            </p:cNvPr>
            <p:cNvSpPr/>
            <p:nvPr/>
          </p:nvSpPr>
          <p:spPr>
            <a:xfrm>
              <a:off x="4237812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22104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1" name="フリーフォーム 210">
              <a:extLst>
                <a:ext uri="{FF2B5EF4-FFF2-40B4-BE49-F238E27FC236}">
                  <a16:creationId xmlns:a16="http://schemas.microsoft.com/office/drawing/2014/main" id="{B2F3ECA5-4946-06CD-46ED-9CE06DE0AD5A}"/>
                </a:ext>
              </a:extLst>
            </p:cNvPr>
            <p:cNvSpPr/>
            <p:nvPr/>
          </p:nvSpPr>
          <p:spPr>
            <a:xfrm>
              <a:off x="4081192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2" name="フリーフォーム 211">
              <a:extLst>
                <a:ext uri="{FF2B5EF4-FFF2-40B4-BE49-F238E27FC236}">
                  <a16:creationId xmlns:a16="http://schemas.microsoft.com/office/drawing/2014/main" id="{693687B1-2809-763F-FFF3-EEE7055CB06E}"/>
                </a:ext>
              </a:extLst>
            </p:cNvPr>
            <p:cNvSpPr/>
            <p:nvPr/>
          </p:nvSpPr>
          <p:spPr>
            <a:xfrm>
              <a:off x="3924572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3" name="フリーフォーム 212">
              <a:extLst>
                <a:ext uri="{FF2B5EF4-FFF2-40B4-BE49-F238E27FC236}">
                  <a16:creationId xmlns:a16="http://schemas.microsoft.com/office/drawing/2014/main" id="{2D57D008-3A9A-63B6-B0A3-A1C40C39700A}"/>
                </a:ext>
              </a:extLst>
            </p:cNvPr>
            <p:cNvSpPr/>
            <p:nvPr/>
          </p:nvSpPr>
          <p:spPr>
            <a:xfrm>
              <a:off x="3767841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4" name="フリーフォーム 213">
              <a:extLst>
                <a:ext uri="{FF2B5EF4-FFF2-40B4-BE49-F238E27FC236}">
                  <a16:creationId xmlns:a16="http://schemas.microsoft.com/office/drawing/2014/main" id="{87DC2198-11A2-79FD-3CCC-674E489D94C8}"/>
                </a:ext>
              </a:extLst>
            </p:cNvPr>
            <p:cNvSpPr/>
            <p:nvPr/>
          </p:nvSpPr>
          <p:spPr>
            <a:xfrm>
              <a:off x="3611221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5" name="フリーフォーム 214">
              <a:extLst>
                <a:ext uri="{FF2B5EF4-FFF2-40B4-BE49-F238E27FC236}">
                  <a16:creationId xmlns:a16="http://schemas.microsoft.com/office/drawing/2014/main" id="{A6B25B76-A696-8802-1879-24FC8C905E1E}"/>
                </a:ext>
              </a:extLst>
            </p:cNvPr>
            <p:cNvSpPr/>
            <p:nvPr/>
          </p:nvSpPr>
          <p:spPr>
            <a:xfrm>
              <a:off x="3454601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22104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6" name="フリーフォーム 215">
              <a:extLst>
                <a:ext uri="{FF2B5EF4-FFF2-40B4-BE49-F238E27FC236}">
                  <a16:creationId xmlns:a16="http://schemas.microsoft.com/office/drawing/2014/main" id="{1DF3C6EB-65EE-414A-6AB9-774AF2CF7D46}"/>
                </a:ext>
              </a:extLst>
            </p:cNvPr>
            <p:cNvSpPr/>
            <p:nvPr/>
          </p:nvSpPr>
          <p:spPr>
            <a:xfrm>
              <a:off x="3297870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7" name="フリーフォーム 216">
              <a:extLst>
                <a:ext uri="{FF2B5EF4-FFF2-40B4-BE49-F238E27FC236}">
                  <a16:creationId xmlns:a16="http://schemas.microsoft.com/office/drawing/2014/main" id="{6CC0A36C-9623-818C-17D7-BDA45C2FEAC6}"/>
                </a:ext>
              </a:extLst>
            </p:cNvPr>
            <p:cNvSpPr/>
            <p:nvPr/>
          </p:nvSpPr>
          <p:spPr>
            <a:xfrm>
              <a:off x="3141250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8" name="フリーフォーム 217">
              <a:extLst>
                <a:ext uri="{FF2B5EF4-FFF2-40B4-BE49-F238E27FC236}">
                  <a16:creationId xmlns:a16="http://schemas.microsoft.com/office/drawing/2014/main" id="{4324C0C1-7A17-6901-D07A-4FACF28329AF}"/>
                </a:ext>
              </a:extLst>
            </p:cNvPr>
            <p:cNvSpPr/>
            <p:nvPr/>
          </p:nvSpPr>
          <p:spPr>
            <a:xfrm>
              <a:off x="2984630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9" name="フリーフォーム 218">
              <a:extLst>
                <a:ext uri="{FF2B5EF4-FFF2-40B4-BE49-F238E27FC236}">
                  <a16:creationId xmlns:a16="http://schemas.microsoft.com/office/drawing/2014/main" id="{320223FD-9B33-398D-9B0B-BD1D8B5D6ADE}"/>
                </a:ext>
              </a:extLst>
            </p:cNvPr>
            <p:cNvSpPr/>
            <p:nvPr/>
          </p:nvSpPr>
          <p:spPr>
            <a:xfrm>
              <a:off x="2827899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0" name="フリーフォーム 219">
              <a:extLst>
                <a:ext uri="{FF2B5EF4-FFF2-40B4-BE49-F238E27FC236}">
                  <a16:creationId xmlns:a16="http://schemas.microsoft.com/office/drawing/2014/main" id="{490AEDC4-AD85-F598-BBE9-EC757F96D208}"/>
                </a:ext>
              </a:extLst>
            </p:cNvPr>
            <p:cNvSpPr/>
            <p:nvPr/>
          </p:nvSpPr>
          <p:spPr>
            <a:xfrm>
              <a:off x="2671279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22104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1" name="フリーフォーム 220">
              <a:extLst>
                <a:ext uri="{FF2B5EF4-FFF2-40B4-BE49-F238E27FC236}">
                  <a16:creationId xmlns:a16="http://schemas.microsoft.com/office/drawing/2014/main" id="{5DAF8B3B-502B-2D19-D5E7-ECC5FBD3A50D}"/>
                </a:ext>
              </a:extLst>
            </p:cNvPr>
            <p:cNvSpPr/>
            <p:nvPr/>
          </p:nvSpPr>
          <p:spPr>
            <a:xfrm>
              <a:off x="2514659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2" name="フリーフォーム 221">
              <a:extLst>
                <a:ext uri="{FF2B5EF4-FFF2-40B4-BE49-F238E27FC236}">
                  <a16:creationId xmlns:a16="http://schemas.microsoft.com/office/drawing/2014/main" id="{0F15E82C-A5CF-723E-5777-B1AB096E054B}"/>
                </a:ext>
              </a:extLst>
            </p:cNvPr>
            <p:cNvSpPr/>
            <p:nvPr/>
          </p:nvSpPr>
          <p:spPr>
            <a:xfrm>
              <a:off x="2357928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3" name="フリーフォーム 222">
              <a:extLst>
                <a:ext uri="{FF2B5EF4-FFF2-40B4-BE49-F238E27FC236}">
                  <a16:creationId xmlns:a16="http://schemas.microsoft.com/office/drawing/2014/main" id="{1D8D7E5A-4764-03A0-F744-D8960572C576}"/>
                </a:ext>
              </a:extLst>
            </p:cNvPr>
            <p:cNvSpPr/>
            <p:nvPr/>
          </p:nvSpPr>
          <p:spPr>
            <a:xfrm>
              <a:off x="2201308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4" name="フリーフォーム 223">
              <a:extLst>
                <a:ext uri="{FF2B5EF4-FFF2-40B4-BE49-F238E27FC236}">
                  <a16:creationId xmlns:a16="http://schemas.microsoft.com/office/drawing/2014/main" id="{7B699C18-6699-E1FF-2495-FE23BEAEE92B}"/>
                </a:ext>
              </a:extLst>
            </p:cNvPr>
            <p:cNvSpPr/>
            <p:nvPr/>
          </p:nvSpPr>
          <p:spPr>
            <a:xfrm>
              <a:off x="2044688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5" name="フリーフォーム 224">
              <a:extLst>
                <a:ext uri="{FF2B5EF4-FFF2-40B4-BE49-F238E27FC236}">
                  <a16:creationId xmlns:a16="http://schemas.microsoft.com/office/drawing/2014/main" id="{9E1BF6A5-27F7-C7A0-3669-0016742FE69B}"/>
                </a:ext>
              </a:extLst>
            </p:cNvPr>
            <p:cNvSpPr/>
            <p:nvPr/>
          </p:nvSpPr>
          <p:spPr>
            <a:xfrm>
              <a:off x="1888068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22104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6" name="フリーフォーム 225">
              <a:extLst>
                <a:ext uri="{FF2B5EF4-FFF2-40B4-BE49-F238E27FC236}">
                  <a16:creationId xmlns:a16="http://schemas.microsoft.com/office/drawing/2014/main" id="{A9B963AA-9AE0-02AD-FFB6-7452F066022A}"/>
                </a:ext>
              </a:extLst>
            </p:cNvPr>
            <p:cNvSpPr/>
            <p:nvPr/>
          </p:nvSpPr>
          <p:spPr>
            <a:xfrm>
              <a:off x="1731337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7" name="フリーフォーム 226">
              <a:extLst>
                <a:ext uri="{FF2B5EF4-FFF2-40B4-BE49-F238E27FC236}">
                  <a16:creationId xmlns:a16="http://schemas.microsoft.com/office/drawing/2014/main" id="{F38F8569-3AFB-DECD-7522-0E2614C7B8B9}"/>
                </a:ext>
              </a:extLst>
            </p:cNvPr>
            <p:cNvSpPr/>
            <p:nvPr/>
          </p:nvSpPr>
          <p:spPr>
            <a:xfrm>
              <a:off x="1574717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8" name="フリーフォーム 227">
              <a:extLst>
                <a:ext uri="{FF2B5EF4-FFF2-40B4-BE49-F238E27FC236}">
                  <a16:creationId xmlns:a16="http://schemas.microsoft.com/office/drawing/2014/main" id="{83D581FE-9940-C9C0-D9D4-A3B8B009A93A}"/>
                </a:ext>
              </a:extLst>
            </p:cNvPr>
            <p:cNvSpPr/>
            <p:nvPr/>
          </p:nvSpPr>
          <p:spPr>
            <a:xfrm>
              <a:off x="1418097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9" name="フリーフォーム 228">
              <a:extLst>
                <a:ext uri="{FF2B5EF4-FFF2-40B4-BE49-F238E27FC236}">
                  <a16:creationId xmlns:a16="http://schemas.microsoft.com/office/drawing/2014/main" id="{25BD3007-1B33-BB46-CF19-10816FB5337B}"/>
                </a:ext>
              </a:extLst>
            </p:cNvPr>
            <p:cNvSpPr/>
            <p:nvPr/>
          </p:nvSpPr>
          <p:spPr>
            <a:xfrm>
              <a:off x="1261367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30" name="フリーフォーム 229">
              <a:extLst>
                <a:ext uri="{FF2B5EF4-FFF2-40B4-BE49-F238E27FC236}">
                  <a16:creationId xmlns:a16="http://schemas.microsoft.com/office/drawing/2014/main" id="{B474C4E8-F2C8-FED4-E54D-2447BE129633}"/>
                </a:ext>
              </a:extLst>
            </p:cNvPr>
            <p:cNvSpPr/>
            <p:nvPr/>
          </p:nvSpPr>
          <p:spPr>
            <a:xfrm>
              <a:off x="1104746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22104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231" name="グループ化 230">
              <a:extLst>
                <a:ext uri="{FF2B5EF4-FFF2-40B4-BE49-F238E27FC236}">
                  <a16:creationId xmlns:a16="http://schemas.microsoft.com/office/drawing/2014/main" id="{69BDE374-37ED-CB20-DC8B-99B29A56D3E7}"/>
                </a:ext>
              </a:extLst>
            </p:cNvPr>
            <p:cNvGrpSpPr/>
            <p:nvPr/>
          </p:nvGrpSpPr>
          <p:grpSpPr>
            <a:xfrm>
              <a:off x="1104693" y="1286055"/>
              <a:ext cx="5494025" cy="4494207"/>
              <a:chOff x="1104693" y="1286055"/>
              <a:chExt cx="7832827" cy="4494207"/>
            </a:xfrm>
          </p:grpSpPr>
          <p:sp>
            <p:nvSpPr>
              <p:cNvPr id="232" name="フリーフォーム 231">
                <a:extLst>
                  <a:ext uri="{FF2B5EF4-FFF2-40B4-BE49-F238E27FC236}">
                    <a16:creationId xmlns:a16="http://schemas.microsoft.com/office/drawing/2014/main" id="{EF69793F-FC12-9E3A-CBB7-FE71F32C29FE}"/>
                  </a:ext>
                </a:extLst>
              </p:cNvPr>
              <p:cNvSpPr/>
              <p:nvPr/>
            </p:nvSpPr>
            <p:spPr>
              <a:xfrm>
                <a:off x="1104748" y="3723368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33157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3" name="フリーフォーム 232">
                <a:extLst>
                  <a:ext uri="{FF2B5EF4-FFF2-40B4-BE49-F238E27FC236}">
                    <a16:creationId xmlns:a16="http://schemas.microsoft.com/office/drawing/2014/main" id="{55A70DF3-DFB1-3DA8-1F98-D91CF3106152}"/>
                  </a:ext>
                </a:extLst>
              </p:cNvPr>
              <p:cNvSpPr/>
              <p:nvPr/>
            </p:nvSpPr>
            <p:spPr>
              <a:xfrm>
                <a:off x="1104748" y="3475317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4" name="フリーフォーム 233">
                <a:extLst>
                  <a:ext uri="{FF2B5EF4-FFF2-40B4-BE49-F238E27FC236}">
                    <a16:creationId xmlns:a16="http://schemas.microsoft.com/office/drawing/2014/main" id="{29031E0B-2F9C-5AA7-1161-3A55E6A6F39F}"/>
                  </a:ext>
                </a:extLst>
              </p:cNvPr>
              <p:cNvSpPr/>
              <p:nvPr/>
            </p:nvSpPr>
            <p:spPr>
              <a:xfrm>
                <a:off x="1104748" y="3265605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5" name="フリーフォーム 234">
                <a:extLst>
                  <a:ext uri="{FF2B5EF4-FFF2-40B4-BE49-F238E27FC236}">
                    <a16:creationId xmlns:a16="http://schemas.microsoft.com/office/drawing/2014/main" id="{254768C2-4F45-D04B-26A0-906534AE5A81}"/>
                  </a:ext>
                </a:extLst>
              </p:cNvPr>
              <p:cNvSpPr/>
              <p:nvPr/>
            </p:nvSpPr>
            <p:spPr>
              <a:xfrm>
                <a:off x="1104748" y="3083959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6" name="フリーフォーム 235">
                <a:extLst>
                  <a:ext uri="{FF2B5EF4-FFF2-40B4-BE49-F238E27FC236}">
                    <a16:creationId xmlns:a16="http://schemas.microsoft.com/office/drawing/2014/main" id="{A5770001-07A1-8A5B-98FC-CC8B3532FE92}"/>
                  </a:ext>
                </a:extLst>
              </p:cNvPr>
              <p:cNvSpPr/>
              <p:nvPr/>
            </p:nvSpPr>
            <p:spPr>
              <a:xfrm>
                <a:off x="1104748" y="2923858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7" name="フリーフォーム 236">
                <a:extLst>
                  <a:ext uri="{FF2B5EF4-FFF2-40B4-BE49-F238E27FC236}">
                    <a16:creationId xmlns:a16="http://schemas.microsoft.com/office/drawing/2014/main" id="{8D9ED704-7979-4C34-D42B-29604DAC6E55}"/>
                  </a:ext>
                </a:extLst>
              </p:cNvPr>
              <p:cNvSpPr/>
              <p:nvPr/>
            </p:nvSpPr>
            <p:spPr>
              <a:xfrm>
                <a:off x="1104748" y="2780441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11052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8" name="フリーフォーム 237">
                <a:extLst>
                  <a:ext uri="{FF2B5EF4-FFF2-40B4-BE49-F238E27FC236}">
                    <a16:creationId xmlns:a16="http://schemas.microsoft.com/office/drawing/2014/main" id="{6673A01D-B5AA-ADE7-B0D7-7C00782FBE3D}"/>
                  </a:ext>
                </a:extLst>
              </p:cNvPr>
              <p:cNvSpPr/>
              <p:nvPr/>
            </p:nvSpPr>
            <p:spPr>
              <a:xfrm>
                <a:off x="1104748" y="2650835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9" name="フリーフォーム 238">
                <a:extLst>
                  <a:ext uri="{FF2B5EF4-FFF2-40B4-BE49-F238E27FC236}">
                    <a16:creationId xmlns:a16="http://schemas.microsoft.com/office/drawing/2014/main" id="{288FF1D0-FB21-DCFA-7494-A3B41AF5B4CD}"/>
                  </a:ext>
                </a:extLst>
              </p:cNvPr>
              <p:cNvSpPr/>
              <p:nvPr/>
            </p:nvSpPr>
            <p:spPr>
              <a:xfrm>
                <a:off x="1104748" y="2532500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0" name="フリーフォーム 239">
                <a:extLst>
                  <a:ext uri="{FF2B5EF4-FFF2-40B4-BE49-F238E27FC236}">
                    <a16:creationId xmlns:a16="http://schemas.microsoft.com/office/drawing/2014/main" id="{643FC530-1FE5-8388-7577-95F4320C932D}"/>
                  </a:ext>
                </a:extLst>
              </p:cNvPr>
              <p:cNvSpPr/>
              <p:nvPr/>
            </p:nvSpPr>
            <p:spPr>
              <a:xfrm>
                <a:off x="1104748" y="2423667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1" name="フリーフォーム 240">
                <a:extLst>
                  <a:ext uri="{FF2B5EF4-FFF2-40B4-BE49-F238E27FC236}">
                    <a16:creationId xmlns:a16="http://schemas.microsoft.com/office/drawing/2014/main" id="{1834658D-AA97-36A6-A0B1-7897A38D35CD}"/>
                  </a:ext>
                </a:extLst>
              </p:cNvPr>
              <p:cNvSpPr/>
              <p:nvPr/>
            </p:nvSpPr>
            <p:spPr>
              <a:xfrm>
                <a:off x="1104748" y="2322789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2" name="フリーフォーム 241">
                <a:extLst>
                  <a:ext uri="{FF2B5EF4-FFF2-40B4-BE49-F238E27FC236}">
                    <a16:creationId xmlns:a16="http://schemas.microsoft.com/office/drawing/2014/main" id="{BB0CE7E0-92CB-CD40-96A7-DB3A98ADDB0D}"/>
                  </a:ext>
                </a:extLst>
              </p:cNvPr>
              <p:cNvSpPr/>
              <p:nvPr/>
            </p:nvSpPr>
            <p:spPr>
              <a:xfrm>
                <a:off x="1104748" y="2228982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3" name="フリーフォーム 242">
                <a:extLst>
                  <a:ext uri="{FF2B5EF4-FFF2-40B4-BE49-F238E27FC236}">
                    <a16:creationId xmlns:a16="http://schemas.microsoft.com/office/drawing/2014/main" id="{3ACDF110-9C60-1CB8-C699-3FA0A6EE820A}"/>
                  </a:ext>
                </a:extLst>
              </p:cNvPr>
              <p:cNvSpPr/>
              <p:nvPr/>
            </p:nvSpPr>
            <p:spPr>
              <a:xfrm>
                <a:off x="1104746" y="5217754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33157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4" name="フリーフォーム 243">
                <a:extLst>
                  <a:ext uri="{FF2B5EF4-FFF2-40B4-BE49-F238E27FC236}">
                    <a16:creationId xmlns:a16="http://schemas.microsoft.com/office/drawing/2014/main" id="{6E262401-09F5-826A-6E0A-425222F2E45B}"/>
                  </a:ext>
                </a:extLst>
              </p:cNvPr>
              <p:cNvSpPr/>
              <p:nvPr/>
            </p:nvSpPr>
            <p:spPr>
              <a:xfrm>
                <a:off x="1104746" y="4969702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5" name="フリーフォーム 244">
                <a:extLst>
                  <a:ext uri="{FF2B5EF4-FFF2-40B4-BE49-F238E27FC236}">
                    <a16:creationId xmlns:a16="http://schemas.microsoft.com/office/drawing/2014/main" id="{4DD1185B-CC08-5758-D49B-DD3A77D5CAD2}"/>
                  </a:ext>
                </a:extLst>
              </p:cNvPr>
              <p:cNvSpPr/>
              <p:nvPr/>
            </p:nvSpPr>
            <p:spPr>
              <a:xfrm>
                <a:off x="1104746" y="4759991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6" name="フリーフォーム 245">
                <a:extLst>
                  <a:ext uri="{FF2B5EF4-FFF2-40B4-BE49-F238E27FC236}">
                    <a16:creationId xmlns:a16="http://schemas.microsoft.com/office/drawing/2014/main" id="{2E0C4EE5-D97A-164C-6740-8419AFD66775}"/>
                  </a:ext>
                </a:extLst>
              </p:cNvPr>
              <p:cNvSpPr/>
              <p:nvPr/>
            </p:nvSpPr>
            <p:spPr>
              <a:xfrm>
                <a:off x="1104746" y="4578345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7" name="フリーフォーム 246">
                <a:extLst>
                  <a:ext uri="{FF2B5EF4-FFF2-40B4-BE49-F238E27FC236}">
                    <a16:creationId xmlns:a16="http://schemas.microsoft.com/office/drawing/2014/main" id="{4FE113EC-DBC8-9D9D-8465-18578A6D4FA2}"/>
                  </a:ext>
                </a:extLst>
              </p:cNvPr>
              <p:cNvSpPr/>
              <p:nvPr/>
            </p:nvSpPr>
            <p:spPr>
              <a:xfrm>
                <a:off x="1104746" y="4418244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8" name="フリーフォーム 247">
                <a:extLst>
                  <a:ext uri="{FF2B5EF4-FFF2-40B4-BE49-F238E27FC236}">
                    <a16:creationId xmlns:a16="http://schemas.microsoft.com/office/drawing/2014/main" id="{5BF4588D-7352-BDCF-11EE-D70C4E477181}"/>
                  </a:ext>
                </a:extLst>
              </p:cNvPr>
              <p:cNvSpPr/>
              <p:nvPr/>
            </p:nvSpPr>
            <p:spPr>
              <a:xfrm>
                <a:off x="1104746" y="4274827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11052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9" name="フリーフォーム 248">
                <a:extLst>
                  <a:ext uri="{FF2B5EF4-FFF2-40B4-BE49-F238E27FC236}">
                    <a16:creationId xmlns:a16="http://schemas.microsoft.com/office/drawing/2014/main" id="{B9A87E4E-4E58-E83A-EBB4-C7D0B8E06B75}"/>
                  </a:ext>
                </a:extLst>
              </p:cNvPr>
              <p:cNvSpPr/>
              <p:nvPr/>
            </p:nvSpPr>
            <p:spPr>
              <a:xfrm>
                <a:off x="1104746" y="4145221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0" name="フリーフォーム 249">
                <a:extLst>
                  <a:ext uri="{FF2B5EF4-FFF2-40B4-BE49-F238E27FC236}">
                    <a16:creationId xmlns:a16="http://schemas.microsoft.com/office/drawing/2014/main" id="{255B8A87-CF47-9E7F-C530-DF4A7567B474}"/>
                  </a:ext>
                </a:extLst>
              </p:cNvPr>
              <p:cNvSpPr/>
              <p:nvPr/>
            </p:nvSpPr>
            <p:spPr>
              <a:xfrm>
                <a:off x="1104746" y="4026886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1" name="フリーフォーム 250">
                <a:extLst>
                  <a:ext uri="{FF2B5EF4-FFF2-40B4-BE49-F238E27FC236}">
                    <a16:creationId xmlns:a16="http://schemas.microsoft.com/office/drawing/2014/main" id="{E3FB70BE-B944-8E7E-E4CA-D54DE5C14AAF}"/>
                  </a:ext>
                </a:extLst>
              </p:cNvPr>
              <p:cNvSpPr/>
              <p:nvPr/>
            </p:nvSpPr>
            <p:spPr>
              <a:xfrm>
                <a:off x="1104746" y="3918053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2" name="フリーフォーム 251">
                <a:extLst>
                  <a:ext uri="{FF2B5EF4-FFF2-40B4-BE49-F238E27FC236}">
                    <a16:creationId xmlns:a16="http://schemas.microsoft.com/office/drawing/2014/main" id="{F4DB7DEB-235F-B1CB-7E97-1D3FC3DBC995}"/>
                  </a:ext>
                </a:extLst>
              </p:cNvPr>
              <p:cNvSpPr/>
              <p:nvPr/>
            </p:nvSpPr>
            <p:spPr>
              <a:xfrm>
                <a:off x="1104746" y="3817175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3" name="フリーフォーム 252">
                <a:extLst>
                  <a:ext uri="{FF2B5EF4-FFF2-40B4-BE49-F238E27FC236}">
                    <a16:creationId xmlns:a16="http://schemas.microsoft.com/office/drawing/2014/main" id="{55EC04C2-87CB-2B02-A985-EBB5D35541B3}"/>
                  </a:ext>
                </a:extLst>
              </p:cNvPr>
              <p:cNvSpPr/>
              <p:nvPr/>
            </p:nvSpPr>
            <p:spPr>
              <a:xfrm>
                <a:off x="1104746" y="3723368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4" name="フリーフォーム 253">
                <a:extLst>
                  <a:ext uri="{FF2B5EF4-FFF2-40B4-BE49-F238E27FC236}">
                    <a16:creationId xmlns:a16="http://schemas.microsoft.com/office/drawing/2014/main" id="{842146EB-0237-DD2D-BDAA-1AE293DC6CBC}"/>
                  </a:ext>
                </a:extLst>
              </p:cNvPr>
              <p:cNvSpPr/>
              <p:nvPr/>
            </p:nvSpPr>
            <p:spPr>
              <a:xfrm>
                <a:off x="1104693" y="5769213"/>
                <a:ext cx="7832771" cy="11049"/>
              </a:xfrm>
              <a:custGeom>
                <a:avLst/>
                <a:gdLst>
                  <a:gd name="connsiteX0" fmla="*/ 0 w 7832771"/>
                  <a:gd name="connsiteY0" fmla="*/ 0 h 11049"/>
                  <a:gd name="connsiteX1" fmla="*/ 7832773 w 7832771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1" h="11049">
                    <a:moveTo>
                      <a:pt x="0" y="0"/>
                    </a:moveTo>
                    <a:lnTo>
                      <a:pt x="7832773" y="0"/>
                    </a:lnTo>
                  </a:path>
                </a:pathLst>
              </a:custGeom>
              <a:ln w="11052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5" name="フリーフォーム 254">
                <a:extLst>
                  <a:ext uri="{FF2B5EF4-FFF2-40B4-BE49-F238E27FC236}">
                    <a16:creationId xmlns:a16="http://schemas.microsoft.com/office/drawing/2014/main" id="{3F33ED29-B3E0-6FDE-578E-7E885BC02EAA}"/>
                  </a:ext>
                </a:extLst>
              </p:cNvPr>
              <p:cNvSpPr/>
              <p:nvPr/>
            </p:nvSpPr>
            <p:spPr>
              <a:xfrm>
                <a:off x="1104693" y="5639607"/>
                <a:ext cx="7832771" cy="11049"/>
              </a:xfrm>
              <a:custGeom>
                <a:avLst/>
                <a:gdLst>
                  <a:gd name="connsiteX0" fmla="*/ 0 w 7832771"/>
                  <a:gd name="connsiteY0" fmla="*/ 0 h 11049"/>
                  <a:gd name="connsiteX1" fmla="*/ 7832773 w 7832771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1" h="11049">
                    <a:moveTo>
                      <a:pt x="0" y="0"/>
                    </a:moveTo>
                    <a:lnTo>
                      <a:pt x="7832773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6" name="フリーフォーム 255">
                <a:extLst>
                  <a:ext uri="{FF2B5EF4-FFF2-40B4-BE49-F238E27FC236}">
                    <a16:creationId xmlns:a16="http://schemas.microsoft.com/office/drawing/2014/main" id="{93595C75-F2F6-B6EA-E92A-5371AC94658E}"/>
                  </a:ext>
                </a:extLst>
              </p:cNvPr>
              <p:cNvSpPr/>
              <p:nvPr/>
            </p:nvSpPr>
            <p:spPr>
              <a:xfrm>
                <a:off x="1104693" y="5521272"/>
                <a:ext cx="7832771" cy="11049"/>
              </a:xfrm>
              <a:custGeom>
                <a:avLst/>
                <a:gdLst>
                  <a:gd name="connsiteX0" fmla="*/ 0 w 7832771"/>
                  <a:gd name="connsiteY0" fmla="*/ 0 h 11049"/>
                  <a:gd name="connsiteX1" fmla="*/ 7832773 w 7832771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1" h="11049">
                    <a:moveTo>
                      <a:pt x="0" y="0"/>
                    </a:moveTo>
                    <a:lnTo>
                      <a:pt x="7832773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7" name="フリーフォーム 256">
                <a:extLst>
                  <a:ext uri="{FF2B5EF4-FFF2-40B4-BE49-F238E27FC236}">
                    <a16:creationId xmlns:a16="http://schemas.microsoft.com/office/drawing/2014/main" id="{54A2885D-8061-826F-93D9-9FF39005A2C1}"/>
                  </a:ext>
                </a:extLst>
              </p:cNvPr>
              <p:cNvSpPr/>
              <p:nvPr/>
            </p:nvSpPr>
            <p:spPr>
              <a:xfrm>
                <a:off x="1104693" y="5412438"/>
                <a:ext cx="7832771" cy="11049"/>
              </a:xfrm>
              <a:custGeom>
                <a:avLst/>
                <a:gdLst>
                  <a:gd name="connsiteX0" fmla="*/ 0 w 7832771"/>
                  <a:gd name="connsiteY0" fmla="*/ 0 h 11049"/>
                  <a:gd name="connsiteX1" fmla="*/ 7832773 w 7832771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1" h="11049">
                    <a:moveTo>
                      <a:pt x="0" y="0"/>
                    </a:moveTo>
                    <a:lnTo>
                      <a:pt x="7832773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8" name="フリーフォーム 257">
                <a:extLst>
                  <a:ext uri="{FF2B5EF4-FFF2-40B4-BE49-F238E27FC236}">
                    <a16:creationId xmlns:a16="http://schemas.microsoft.com/office/drawing/2014/main" id="{BEB0CBD3-F367-4B41-E081-6AD59CD14E6B}"/>
                  </a:ext>
                </a:extLst>
              </p:cNvPr>
              <p:cNvSpPr/>
              <p:nvPr/>
            </p:nvSpPr>
            <p:spPr>
              <a:xfrm>
                <a:off x="1104693" y="5311560"/>
                <a:ext cx="7832771" cy="11049"/>
              </a:xfrm>
              <a:custGeom>
                <a:avLst/>
                <a:gdLst>
                  <a:gd name="connsiteX0" fmla="*/ 0 w 7832771"/>
                  <a:gd name="connsiteY0" fmla="*/ 0 h 11049"/>
                  <a:gd name="connsiteX1" fmla="*/ 7832773 w 7832771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1" h="11049">
                    <a:moveTo>
                      <a:pt x="0" y="0"/>
                    </a:moveTo>
                    <a:lnTo>
                      <a:pt x="7832773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9" name="フリーフォーム 258">
                <a:extLst>
                  <a:ext uri="{FF2B5EF4-FFF2-40B4-BE49-F238E27FC236}">
                    <a16:creationId xmlns:a16="http://schemas.microsoft.com/office/drawing/2014/main" id="{95F06C99-D20E-95D0-6760-900CF0483D33}"/>
                  </a:ext>
                </a:extLst>
              </p:cNvPr>
              <p:cNvSpPr/>
              <p:nvPr/>
            </p:nvSpPr>
            <p:spPr>
              <a:xfrm>
                <a:off x="1104693" y="5217754"/>
                <a:ext cx="7832771" cy="11049"/>
              </a:xfrm>
              <a:custGeom>
                <a:avLst/>
                <a:gdLst>
                  <a:gd name="connsiteX0" fmla="*/ 0 w 7832771"/>
                  <a:gd name="connsiteY0" fmla="*/ 0 h 11049"/>
                  <a:gd name="connsiteX1" fmla="*/ 7832773 w 7832771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1" h="11049">
                    <a:moveTo>
                      <a:pt x="0" y="0"/>
                    </a:moveTo>
                    <a:lnTo>
                      <a:pt x="7832773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0" name="フリーフォーム 259">
                <a:extLst>
                  <a:ext uri="{FF2B5EF4-FFF2-40B4-BE49-F238E27FC236}">
                    <a16:creationId xmlns:a16="http://schemas.microsoft.com/office/drawing/2014/main" id="{CF9FFC6F-34A1-9B61-D003-C65232F51A3F}"/>
                  </a:ext>
                </a:extLst>
              </p:cNvPr>
              <p:cNvSpPr/>
              <p:nvPr/>
            </p:nvSpPr>
            <p:spPr>
              <a:xfrm>
                <a:off x="1104746" y="2228982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33157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1" name="フリーフォーム 260">
                <a:extLst>
                  <a:ext uri="{FF2B5EF4-FFF2-40B4-BE49-F238E27FC236}">
                    <a16:creationId xmlns:a16="http://schemas.microsoft.com/office/drawing/2014/main" id="{38C13524-A36F-F6DF-C3B2-65CDC189E568}"/>
                  </a:ext>
                </a:extLst>
              </p:cNvPr>
              <p:cNvSpPr/>
              <p:nvPr/>
            </p:nvSpPr>
            <p:spPr>
              <a:xfrm>
                <a:off x="1104746" y="1980931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2" name="フリーフォーム 261">
                <a:extLst>
                  <a:ext uri="{FF2B5EF4-FFF2-40B4-BE49-F238E27FC236}">
                    <a16:creationId xmlns:a16="http://schemas.microsoft.com/office/drawing/2014/main" id="{90F3189F-4E51-7386-4DFA-64AA40C195D0}"/>
                  </a:ext>
                </a:extLst>
              </p:cNvPr>
              <p:cNvSpPr/>
              <p:nvPr/>
            </p:nvSpPr>
            <p:spPr>
              <a:xfrm>
                <a:off x="1104746" y="1771219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3" name="フリーフォーム 262">
                <a:extLst>
                  <a:ext uri="{FF2B5EF4-FFF2-40B4-BE49-F238E27FC236}">
                    <a16:creationId xmlns:a16="http://schemas.microsoft.com/office/drawing/2014/main" id="{DA3968A2-56C8-4441-C734-26E6340CA25E}"/>
                  </a:ext>
                </a:extLst>
              </p:cNvPr>
              <p:cNvSpPr/>
              <p:nvPr/>
            </p:nvSpPr>
            <p:spPr>
              <a:xfrm>
                <a:off x="1104746" y="1589573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4" name="フリーフォーム 263">
                <a:extLst>
                  <a:ext uri="{FF2B5EF4-FFF2-40B4-BE49-F238E27FC236}">
                    <a16:creationId xmlns:a16="http://schemas.microsoft.com/office/drawing/2014/main" id="{DA64D708-251B-2403-1F0D-474B718FDBD0}"/>
                  </a:ext>
                </a:extLst>
              </p:cNvPr>
              <p:cNvSpPr/>
              <p:nvPr/>
            </p:nvSpPr>
            <p:spPr>
              <a:xfrm>
                <a:off x="1104746" y="1429472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5" name="フリーフォーム 264">
                <a:extLst>
                  <a:ext uri="{FF2B5EF4-FFF2-40B4-BE49-F238E27FC236}">
                    <a16:creationId xmlns:a16="http://schemas.microsoft.com/office/drawing/2014/main" id="{122D19B8-F22E-DF0A-43B5-E7B45A998D0A}"/>
                  </a:ext>
                </a:extLst>
              </p:cNvPr>
              <p:cNvSpPr/>
              <p:nvPr/>
            </p:nvSpPr>
            <p:spPr>
              <a:xfrm>
                <a:off x="1104746" y="1286055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11052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266" name="グループ化 265">
            <a:extLst>
              <a:ext uri="{FF2B5EF4-FFF2-40B4-BE49-F238E27FC236}">
                <a16:creationId xmlns:a16="http://schemas.microsoft.com/office/drawing/2014/main" id="{0383FED4-5C6B-A9AE-0261-34D2639742A6}"/>
              </a:ext>
            </a:extLst>
          </p:cNvPr>
          <p:cNvGrpSpPr/>
          <p:nvPr/>
        </p:nvGrpSpPr>
        <p:grpSpPr>
          <a:xfrm>
            <a:off x="181900" y="1066721"/>
            <a:ext cx="1083310" cy="4967299"/>
            <a:chOff x="181900" y="1066721"/>
            <a:chExt cx="1083310" cy="49672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テキスト ボックス 266">
                  <a:extLst>
                    <a:ext uri="{FF2B5EF4-FFF2-40B4-BE49-F238E27FC236}">
                      <a16:creationId xmlns:a16="http://schemas.microsoft.com/office/drawing/2014/main" id="{E1A30B25-A8E0-B926-F020-A6A9B8BB9D31}"/>
                    </a:ext>
                  </a:extLst>
                </p:cNvPr>
                <p:cNvSpPr txBox="1"/>
                <p:nvPr/>
              </p:nvSpPr>
              <p:spPr>
                <a:xfrm rot="16200000">
                  <a:off x="-1865087" y="3464581"/>
                  <a:ext cx="4616426" cy="5224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kumimoji="1" lang="ja-JP" altLang="en-US" sz="2400">
                      <a:latin typeface="MS PGothic" panose="020B0600070205080204" pitchFamily="34" charset="-128"/>
                      <a:ea typeface="MS PGothic" panose="020B0600070205080204" pitchFamily="34" charset="-128"/>
                    </a:rPr>
                    <a:t>高さ</a:t>
                  </a:r>
                  <a14:m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h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 </m:t>
                      </m:r>
                    </m:oMath>
                  </a14:m>
                  <a:endParaRPr kumimoji="1" lang="ja-JP" altLang="en-US" sz="2400">
                    <a:latin typeface="MS PGothic" panose="020B0600070205080204" pitchFamily="34" charset="-128"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267" name="テキスト ボックス 266">
                  <a:extLst>
                    <a:ext uri="{FF2B5EF4-FFF2-40B4-BE49-F238E27FC236}">
                      <a16:creationId xmlns:a16="http://schemas.microsoft.com/office/drawing/2014/main" id="{E1A30B25-A8E0-B926-F020-A6A9B8BB9D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1865087" y="3464581"/>
                  <a:ext cx="4616426" cy="522451"/>
                </a:xfrm>
                <a:prstGeom prst="rect">
                  <a:avLst/>
                </a:prstGeom>
                <a:blipFill>
                  <a:blip r:embed="rId2"/>
                  <a:stretch>
                    <a:fillRect l="-2381" r="-214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8" name="直線コネクタ 267">
              <a:extLst>
                <a:ext uri="{FF2B5EF4-FFF2-40B4-BE49-F238E27FC236}">
                  <a16:creationId xmlns:a16="http://schemas.microsoft.com/office/drawing/2014/main" id="{535BC497-C845-122C-3EBD-B5E10EF2BF5D}"/>
                </a:ext>
              </a:extLst>
            </p:cNvPr>
            <p:cNvCxnSpPr/>
            <p:nvPr/>
          </p:nvCxnSpPr>
          <p:spPr>
            <a:xfrm flipV="1">
              <a:off x="1093694" y="1280531"/>
              <a:ext cx="0" cy="4496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線コネクタ 268">
              <a:extLst>
                <a:ext uri="{FF2B5EF4-FFF2-40B4-BE49-F238E27FC236}">
                  <a16:creationId xmlns:a16="http://schemas.microsoft.com/office/drawing/2014/main" id="{BBDF5BD3-73E8-65A3-BB96-F615FAF58F5B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10" y="3725806"/>
              <a:ext cx="1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線コネクタ 269">
              <a:extLst>
                <a:ext uri="{FF2B5EF4-FFF2-40B4-BE49-F238E27FC236}">
                  <a16:creationId xmlns:a16="http://schemas.microsoft.com/office/drawing/2014/main" id="{F164FCE7-D33A-7E1A-D03C-A96CBDCEC6DF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10" y="2780926"/>
              <a:ext cx="1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線コネクタ 270">
              <a:extLst>
                <a:ext uri="{FF2B5EF4-FFF2-40B4-BE49-F238E27FC236}">
                  <a16:creationId xmlns:a16="http://schemas.microsoft.com/office/drawing/2014/main" id="{4C8BDE3E-486A-5B83-457F-15BD9CE9E321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10" y="2232286"/>
              <a:ext cx="1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線コネクタ 271">
              <a:extLst>
                <a:ext uri="{FF2B5EF4-FFF2-40B4-BE49-F238E27FC236}">
                  <a16:creationId xmlns:a16="http://schemas.microsoft.com/office/drawing/2014/main" id="{6AA8628B-2933-05C4-530F-F91550283688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10" y="1288659"/>
              <a:ext cx="1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線コネクタ 272">
              <a:extLst>
                <a:ext uri="{FF2B5EF4-FFF2-40B4-BE49-F238E27FC236}">
                  <a16:creationId xmlns:a16="http://schemas.microsoft.com/office/drawing/2014/main" id="{22EBF23C-C38D-9B52-B3C6-EAFB2369A8F0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10" y="4274446"/>
              <a:ext cx="1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線コネクタ 273">
              <a:extLst>
                <a:ext uri="{FF2B5EF4-FFF2-40B4-BE49-F238E27FC236}">
                  <a16:creationId xmlns:a16="http://schemas.microsoft.com/office/drawing/2014/main" id="{033ECFA7-02EF-226E-87CA-AF61C004496B}"/>
                </a:ext>
              </a:extLst>
            </p:cNvPr>
            <p:cNvCxnSpPr>
              <a:cxnSpLocks/>
            </p:cNvCxnSpPr>
            <p:nvPr/>
          </p:nvCxnSpPr>
          <p:spPr>
            <a:xfrm>
              <a:off x="1081610" y="5215262"/>
              <a:ext cx="183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5" name="グループ化 274">
              <a:extLst>
                <a:ext uri="{FF2B5EF4-FFF2-40B4-BE49-F238E27FC236}">
                  <a16:creationId xmlns:a16="http://schemas.microsoft.com/office/drawing/2014/main" id="{2DA38129-899A-B8D0-C12A-E78730FA784D}"/>
                </a:ext>
              </a:extLst>
            </p:cNvPr>
            <p:cNvGrpSpPr/>
            <p:nvPr/>
          </p:nvGrpSpPr>
          <p:grpSpPr>
            <a:xfrm>
              <a:off x="280133" y="1066721"/>
              <a:ext cx="824711" cy="4932234"/>
              <a:chOff x="268982" y="1066721"/>
              <a:chExt cx="824711" cy="49322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6" name="テキスト ボックス 275">
                    <a:extLst>
                      <a:ext uri="{FF2B5EF4-FFF2-40B4-BE49-F238E27FC236}">
                        <a16:creationId xmlns:a16="http://schemas.microsoft.com/office/drawing/2014/main" id="{887CC57F-6AF8-A323-6B3B-41B7BDCCF31B}"/>
                      </a:ext>
                    </a:extLst>
                  </p:cNvPr>
                  <p:cNvSpPr txBox="1"/>
                  <p:nvPr/>
                </p:nvSpPr>
                <p:spPr>
                  <a:xfrm>
                    <a:off x="664508" y="3499519"/>
                    <a:ext cx="41710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kumimoji="1" lang="ja-JP" altLang="en-US" sz="2400"/>
                  </a:p>
                </p:txBody>
              </p:sp>
            </mc:Choice>
            <mc:Fallback xmlns="">
              <p:sp>
                <p:nvSpPr>
                  <p:cNvPr id="42" name="テキスト ボックス 41">
                    <a:extLst>
                      <a:ext uri="{FF2B5EF4-FFF2-40B4-BE49-F238E27FC236}">
                        <a16:creationId xmlns:a16="http://schemas.microsoft.com/office/drawing/2014/main" id="{134BE099-8DC8-D71E-4806-B343C2B9B3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508" y="3499519"/>
                    <a:ext cx="417102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7" name="テキスト ボックス 276">
                    <a:extLst>
                      <a:ext uri="{FF2B5EF4-FFF2-40B4-BE49-F238E27FC236}">
                        <a16:creationId xmlns:a16="http://schemas.microsoft.com/office/drawing/2014/main" id="{D68DAB92-0103-7D98-C0C0-FB816CC7D939}"/>
                      </a:ext>
                    </a:extLst>
                  </p:cNvPr>
                  <p:cNvSpPr txBox="1"/>
                  <p:nvPr/>
                </p:nvSpPr>
                <p:spPr>
                  <a:xfrm>
                    <a:off x="444156" y="4039226"/>
                    <a:ext cx="64953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oMath>
                      </m:oMathPara>
                    </a14:m>
                    <a:endParaRPr kumimoji="1" lang="ja-JP" altLang="en-US" sz="2400"/>
                  </a:p>
                </p:txBody>
              </p:sp>
            </mc:Choice>
            <mc:Fallback xmlns="">
              <p:sp>
                <p:nvSpPr>
                  <p:cNvPr id="43" name="テキスト ボックス 42">
                    <a:extLst>
                      <a:ext uri="{FF2B5EF4-FFF2-40B4-BE49-F238E27FC236}">
                        <a16:creationId xmlns:a16="http://schemas.microsoft.com/office/drawing/2014/main" id="{0DBD985E-9DBA-F3C0-2421-1D1A46F2B0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156" y="4039226"/>
                    <a:ext cx="649537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8" name="テキスト ボックス 277">
                    <a:extLst>
                      <a:ext uri="{FF2B5EF4-FFF2-40B4-BE49-F238E27FC236}">
                        <a16:creationId xmlns:a16="http://schemas.microsoft.com/office/drawing/2014/main" id="{F89B151F-4A8D-2AB0-5545-649CF47AEC3C}"/>
                      </a:ext>
                    </a:extLst>
                  </p:cNvPr>
                  <p:cNvSpPr txBox="1"/>
                  <p:nvPr/>
                </p:nvSpPr>
                <p:spPr>
                  <a:xfrm>
                    <a:off x="442233" y="4992503"/>
                    <a:ext cx="64953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oMath>
                      </m:oMathPara>
                    </a14:m>
                    <a:endParaRPr kumimoji="1" lang="ja-JP" altLang="en-US" sz="2400"/>
                  </a:p>
                </p:txBody>
              </p:sp>
            </mc:Choice>
            <mc:Fallback xmlns="">
              <p:sp>
                <p:nvSpPr>
                  <p:cNvPr id="44" name="テキスト ボックス 43">
                    <a:extLst>
                      <a:ext uri="{FF2B5EF4-FFF2-40B4-BE49-F238E27FC236}">
                        <a16:creationId xmlns:a16="http://schemas.microsoft.com/office/drawing/2014/main" id="{5D44FE3B-1011-F158-77DB-E04297C340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233" y="4992503"/>
                    <a:ext cx="649537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9" name="テキスト ボックス 278">
                    <a:extLst>
                      <a:ext uri="{FF2B5EF4-FFF2-40B4-BE49-F238E27FC236}">
                        <a16:creationId xmlns:a16="http://schemas.microsoft.com/office/drawing/2014/main" id="{3FCBFF80-FE47-F0CC-8CCF-B15FDB25E35F}"/>
                      </a:ext>
                    </a:extLst>
                  </p:cNvPr>
                  <p:cNvSpPr txBox="1"/>
                  <p:nvPr/>
                </p:nvSpPr>
                <p:spPr>
                  <a:xfrm>
                    <a:off x="268982" y="5537290"/>
                    <a:ext cx="81945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0.05</m:t>
                          </m:r>
                        </m:oMath>
                      </m:oMathPara>
                    </a14:m>
                    <a:endParaRPr kumimoji="1" lang="ja-JP" altLang="en-US" sz="2400"/>
                  </a:p>
                </p:txBody>
              </p:sp>
            </mc:Choice>
            <mc:Fallback xmlns="">
              <p:sp>
                <p:nvSpPr>
                  <p:cNvPr id="45" name="テキスト ボックス 44">
                    <a:extLst>
                      <a:ext uri="{FF2B5EF4-FFF2-40B4-BE49-F238E27FC236}">
                        <a16:creationId xmlns:a16="http://schemas.microsoft.com/office/drawing/2014/main" id="{FDC50E59-B868-F5CC-EE8D-E1EEE600B3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982" y="5537290"/>
                    <a:ext cx="819455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0" name="テキスト ボックス 279">
                    <a:extLst>
                      <a:ext uri="{FF2B5EF4-FFF2-40B4-BE49-F238E27FC236}">
                        <a16:creationId xmlns:a16="http://schemas.microsoft.com/office/drawing/2014/main" id="{4E60937D-1CFA-6A49-15F4-9B80D8058357}"/>
                      </a:ext>
                    </a:extLst>
                  </p:cNvPr>
                  <p:cNvSpPr txBox="1"/>
                  <p:nvPr/>
                </p:nvSpPr>
                <p:spPr>
                  <a:xfrm>
                    <a:off x="671164" y="2550093"/>
                    <a:ext cx="41710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kumimoji="1" lang="ja-JP" altLang="en-US" sz="2400"/>
                  </a:p>
                </p:txBody>
              </p:sp>
            </mc:Choice>
            <mc:Fallback xmlns="">
              <p:sp>
                <p:nvSpPr>
                  <p:cNvPr id="46" name="テキスト ボックス 45">
                    <a:extLst>
                      <a:ext uri="{FF2B5EF4-FFF2-40B4-BE49-F238E27FC236}">
                        <a16:creationId xmlns:a16="http://schemas.microsoft.com/office/drawing/2014/main" id="{E480B619-B96F-4D7B-D4E0-DA2201080E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1164" y="2550093"/>
                    <a:ext cx="417102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1" name="テキスト ボックス 280">
                    <a:extLst>
                      <a:ext uri="{FF2B5EF4-FFF2-40B4-BE49-F238E27FC236}">
                        <a16:creationId xmlns:a16="http://schemas.microsoft.com/office/drawing/2014/main" id="{5072F091-5E9C-CCD3-E326-683DF6ECA5D7}"/>
                      </a:ext>
                    </a:extLst>
                  </p:cNvPr>
                  <p:cNvSpPr txBox="1"/>
                  <p:nvPr/>
                </p:nvSpPr>
                <p:spPr>
                  <a:xfrm>
                    <a:off x="504608" y="2007966"/>
                    <a:ext cx="58702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oMath>
                      </m:oMathPara>
                    </a14:m>
                    <a:endParaRPr kumimoji="1" lang="ja-JP" altLang="en-US" sz="2400"/>
                  </a:p>
                </p:txBody>
              </p:sp>
            </mc:Choice>
            <mc:Fallback xmlns="">
              <p:sp>
                <p:nvSpPr>
                  <p:cNvPr id="47" name="テキスト ボックス 46">
                    <a:extLst>
                      <a:ext uri="{FF2B5EF4-FFF2-40B4-BE49-F238E27FC236}">
                        <a16:creationId xmlns:a16="http://schemas.microsoft.com/office/drawing/2014/main" id="{FD17EBA4-CDEB-B6F3-88DC-9E43101A4D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4608" y="2007966"/>
                    <a:ext cx="58702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2" name="テキスト ボックス 281">
                    <a:extLst>
                      <a:ext uri="{FF2B5EF4-FFF2-40B4-BE49-F238E27FC236}">
                        <a16:creationId xmlns:a16="http://schemas.microsoft.com/office/drawing/2014/main" id="{A53DDF2E-22BF-4794-33CE-6889E7C65DE2}"/>
                      </a:ext>
                    </a:extLst>
                  </p:cNvPr>
                  <p:cNvSpPr txBox="1"/>
                  <p:nvPr/>
                </p:nvSpPr>
                <p:spPr>
                  <a:xfrm>
                    <a:off x="500655" y="1066721"/>
                    <a:ext cx="58702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kumimoji="1" lang="ja-JP" altLang="en-US" sz="2400"/>
                  </a:p>
                </p:txBody>
              </p:sp>
            </mc:Choice>
            <mc:Fallback xmlns="">
              <p:sp>
                <p:nvSpPr>
                  <p:cNvPr id="48" name="テキスト ボックス 47">
                    <a:extLst>
                      <a:ext uri="{FF2B5EF4-FFF2-40B4-BE49-F238E27FC236}">
                        <a16:creationId xmlns:a16="http://schemas.microsoft.com/office/drawing/2014/main" id="{A178EED9-9732-BCD6-1AF8-BA2BD9F1E4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655" y="1066721"/>
                    <a:ext cx="587020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83" name="直線コネクタ 282">
            <a:extLst>
              <a:ext uri="{FF2B5EF4-FFF2-40B4-BE49-F238E27FC236}">
                <a16:creationId xmlns:a16="http://schemas.microsoft.com/office/drawing/2014/main" id="{EFF10900-231C-6321-8FFC-5CD044C4DA88}"/>
              </a:ext>
            </a:extLst>
          </p:cNvPr>
          <p:cNvCxnSpPr/>
          <p:nvPr/>
        </p:nvCxnSpPr>
        <p:spPr>
          <a:xfrm flipV="1">
            <a:off x="1757942" y="1280531"/>
            <a:ext cx="0" cy="4496969"/>
          </a:xfrm>
          <a:prstGeom prst="line">
            <a:avLst/>
          </a:prstGeom>
          <a:ln w="57150">
            <a:solidFill>
              <a:srgbClr val="1E219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1" name="乗算記号 290">
            <a:extLst>
              <a:ext uri="{FF2B5EF4-FFF2-40B4-BE49-F238E27FC236}">
                <a16:creationId xmlns:a16="http://schemas.microsoft.com/office/drawing/2014/main" id="{454B16E4-9151-DA94-7B10-2F7852F90F1B}"/>
              </a:ext>
            </a:extLst>
          </p:cNvPr>
          <p:cNvSpPr/>
          <p:nvPr/>
        </p:nvSpPr>
        <p:spPr>
          <a:xfrm>
            <a:off x="3415729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1E2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乗算記号 292">
            <a:extLst>
              <a:ext uri="{FF2B5EF4-FFF2-40B4-BE49-F238E27FC236}">
                <a16:creationId xmlns:a16="http://schemas.microsoft.com/office/drawing/2014/main" id="{C8CEA89C-69B2-60AC-4B05-447FD40867C1}"/>
              </a:ext>
            </a:extLst>
          </p:cNvPr>
          <p:cNvSpPr/>
          <p:nvPr/>
        </p:nvSpPr>
        <p:spPr>
          <a:xfrm>
            <a:off x="3640388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1E2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乗算記号 293">
            <a:extLst>
              <a:ext uri="{FF2B5EF4-FFF2-40B4-BE49-F238E27FC236}">
                <a16:creationId xmlns:a16="http://schemas.microsoft.com/office/drawing/2014/main" id="{DB7D68F6-A234-BF7D-DF34-A5E93968012B}"/>
              </a:ext>
            </a:extLst>
          </p:cNvPr>
          <p:cNvSpPr/>
          <p:nvPr/>
        </p:nvSpPr>
        <p:spPr>
          <a:xfrm>
            <a:off x="4085655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1E2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乗算記号 294">
            <a:extLst>
              <a:ext uri="{FF2B5EF4-FFF2-40B4-BE49-F238E27FC236}">
                <a16:creationId xmlns:a16="http://schemas.microsoft.com/office/drawing/2014/main" id="{88986DB5-5A71-875D-9F98-E1398BBC1A22}"/>
              </a:ext>
            </a:extLst>
          </p:cNvPr>
          <p:cNvSpPr/>
          <p:nvPr/>
        </p:nvSpPr>
        <p:spPr>
          <a:xfrm>
            <a:off x="3866058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1E2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乗算記号 295">
            <a:extLst>
              <a:ext uri="{FF2B5EF4-FFF2-40B4-BE49-F238E27FC236}">
                <a16:creationId xmlns:a16="http://schemas.microsoft.com/office/drawing/2014/main" id="{94E04A16-3F4A-3BF6-2776-A3E029480DC7}"/>
              </a:ext>
            </a:extLst>
          </p:cNvPr>
          <p:cNvSpPr/>
          <p:nvPr/>
        </p:nvSpPr>
        <p:spPr>
          <a:xfrm>
            <a:off x="4310314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1E2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乗算記号 296">
            <a:extLst>
              <a:ext uri="{FF2B5EF4-FFF2-40B4-BE49-F238E27FC236}">
                <a16:creationId xmlns:a16="http://schemas.microsoft.com/office/drawing/2014/main" id="{DCAA25D7-9AE0-4DF0-309D-F370F109BEC0}"/>
              </a:ext>
            </a:extLst>
          </p:cNvPr>
          <p:cNvSpPr/>
          <p:nvPr/>
        </p:nvSpPr>
        <p:spPr>
          <a:xfrm>
            <a:off x="4755825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1E2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乗算記号 297">
            <a:extLst>
              <a:ext uri="{FF2B5EF4-FFF2-40B4-BE49-F238E27FC236}">
                <a16:creationId xmlns:a16="http://schemas.microsoft.com/office/drawing/2014/main" id="{C422B35D-D800-9BA4-1A3D-53F712E0BD5F}"/>
              </a:ext>
            </a:extLst>
          </p:cNvPr>
          <p:cNvSpPr/>
          <p:nvPr/>
        </p:nvSpPr>
        <p:spPr>
          <a:xfrm>
            <a:off x="4536228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1E2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乗算記号 298">
            <a:extLst>
              <a:ext uri="{FF2B5EF4-FFF2-40B4-BE49-F238E27FC236}">
                <a16:creationId xmlns:a16="http://schemas.microsoft.com/office/drawing/2014/main" id="{15FB4E87-47AD-D62B-F7DD-F4F4B2CF6E16}"/>
              </a:ext>
            </a:extLst>
          </p:cNvPr>
          <p:cNvSpPr/>
          <p:nvPr/>
        </p:nvSpPr>
        <p:spPr>
          <a:xfrm>
            <a:off x="4980484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1E2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乗算記号 299">
            <a:extLst>
              <a:ext uri="{FF2B5EF4-FFF2-40B4-BE49-F238E27FC236}">
                <a16:creationId xmlns:a16="http://schemas.microsoft.com/office/drawing/2014/main" id="{D61CF077-694F-3C31-5428-F6034238756F}"/>
              </a:ext>
            </a:extLst>
          </p:cNvPr>
          <p:cNvSpPr/>
          <p:nvPr/>
        </p:nvSpPr>
        <p:spPr>
          <a:xfrm>
            <a:off x="5426276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1E2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乗算記号 300">
            <a:extLst>
              <a:ext uri="{FF2B5EF4-FFF2-40B4-BE49-F238E27FC236}">
                <a16:creationId xmlns:a16="http://schemas.microsoft.com/office/drawing/2014/main" id="{42BCBAD9-21C0-96B2-BD33-E683977BF200}"/>
              </a:ext>
            </a:extLst>
          </p:cNvPr>
          <p:cNvSpPr/>
          <p:nvPr/>
        </p:nvSpPr>
        <p:spPr>
          <a:xfrm>
            <a:off x="5206679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1E2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乗算記号 301">
            <a:extLst>
              <a:ext uri="{FF2B5EF4-FFF2-40B4-BE49-F238E27FC236}">
                <a16:creationId xmlns:a16="http://schemas.microsoft.com/office/drawing/2014/main" id="{7CF6A008-81C6-3FFD-9A8A-A2309EF6A589}"/>
              </a:ext>
            </a:extLst>
          </p:cNvPr>
          <p:cNvSpPr/>
          <p:nvPr/>
        </p:nvSpPr>
        <p:spPr>
          <a:xfrm>
            <a:off x="5650935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1E2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乗算記号 302">
            <a:extLst>
              <a:ext uri="{FF2B5EF4-FFF2-40B4-BE49-F238E27FC236}">
                <a16:creationId xmlns:a16="http://schemas.microsoft.com/office/drawing/2014/main" id="{3DD52296-0FBE-CA74-5799-610E92229F93}"/>
              </a:ext>
            </a:extLst>
          </p:cNvPr>
          <p:cNvSpPr/>
          <p:nvPr/>
        </p:nvSpPr>
        <p:spPr>
          <a:xfrm>
            <a:off x="6101609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1E2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乗算記号 303">
            <a:extLst>
              <a:ext uri="{FF2B5EF4-FFF2-40B4-BE49-F238E27FC236}">
                <a16:creationId xmlns:a16="http://schemas.microsoft.com/office/drawing/2014/main" id="{06CDDA03-BB93-D30D-7B69-553FC27BABCC}"/>
              </a:ext>
            </a:extLst>
          </p:cNvPr>
          <p:cNvSpPr/>
          <p:nvPr/>
        </p:nvSpPr>
        <p:spPr>
          <a:xfrm>
            <a:off x="5882012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1E2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乗算記号 304">
            <a:extLst>
              <a:ext uri="{FF2B5EF4-FFF2-40B4-BE49-F238E27FC236}">
                <a16:creationId xmlns:a16="http://schemas.microsoft.com/office/drawing/2014/main" id="{2B26C5E6-4111-56F2-FF6D-0DBDC8FB860F}"/>
              </a:ext>
            </a:extLst>
          </p:cNvPr>
          <p:cNvSpPr/>
          <p:nvPr/>
        </p:nvSpPr>
        <p:spPr>
          <a:xfrm>
            <a:off x="6326268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乗算記号 305">
            <a:extLst>
              <a:ext uri="{FF2B5EF4-FFF2-40B4-BE49-F238E27FC236}">
                <a16:creationId xmlns:a16="http://schemas.microsoft.com/office/drawing/2014/main" id="{9B8FAC7A-B0B8-E835-BD58-40B709FF8613}"/>
              </a:ext>
            </a:extLst>
          </p:cNvPr>
          <p:cNvSpPr/>
          <p:nvPr/>
        </p:nvSpPr>
        <p:spPr>
          <a:xfrm>
            <a:off x="6771779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乗算記号 306">
            <a:extLst>
              <a:ext uri="{FF2B5EF4-FFF2-40B4-BE49-F238E27FC236}">
                <a16:creationId xmlns:a16="http://schemas.microsoft.com/office/drawing/2014/main" id="{5BDA0F6B-07F7-A949-62F4-DF8BDA741A9F}"/>
              </a:ext>
            </a:extLst>
          </p:cNvPr>
          <p:cNvSpPr/>
          <p:nvPr/>
        </p:nvSpPr>
        <p:spPr>
          <a:xfrm>
            <a:off x="6552182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乗算記号 307">
            <a:extLst>
              <a:ext uri="{FF2B5EF4-FFF2-40B4-BE49-F238E27FC236}">
                <a16:creationId xmlns:a16="http://schemas.microsoft.com/office/drawing/2014/main" id="{0B88EE8B-0206-3233-94AA-51491A6CC092}"/>
              </a:ext>
            </a:extLst>
          </p:cNvPr>
          <p:cNvSpPr/>
          <p:nvPr/>
        </p:nvSpPr>
        <p:spPr>
          <a:xfrm>
            <a:off x="6996438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乗算記号 309">
            <a:extLst>
              <a:ext uri="{FF2B5EF4-FFF2-40B4-BE49-F238E27FC236}">
                <a16:creationId xmlns:a16="http://schemas.microsoft.com/office/drawing/2014/main" id="{2584793E-F628-FB6F-8848-B2E02CD0ACCC}"/>
              </a:ext>
            </a:extLst>
          </p:cNvPr>
          <p:cNvSpPr/>
          <p:nvPr/>
        </p:nvSpPr>
        <p:spPr>
          <a:xfrm>
            <a:off x="7222633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8" name="直線コネクタ 317">
            <a:extLst>
              <a:ext uri="{FF2B5EF4-FFF2-40B4-BE49-F238E27FC236}">
                <a16:creationId xmlns:a16="http://schemas.microsoft.com/office/drawing/2014/main" id="{7BDD84D3-4789-9620-DDD1-0BCA3F9954D2}"/>
              </a:ext>
            </a:extLst>
          </p:cNvPr>
          <p:cNvCxnSpPr/>
          <p:nvPr/>
        </p:nvCxnSpPr>
        <p:spPr>
          <a:xfrm flipV="1">
            <a:off x="1994004" y="1288659"/>
            <a:ext cx="0" cy="4496969"/>
          </a:xfrm>
          <a:prstGeom prst="line">
            <a:avLst/>
          </a:prstGeom>
          <a:ln w="57150">
            <a:solidFill>
              <a:srgbClr val="1E219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7" name="グループ化 346">
            <a:extLst>
              <a:ext uri="{FF2B5EF4-FFF2-40B4-BE49-F238E27FC236}">
                <a16:creationId xmlns:a16="http://schemas.microsoft.com/office/drawing/2014/main" id="{A8F14590-2821-A9E3-BBE3-F0F102CBD38C}"/>
              </a:ext>
            </a:extLst>
          </p:cNvPr>
          <p:cNvGrpSpPr/>
          <p:nvPr/>
        </p:nvGrpSpPr>
        <p:grpSpPr>
          <a:xfrm>
            <a:off x="3565675" y="1280459"/>
            <a:ext cx="3795380" cy="2420199"/>
            <a:chOff x="3565675" y="1280459"/>
            <a:chExt cx="3795380" cy="2420199"/>
          </a:xfrm>
        </p:grpSpPr>
        <p:cxnSp>
          <p:nvCxnSpPr>
            <p:cNvPr id="348" name="直線コネクタ 347">
              <a:extLst>
                <a:ext uri="{FF2B5EF4-FFF2-40B4-BE49-F238E27FC236}">
                  <a16:creationId xmlns:a16="http://schemas.microsoft.com/office/drawing/2014/main" id="{2636C24D-C69B-626E-4D37-917F3911F8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1055" y="1288658"/>
              <a:ext cx="0" cy="2412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直線コネクタ 348">
              <a:extLst>
                <a:ext uri="{FF2B5EF4-FFF2-40B4-BE49-F238E27FC236}">
                  <a16:creationId xmlns:a16="http://schemas.microsoft.com/office/drawing/2014/main" id="{329623C8-E915-E7A7-A1FA-CE4C0FAB49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6707" y="1280459"/>
              <a:ext cx="0" cy="2394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直線コネクタ 349">
              <a:extLst>
                <a:ext uri="{FF2B5EF4-FFF2-40B4-BE49-F238E27FC236}">
                  <a16:creationId xmlns:a16="http://schemas.microsoft.com/office/drawing/2014/main" id="{20ABC090-7E73-9544-22D9-D1274DC9D9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04739" y="1288658"/>
              <a:ext cx="0" cy="2376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直線コネクタ 350">
              <a:extLst>
                <a:ext uri="{FF2B5EF4-FFF2-40B4-BE49-F238E27FC236}">
                  <a16:creationId xmlns:a16="http://schemas.microsoft.com/office/drawing/2014/main" id="{91EB4502-56E4-A890-9F44-4E2862FD01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9627" y="1284400"/>
              <a:ext cx="0" cy="2368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直線コネクタ 351">
              <a:extLst>
                <a:ext uri="{FF2B5EF4-FFF2-40B4-BE49-F238E27FC236}">
                  <a16:creationId xmlns:a16="http://schemas.microsoft.com/office/drawing/2014/main" id="{B9EDF651-11C4-6471-CA13-2219FDBB3E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9048" y="1284717"/>
              <a:ext cx="0" cy="2343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直線コネクタ 352">
              <a:extLst>
                <a:ext uri="{FF2B5EF4-FFF2-40B4-BE49-F238E27FC236}">
                  <a16:creationId xmlns:a16="http://schemas.microsoft.com/office/drawing/2014/main" id="{DE4AE6E8-C13A-6880-EF31-0162CC058F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7722" y="1288658"/>
              <a:ext cx="0" cy="2322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直線コネクタ 353">
              <a:extLst>
                <a:ext uri="{FF2B5EF4-FFF2-40B4-BE49-F238E27FC236}">
                  <a16:creationId xmlns:a16="http://schemas.microsoft.com/office/drawing/2014/main" id="{4DFA9349-FABF-63B7-BAFE-3C5D932DE8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1853" y="1288658"/>
              <a:ext cx="0" cy="226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直線コネクタ 354">
              <a:extLst>
                <a:ext uri="{FF2B5EF4-FFF2-40B4-BE49-F238E27FC236}">
                  <a16:creationId xmlns:a16="http://schemas.microsoft.com/office/drawing/2014/main" id="{DD336644-486D-8AD8-6F15-E01F3C8FBE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93421" y="1288658"/>
              <a:ext cx="0" cy="2286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直線コネクタ 355">
              <a:extLst>
                <a:ext uri="{FF2B5EF4-FFF2-40B4-BE49-F238E27FC236}">
                  <a16:creationId xmlns:a16="http://schemas.microsoft.com/office/drawing/2014/main" id="{9C8837BB-23AA-99B7-223C-F53A8B4F33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6802" y="1288658"/>
              <a:ext cx="0" cy="2296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直線コネクタ 356">
              <a:extLst>
                <a:ext uri="{FF2B5EF4-FFF2-40B4-BE49-F238E27FC236}">
                  <a16:creationId xmlns:a16="http://schemas.microsoft.com/office/drawing/2014/main" id="{363DA793-262F-0016-A56C-E885857220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49984" y="1280459"/>
              <a:ext cx="0" cy="2232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直線コネクタ 357">
              <a:extLst>
                <a:ext uri="{FF2B5EF4-FFF2-40B4-BE49-F238E27FC236}">
                  <a16:creationId xmlns:a16="http://schemas.microsoft.com/office/drawing/2014/main" id="{CCA5D055-595A-0C93-F8D3-99261DF854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4070" y="1288658"/>
              <a:ext cx="0" cy="2196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直線コネクタ 358">
              <a:extLst>
                <a:ext uri="{FF2B5EF4-FFF2-40B4-BE49-F238E27FC236}">
                  <a16:creationId xmlns:a16="http://schemas.microsoft.com/office/drawing/2014/main" id="{8E11F404-9C94-AEB6-1C9A-C6759C7C0A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1981" y="1288658"/>
              <a:ext cx="0" cy="2124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直線コネクタ 359">
              <a:extLst>
                <a:ext uri="{FF2B5EF4-FFF2-40B4-BE49-F238E27FC236}">
                  <a16:creationId xmlns:a16="http://schemas.microsoft.com/office/drawing/2014/main" id="{23DEAE18-8C3E-9A0F-CBA1-C362C9C96A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1856" y="1288658"/>
              <a:ext cx="0" cy="208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直線コネクタ 360">
              <a:extLst>
                <a:ext uri="{FF2B5EF4-FFF2-40B4-BE49-F238E27FC236}">
                  <a16:creationId xmlns:a16="http://schemas.microsoft.com/office/drawing/2014/main" id="{6879F12A-BF23-7406-0529-DAF2EB322B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56951" y="1288658"/>
              <a:ext cx="0" cy="1990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直線コネクタ 361">
              <a:extLst>
                <a:ext uri="{FF2B5EF4-FFF2-40B4-BE49-F238E27FC236}">
                  <a16:creationId xmlns:a16="http://schemas.microsoft.com/office/drawing/2014/main" id="{7140F4A1-5469-C5CC-CCA5-AECE42406A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5734" y="1288658"/>
              <a:ext cx="0" cy="190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直線コネクタ 362">
              <a:extLst>
                <a:ext uri="{FF2B5EF4-FFF2-40B4-BE49-F238E27FC236}">
                  <a16:creationId xmlns:a16="http://schemas.microsoft.com/office/drawing/2014/main" id="{E557072B-831E-C4DE-BC18-949EDA869C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8217" y="1288658"/>
              <a:ext cx="0" cy="172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直線コネクタ 363">
              <a:extLst>
                <a:ext uri="{FF2B5EF4-FFF2-40B4-BE49-F238E27FC236}">
                  <a16:creationId xmlns:a16="http://schemas.microsoft.com/office/drawing/2014/main" id="{8D4C7F51-D3C9-201A-E26D-FF36D1DD94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5832" y="1280459"/>
              <a:ext cx="0" cy="1296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直線コネクタ 364">
              <a:extLst>
                <a:ext uri="{FF2B5EF4-FFF2-40B4-BE49-F238E27FC236}">
                  <a16:creationId xmlns:a16="http://schemas.microsoft.com/office/drawing/2014/main" id="{59D0B61F-1845-C0DB-457D-D41FEE0A59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5675" y="1283969"/>
              <a:ext cx="0" cy="900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3" name="グループ化 382">
            <a:extLst>
              <a:ext uri="{FF2B5EF4-FFF2-40B4-BE49-F238E27FC236}">
                <a16:creationId xmlns:a16="http://schemas.microsoft.com/office/drawing/2014/main" id="{2B1D001F-F743-6CE4-8884-78931D714704}"/>
              </a:ext>
            </a:extLst>
          </p:cNvPr>
          <p:cNvGrpSpPr/>
          <p:nvPr/>
        </p:nvGrpSpPr>
        <p:grpSpPr>
          <a:xfrm>
            <a:off x="888460" y="5634853"/>
            <a:ext cx="8335775" cy="869863"/>
            <a:chOff x="888460" y="5634853"/>
            <a:chExt cx="8335775" cy="869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4" name="テキスト ボックス 383">
                  <a:extLst>
                    <a:ext uri="{FF2B5EF4-FFF2-40B4-BE49-F238E27FC236}">
                      <a16:creationId xmlns:a16="http://schemas.microsoft.com/office/drawing/2014/main" id="{A10D2EBA-0C17-FFA8-6FD3-2790654D0BE3}"/>
                    </a:ext>
                  </a:extLst>
                </p:cNvPr>
                <p:cNvSpPr txBox="1"/>
                <p:nvPr/>
              </p:nvSpPr>
              <p:spPr>
                <a:xfrm>
                  <a:off x="4123708" y="6043051"/>
                  <a:ext cx="142423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ja-JP" altLang="en-US" sz="2400" dirty="0">
                      <a:latin typeface="MS PGothic" panose="020B0600070205080204" pitchFamily="34" charset="-128"/>
                      <a:ea typeface="MS PGothic" panose="020B0600070205080204" pitchFamily="34" charset="-128"/>
                    </a:rPr>
                    <a:t>正</a:t>
                  </a:r>
                  <a14:m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 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𝑛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 </m:t>
                      </m:r>
                    </m:oMath>
                  </a14:m>
                  <a:r>
                    <a:rPr kumimoji="1" lang="ja-JP" altLang="en-US" sz="2400">
                      <a:latin typeface="MS PGothic" panose="020B0600070205080204" pitchFamily="34" charset="-128"/>
                      <a:ea typeface="MS PGothic" panose="020B0600070205080204" pitchFamily="34" charset="-128"/>
                    </a:rPr>
                    <a:t>角形</a:t>
                  </a:r>
                </a:p>
              </p:txBody>
            </p:sp>
          </mc:Choice>
          <mc:Fallback xmlns="">
            <p:sp>
              <p:nvSpPr>
                <p:cNvPr id="384" name="テキスト ボックス 383">
                  <a:extLst>
                    <a:ext uri="{FF2B5EF4-FFF2-40B4-BE49-F238E27FC236}">
                      <a16:creationId xmlns:a16="http://schemas.microsoft.com/office/drawing/2014/main" id="{A10D2EBA-0C17-FFA8-6FD3-2790654D0B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3708" y="6043051"/>
                  <a:ext cx="1424236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6195" t="-13158" r="-7080" b="-2631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5" name="直線コネクタ 384">
              <a:extLst>
                <a:ext uri="{FF2B5EF4-FFF2-40B4-BE49-F238E27FC236}">
                  <a16:creationId xmlns:a16="http://schemas.microsoft.com/office/drawing/2014/main" id="{B58B5F2B-E91A-1E9F-FA56-0F7C7ECC72AB}"/>
                </a:ext>
              </a:extLst>
            </p:cNvPr>
            <p:cNvCxnSpPr>
              <a:cxnSpLocks/>
            </p:cNvCxnSpPr>
            <p:nvPr/>
          </p:nvCxnSpPr>
          <p:spPr>
            <a:xfrm>
              <a:off x="1093694" y="5777500"/>
              <a:ext cx="78586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直線コネクタ 385">
              <a:extLst>
                <a:ext uri="{FF2B5EF4-FFF2-40B4-BE49-F238E27FC236}">
                  <a16:creationId xmlns:a16="http://schemas.microsoft.com/office/drawing/2014/main" id="{BCDEB3DE-6E76-CCA9-E3F2-A522552DE405}"/>
                </a:ext>
              </a:extLst>
            </p:cNvPr>
            <p:cNvCxnSpPr>
              <a:cxnSpLocks/>
            </p:cNvCxnSpPr>
            <p:nvPr/>
          </p:nvCxnSpPr>
          <p:spPr>
            <a:xfrm>
              <a:off x="2218773" y="5634853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直線コネクタ 386">
              <a:extLst>
                <a:ext uri="{FF2B5EF4-FFF2-40B4-BE49-F238E27FC236}">
                  <a16:creationId xmlns:a16="http://schemas.microsoft.com/office/drawing/2014/main" id="{C3501F5E-8CFF-AAAE-FAD9-B2AF66F83333}"/>
                </a:ext>
              </a:extLst>
            </p:cNvPr>
            <p:cNvCxnSpPr>
              <a:cxnSpLocks/>
            </p:cNvCxnSpPr>
            <p:nvPr/>
          </p:nvCxnSpPr>
          <p:spPr>
            <a:xfrm>
              <a:off x="3341769" y="5634853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直線コネクタ 387">
              <a:extLst>
                <a:ext uri="{FF2B5EF4-FFF2-40B4-BE49-F238E27FC236}">
                  <a16:creationId xmlns:a16="http://schemas.microsoft.com/office/drawing/2014/main" id="{7C1A1D5C-4683-4DBA-D041-17F2D0B44319}"/>
                </a:ext>
              </a:extLst>
            </p:cNvPr>
            <p:cNvCxnSpPr>
              <a:cxnSpLocks/>
            </p:cNvCxnSpPr>
            <p:nvPr/>
          </p:nvCxnSpPr>
          <p:spPr>
            <a:xfrm>
              <a:off x="4468294" y="5634853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直線コネクタ 388">
              <a:extLst>
                <a:ext uri="{FF2B5EF4-FFF2-40B4-BE49-F238E27FC236}">
                  <a16:creationId xmlns:a16="http://schemas.microsoft.com/office/drawing/2014/main" id="{1E6CC0C9-9BA9-BAE5-4F4A-9F8D306DB691}"/>
                </a:ext>
              </a:extLst>
            </p:cNvPr>
            <p:cNvCxnSpPr>
              <a:cxnSpLocks/>
            </p:cNvCxnSpPr>
            <p:nvPr/>
          </p:nvCxnSpPr>
          <p:spPr>
            <a:xfrm>
              <a:off x="5586356" y="5634853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直線コネクタ 389">
              <a:extLst>
                <a:ext uri="{FF2B5EF4-FFF2-40B4-BE49-F238E27FC236}">
                  <a16:creationId xmlns:a16="http://schemas.microsoft.com/office/drawing/2014/main" id="{20E7D2B5-CF17-D819-8006-8CAE9F1450A2}"/>
                </a:ext>
              </a:extLst>
            </p:cNvPr>
            <p:cNvCxnSpPr>
              <a:cxnSpLocks/>
            </p:cNvCxnSpPr>
            <p:nvPr/>
          </p:nvCxnSpPr>
          <p:spPr>
            <a:xfrm>
              <a:off x="6698234" y="5634853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直線コネクタ 390">
              <a:extLst>
                <a:ext uri="{FF2B5EF4-FFF2-40B4-BE49-F238E27FC236}">
                  <a16:creationId xmlns:a16="http://schemas.microsoft.com/office/drawing/2014/main" id="{DAD0A13B-52D1-6D59-B87F-5751522C2AF0}"/>
                </a:ext>
              </a:extLst>
            </p:cNvPr>
            <p:cNvCxnSpPr>
              <a:cxnSpLocks/>
            </p:cNvCxnSpPr>
            <p:nvPr/>
          </p:nvCxnSpPr>
          <p:spPr>
            <a:xfrm>
              <a:off x="7821371" y="5634853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直線コネクタ 391">
              <a:extLst>
                <a:ext uri="{FF2B5EF4-FFF2-40B4-BE49-F238E27FC236}">
                  <a16:creationId xmlns:a16="http://schemas.microsoft.com/office/drawing/2014/main" id="{8694EB05-7445-F570-CD78-6084A07259F2}"/>
                </a:ext>
              </a:extLst>
            </p:cNvPr>
            <p:cNvCxnSpPr>
              <a:cxnSpLocks/>
            </p:cNvCxnSpPr>
            <p:nvPr/>
          </p:nvCxnSpPr>
          <p:spPr>
            <a:xfrm>
              <a:off x="8935080" y="5634853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3" name="テキスト ボックス 392">
                  <a:extLst>
                    <a:ext uri="{FF2B5EF4-FFF2-40B4-BE49-F238E27FC236}">
                      <a16:creationId xmlns:a16="http://schemas.microsoft.com/office/drawing/2014/main" id="{A58F671C-3D5F-1580-1732-EDC98580472F}"/>
                    </a:ext>
                  </a:extLst>
                </p:cNvPr>
                <p:cNvSpPr txBox="1"/>
                <p:nvPr/>
              </p:nvSpPr>
              <p:spPr>
                <a:xfrm>
                  <a:off x="888460" y="5739109"/>
                  <a:ext cx="41710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/>
                </a:p>
              </p:txBody>
            </p:sp>
          </mc:Choice>
          <mc:Fallback xmlns="">
            <p:sp>
              <p:nvSpPr>
                <p:cNvPr id="393" name="テキスト ボックス 392">
                  <a:extLst>
                    <a:ext uri="{FF2B5EF4-FFF2-40B4-BE49-F238E27FC236}">
                      <a16:creationId xmlns:a16="http://schemas.microsoft.com/office/drawing/2014/main" id="{A58F671C-3D5F-1580-1732-EDC9858047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460" y="5739109"/>
                  <a:ext cx="417102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4" name="テキスト ボックス 393">
                  <a:extLst>
                    <a:ext uri="{FF2B5EF4-FFF2-40B4-BE49-F238E27FC236}">
                      <a16:creationId xmlns:a16="http://schemas.microsoft.com/office/drawing/2014/main" id="{44AC4DA4-7D2B-AA5A-3B10-740EF14164D8}"/>
                    </a:ext>
                  </a:extLst>
                </p:cNvPr>
                <p:cNvSpPr txBox="1"/>
                <p:nvPr/>
              </p:nvSpPr>
              <p:spPr>
                <a:xfrm>
                  <a:off x="2014176" y="5739109"/>
                  <a:ext cx="41710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kumimoji="1" lang="ja-JP" altLang="en-US" sz="2400"/>
                </a:p>
              </p:txBody>
            </p:sp>
          </mc:Choice>
          <mc:Fallback xmlns="">
            <p:sp>
              <p:nvSpPr>
                <p:cNvPr id="394" name="テキスト ボックス 393">
                  <a:extLst>
                    <a:ext uri="{FF2B5EF4-FFF2-40B4-BE49-F238E27FC236}">
                      <a16:creationId xmlns:a16="http://schemas.microsoft.com/office/drawing/2014/main" id="{44AC4DA4-7D2B-AA5A-3B10-740EF1416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4176" y="5739109"/>
                  <a:ext cx="417102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5" name="テキスト ボックス 394">
                  <a:extLst>
                    <a:ext uri="{FF2B5EF4-FFF2-40B4-BE49-F238E27FC236}">
                      <a16:creationId xmlns:a16="http://schemas.microsoft.com/office/drawing/2014/main" id="{B60CA12B-0EDA-EC7E-C7AA-46F45BCA0EAB}"/>
                    </a:ext>
                  </a:extLst>
                </p:cNvPr>
                <p:cNvSpPr txBox="1"/>
                <p:nvPr/>
              </p:nvSpPr>
              <p:spPr>
                <a:xfrm>
                  <a:off x="3042442" y="5739109"/>
                  <a:ext cx="5870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kumimoji="1" lang="ja-JP" altLang="en-US" sz="2400"/>
                </a:p>
              </p:txBody>
            </p:sp>
          </mc:Choice>
          <mc:Fallback xmlns="">
            <p:sp>
              <p:nvSpPr>
                <p:cNvPr id="395" name="テキスト ボックス 394">
                  <a:extLst>
                    <a:ext uri="{FF2B5EF4-FFF2-40B4-BE49-F238E27FC236}">
                      <a16:creationId xmlns:a16="http://schemas.microsoft.com/office/drawing/2014/main" id="{B60CA12B-0EDA-EC7E-C7AA-46F45BCA0E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2442" y="5739109"/>
                  <a:ext cx="587020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6" name="テキスト ボックス 395">
                  <a:extLst>
                    <a:ext uri="{FF2B5EF4-FFF2-40B4-BE49-F238E27FC236}">
                      <a16:creationId xmlns:a16="http://schemas.microsoft.com/office/drawing/2014/main" id="{D54651FD-1F11-06D3-B272-E23F33B4D51A}"/>
                    </a:ext>
                  </a:extLst>
                </p:cNvPr>
                <p:cNvSpPr txBox="1"/>
                <p:nvPr/>
              </p:nvSpPr>
              <p:spPr>
                <a:xfrm>
                  <a:off x="4174784" y="5739109"/>
                  <a:ext cx="5870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kumimoji="1" lang="ja-JP" altLang="en-US" sz="2400"/>
                </a:p>
              </p:txBody>
            </p:sp>
          </mc:Choice>
          <mc:Fallback xmlns="">
            <p:sp>
              <p:nvSpPr>
                <p:cNvPr id="396" name="テキスト ボックス 395">
                  <a:extLst>
                    <a:ext uri="{FF2B5EF4-FFF2-40B4-BE49-F238E27FC236}">
                      <a16:creationId xmlns:a16="http://schemas.microsoft.com/office/drawing/2014/main" id="{D54651FD-1F11-06D3-B272-E23F33B4D5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4784" y="5739109"/>
                  <a:ext cx="58702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7" name="テキスト ボックス 396">
                  <a:extLst>
                    <a:ext uri="{FF2B5EF4-FFF2-40B4-BE49-F238E27FC236}">
                      <a16:creationId xmlns:a16="http://schemas.microsoft.com/office/drawing/2014/main" id="{49655CC3-CC3F-7A49-03FB-7E9A47A0DB07}"/>
                    </a:ext>
                  </a:extLst>
                </p:cNvPr>
                <p:cNvSpPr txBox="1"/>
                <p:nvPr/>
              </p:nvSpPr>
              <p:spPr>
                <a:xfrm>
                  <a:off x="5288272" y="5739109"/>
                  <a:ext cx="5870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/>
                </a:p>
              </p:txBody>
            </p:sp>
          </mc:Choice>
          <mc:Fallback xmlns="">
            <p:sp>
              <p:nvSpPr>
                <p:cNvPr id="397" name="テキスト ボックス 396">
                  <a:extLst>
                    <a:ext uri="{FF2B5EF4-FFF2-40B4-BE49-F238E27FC236}">
                      <a16:creationId xmlns:a16="http://schemas.microsoft.com/office/drawing/2014/main" id="{49655CC3-CC3F-7A49-03FB-7E9A47A0DB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272" y="5739109"/>
                  <a:ext cx="587020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8" name="テキスト ボックス 397">
                  <a:extLst>
                    <a:ext uri="{FF2B5EF4-FFF2-40B4-BE49-F238E27FC236}">
                      <a16:creationId xmlns:a16="http://schemas.microsoft.com/office/drawing/2014/main" id="{160840A3-CCC8-FAFE-7456-53CCC9BA9AA1}"/>
                    </a:ext>
                  </a:extLst>
                </p:cNvPr>
                <p:cNvSpPr txBox="1"/>
                <p:nvPr/>
              </p:nvSpPr>
              <p:spPr>
                <a:xfrm>
                  <a:off x="6403284" y="5739109"/>
                  <a:ext cx="5870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kumimoji="1" lang="ja-JP" altLang="en-US" sz="2400"/>
                </a:p>
              </p:txBody>
            </p:sp>
          </mc:Choice>
          <mc:Fallback xmlns="">
            <p:sp>
              <p:nvSpPr>
                <p:cNvPr id="398" name="テキスト ボックス 397">
                  <a:extLst>
                    <a:ext uri="{FF2B5EF4-FFF2-40B4-BE49-F238E27FC236}">
                      <a16:creationId xmlns:a16="http://schemas.microsoft.com/office/drawing/2014/main" id="{160840A3-CCC8-FAFE-7456-53CCC9BA9A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3284" y="5739109"/>
                  <a:ext cx="587020" cy="4616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9" name="テキスト ボックス 398">
                  <a:extLst>
                    <a:ext uri="{FF2B5EF4-FFF2-40B4-BE49-F238E27FC236}">
                      <a16:creationId xmlns:a16="http://schemas.microsoft.com/office/drawing/2014/main" id="{7FD87C5E-493F-CBC4-520F-250CB2887960}"/>
                    </a:ext>
                  </a:extLst>
                </p:cNvPr>
                <p:cNvSpPr txBox="1"/>
                <p:nvPr/>
              </p:nvSpPr>
              <p:spPr>
                <a:xfrm>
                  <a:off x="7533411" y="5739109"/>
                  <a:ext cx="5870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/>
                </a:p>
              </p:txBody>
            </p:sp>
          </mc:Choice>
          <mc:Fallback xmlns="">
            <p:sp>
              <p:nvSpPr>
                <p:cNvPr id="399" name="テキスト ボックス 398">
                  <a:extLst>
                    <a:ext uri="{FF2B5EF4-FFF2-40B4-BE49-F238E27FC236}">
                      <a16:creationId xmlns:a16="http://schemas.microsoft.com/office/drawing/2014/main" id="{7FD87C5E-493F-CBC4-520F-250CB28879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3411" y="5739109"/>
                  <a:ext cx="587020" cy="46166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0" name="テキスト ボックス 399">
                  <a:extLst>
                    <a:ext uri="{FF2B5EF4-FFF2-40B4-BE49-F238E27FC236}">
                      <a16:creationId xmlns:a16="http://schemas.microsoft.com/office/drawing/2014/main" id="{FE76BDDE-7766-8B47-DCB8-ABA0B8F172C2}"/>
                    </a:ext>
                  </a:extLst>
                </p:cNvPr>
                <p:cNvSpPr txBox="1"/>
                <p:nvPr/>
              </p:nvSpPr>
              <p:spPr>
                <a:xfrm>
                  <a:off x="8637215" y="5739109"/>
                  <a:ext cx="5870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kumimoji="1" lang="ja-JP" altLang="en-US" sz="2400"/>
                </a:p>
              </p:txBody>
            </p:sp>
          </mc:Choice>
          <mc:Fallback xmlns="">
            <p:sp>
              <p:nvSpPr>
                <p:cNvPr id="400" name="テキスト ボックス 399">
                  <a:extLst>
                    <a:ext uri="{FF2B5EF4-FFF2-40B4-BE49-F238E27FC236}">
                      <a16:creationId xmlns:a16="http://schemas.microsoft.com/office/drawing/2014/main" id="{FE76BDDE-7766-8B47-DCB8-ABA0B8F172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7215" y="5739109"/>
                  <a:ext cx="587020" cy="46166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1" name="グループ化 400">
            <a:extLst>
              <a:ext uri="{FF2B5EF4-FFF2-40B4-BE49-F238E27FC236}">
                <a16:creationId xmlns:a16="http://schemas.microsoft.com/office/drawing/2014/main" id="{925F4F1E-878C-ABB8-3E39-8C044746D1BF}"/>
              </a:ext>
            </a:extLst>
          </p:cNvPr>
          <p:cNvGrpSpPr/>
          <p:nvPr/>
        </p:nvGrpSpPr>
        <p:grpSpPr>
          <a:xfrm>
            <a:off x="2215416" y="1280531"/>
            <a:ext cx="1130061" cy="4505097"/>
            <a:chOff x="2215416" y="1280531"/>
            <a:chExt cx="1130061" cy="4505097"/>
          </a:xfrm>
        </p:grpSpPr>
        <p:cxnSp>
          <p:nvCxnSpPr>
            <p:cNvPr id="402" name="直線コネクタ 401">
              <a:extLst>
                <a:ext uri="{FF2B5EF4-FFF2-40B4-BE49-F238E27FC236}">
                  <a16:creationId xmlns:a16="http://schemas.microsoft.com/office/drawing/2014/main" id="{600783B5-317B-FC1D-8383-8F7F8CBF8DD5}"/>
                </a:ext>
              </a:extLst>
            </p:cNvPr>
            <p:cNvCxnSpPr/>
            <p:nvPr/>
          </p:nvCxnSpPr>
          <p:spPr>
            <a:xfrm flipV="1">
              <a:off x="2215416" y="1288659"/>
              <a:ext cx="0" cy="4496969"/>
            </a:xfrm>
            <a:prstGeom prst="line">
              <a:avLst/>
            </a:prstGeom>
            <a:ln w="57150">
              <a:solidFill>
                <a:srgbClr val="1E21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直線コネクタ 402">
              <a:extLst>
                <a:ext uri="{FF2B5EF4-FFF2-40B4-BE49-F238E27FC236}">
                  <a16:creationId xmlns:a16="http://schemas.microsoft.com/office/drawing/2014/main" id="{547CCD79-1CFE-E009-4277-BA0054564286}"/>
                </a:ext>
              </a:extLst>
            </p:cNvPr>
            <p:cNvCxnSpPr/>
            <p:nvPr/>
          </p:nvCxnSpPr>
          <p:spPr>
            <a:xfrm flipV="1">
              <a:off x="2436828" y="1280531"/>
              <a:ext cx="0" cy="4496969"/>
            </a:xfrm>
            <a:prstGeom prst="line">
              <a:avLst/>
            </a:prstGeom>
            <a:ln w="57150">
              <a:solidFill>
                <a:srgbClr val="1E21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直線コネクタ 403">
              <a:extLst>
                <a:ext uri="{FF2B5EF4-FFF2-40B4-BE49-F238E27FC236}">
                  <a16:creationId xmlns:a16="http://schemas.microsoft.com/office/drawing/2014/main" id="{B91D9E3F-BCC1-2C60-610F-0D6D37C5A2FC}"/>
                </a:ext>
              </a:extLst>
            </p:cNvPr>
            <p:cNvCxnSpPr/>
            <p:nvPr/>
          </p:nvCxnSpPr>
          <p:spPr>
            <a:xfrm flipV="1">
              <a:off x="2658240" y="1288659"/>
              <a:ext cx="0" cy="4496969"/>
            </a:xfrm>
            <a:prstGeom prst="line">
              <a:avLst/>
            </a:prstGeom>
            <a:ln w="57150">
              <a:solidFill>
                <a:srgbClr val="1E21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直線コネクタ 404">
              <a:extLst>
                <a:ext uri="{FF2B5EF4-FFF2-40B4-BE49-F238E27FC236}">
                  <a16:creationId xmlns:a16="http://schemas.microsoft.com/office/drawing/2014/main" id="{4EDAA8DD-36B1-7859-13BF-04513A442DFA}"/>
                </a:ext>
              </a:extLst>
            </p:cNvPr>
            <p:cNvCxnSpPr/>
            <p:nvPr/>
          </p:nvCxnSpPr>
          <p:spPr>
            <a:xfrm flipV="1">
              <a:off x="2879652" y="1280531"/>
              <a:ext cx="0" cy="4496969"/>
            </a:xfrm>
            <a:prstGeom prst="line">
              <a:avLst/>
            </a:prstGeom>
            <a:ln w="57150">
              <a:solidFill>
                <a:srgbClr val="1E21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直線コネクタ 405">
              <a:extLst>
                <a:ext uri="{FF2B5EF4-FFF2-40B4-BE49-F238E27FC236}">
                  <a16:creationId xmlns:a16="http://schemas.microsoft.com/office/drawing/2014/main" id="{5DEE1FAF-9E4B-2122-585F-0DD98F99A1B2}"/>
                </a:ext>
              </a:extLst>
            </p:cNvPr>
            <p:cNvCxnSpPr/>
            <p:nvPr/>
          </p:nvCxnSpPr>
          <p:spPr>
            <a:xfrm flipV="1">
              <a:off x="3103938" y="1288659"/>
              <a:ext cx="0" cy="4496969"/>
            </a:xfrm>
            <a:prstGeom prst="line">
              <a:avLst/>
            </a:prstGeom>
            <a:ln w="57150">
              <a:solidFill>
                <a:srgbClr val="1E21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直線コネクタ 406">
              <a:extLst>
                <a:ext uri="{FF2B5EF4-FFF2-40B4-BE49-F238E27FC236}">
                  <a16:creationId xmlns:a16="http://schemas.microsoft.com/office/drawing/2014/main" id="{1FE2FD78-FC9D-32CE-AB2B-FF4BDC6E00B2}"/>
                </a:ext>
              </a:extLst>
            </p:cNvPr>
            <p:cNvCxnSpPr/>
            <p:nvPr/>
          </p:nvCxnSpPr>
          <p:spPr>
            <a:xfrm flipV="1">
              <a:off x="3345477" y="1288659"/>
              <a:ext cx="0" cy="4496969"/>
            </a:xfrm>
            <a:prstGeom prst="line">
              <a:avLst/>
            </a:prstGeom>
            <a:ln w="57150">
              <a:solidFill>
                <a:srgbClr val="1E21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8" name="グループ化 407">
            <a:extLst>
              <a:ext uri="{FF2B5EF4-FFF2-40B4-BE49-F238E27FC236}">
                <a16:creationId xmlns:a16="http://schemas.microsoft.com/office/drawing/2014/main" id="{E056E495-B012-04CA-806A-293451204B1E}"/>
              </a:ext>
            </a:extLst>
          </p:cNvPr>
          <p:cNvGrpSpPr/>
          <p:nvPr/>
        </p:nvGrpSpPr>
        <p:grpSpPr>
          <a:xfrm>
            <a:off x="3563953" y="3779739"/>
            <a:ext cx="3805612" cy="1988737"/>
            <a:chOff x="3563953" y="3779739"/>
            <a:chExt cx="3805612" cy="1988737"/>
          </a:xfrm>
        </p:grpSpPr>
        <p:cxnSp>
          <p:nvCxnSpPr>
            <p:cNvPr id="409" name="直線コネクタ 408">
              <a:extLst>
                <a:ext uri="{FF2B5EF4-FFF2-40B4-BE49-F238E27FC236}">
                  <a16:creationId xmlns:a16="http://schemas.microsoft.com/office/drawing/2014/main" id="{5D9EE3F7-C040-31DB-075F-BAD3EF3C6E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9565" y="3779739"/>
              <a:ext cx="0" cy="198873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直線コネクタ 409">
              <a:extLst>
                <a:ext uri="{FF2B5EF4-FFF2-40B4-BE49-F238E27FC236}">
                  <a16:creationId xmlns:a16="http://schemas.microsoft.com/office/drawing/2014/main" id="{6B601AEE-34EA-D309-ADF1-50FBACDDA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5575" y="3793960"/>
              <a:ext cx="0" cy="197451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直線コネクタ 410">
              <a:extLst>
                <a:ext uri="{FF2B5EF4-FFF2-40B4-BE49-F238E27FC236}">
                  <a16:creationId xmlns:a16="http://schemas.microsoft.com/office/drawing/2014/main" id="{5DE9CFD6-AA4D-F8AF-2D8E-201D64B829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9128" y="3853276"/>
              <a:ext cx="0" cy="19152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直線コネクタ 411">
              <a:extLst>
                <a:ext uri="{FF2B5EF4-FFF2-40B4-BE49-F238E27FC236}">
                  <a16:creationId xmlns:a16="http://schemas.microsoft.com/office/drawing/2014/main" id="{CC6CA5BD-D184-D69E-DBA6-C76B39D6E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9359" y="3878476"/>
              <a:ext cx="0" cy="1890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直線コネクタ 412">
              <a:extLst>
                <a:ext uri="{FF2B5EF4-FFF2-40B4-BE49-F238E27FC236}">
                  <a16:creationId xmlns:a16="http://schemas.microsoft.com/office/drawing/2014/main" id="{767E6457-EC0F-398C-27C4-AE31593B08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6680" y="3921676"/>
              <a:ext cx="0" cy="1846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直線コネクタ 413">
              <a:extLst>
                <a:ext uri="{FF2B5EF4-FFF2-40B4-BE49-F238E27FC236}">
                  <a16:creationId xmlns:a16="http://schemas.microsoft.com/office/drawing/2014/main" id="{4C02C72C-2EA9-A071-75A5-B0967B1D16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4373" y="3986476"/>
              <a:ext cx="0" cy="1782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直線コネクタ 414">
              <a:extLst>
                <a:ext uri="{FF2B5EF4-FFF2-40B4-BE49-F238E27FC236}">
                  <a16:creationId xmlns:a16="http://schemas.microsoft.com/office/drawing/2014/main" id="{6081EC73-268C-7A18-00EB-F81037530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4566" y="4029676"/>
              <a:ext cx="0" cy="1738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直線コネクタ 415">
              <a:extLst>
                <a:ext uri="{FF2B5EF4-FFF2-40B4-BE49-F238E27FC236}">
                  <a16:creationId xmlns:a16="http://schemas.microsoft.com/office/drawing/2014/main" id="{79CD8D1E-FF1C-0773-10B8-B417C1234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98653" y="4083676"/>
              <a:ext cx="0" cy="1684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直線コネクタ 416">
              <a:extLst>
                <a:ext uri="{FF2B5EF4-FFF2-40B4-BE49-F238E27FC236}">
                  <a16:creationId xmlns:a16="http://schemas.microsoft.com/office/drawing/2014/main" id="{108649F1-4A9D-4C82-4627-A00284CE1C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8522" y="4148476"/>
              <a:ext cx="0" cy="1620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直線コネクタ 417">
              <a:extLst>
                <a:ext uri="{FF2B5EF4-FFF2-40B4-BE49-F238E27FC236}">
                  <a16:creationId xmlns:a16="http://schemas.microsoft.com/office/drawing/2014/main" id="{F8C8E39D-F22E-1CC8-2B28-6D959EC882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4522" y="4220476"/>
              <a:ext cx="0" cy="154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直線コネクタ 418">
              <a:extLst>
                <a:ext uri="{FF2B5EF4-FFF2-40B4-BE49-F238E27FC236}">
                  <a16:creationId xmlns:a16="http://schemas.microsoft.com/office/drawing/2014/main" id="{7AA5B1C4-4EF1-D41F-345C-F322FDC288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8722" y="4281676"/>
              <a:ext cx="0" cy="1486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直線コネクタ 419">
              <a:extLst>
                <a:ext uri="{FF2B5EF4-FFF2-40B4-BE49-F238E27FC236}">
                  <a16:creationId xmlns:a16="http://schemas.microsoft.com/office/drawing/2014/main" id="{F28FD4B0-725E-F2EB-F5C8-16D4FED9E7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9315" y="4364476"/>
              <a:ext cx="0" cy="1404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直線コネクタ 420">
              <a:extLst>
                <a:ext uri="{FF2B5EF4-FFF2-40B4-BE49-F238E27FC236}">
                  <a16:creationId xmlns:a16="http://schemas.microsoft.com/office/drawing/2014/main" id="{714C8131-D74B-1BCE-1264-3E23A33DB2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315" y="4418476"/>
              <a:ext cx="0" cy="1350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直線コネクタ 421">
              <a:extLst>
                <a:ext uri="{FF2B5EF4-FFF2-40B4-BE49-F238E27FC236}">
                  <a16:creationId xmlns:a16="http://schemas.microsoft.com/office/drawing/2014/main" id="{5BF9EAAC-3679-DEBF-A2F1-E355467C7F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6367" y="4526476"/>
              <a:ext cx="0" cy="1242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直線コネクタ 422">
              <a:extLst>
                <a:ext uri="{FF2B5EF4-FFF2-40B4-BE49-F238E27FC236}">
                  <a16:creationId xmlns:a16="http://schemas.microsoft.com/office/drawing/2014/main" id="{73A739C9-D345-C2EA-30E4-DEFFD3B4CB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6695" y="4652476"/>
              <a:ext cx="0" cy="1116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直線コネクタ 423">
              <a:extLst>
                <a:ext uri="{FF2B5EF4-FFF2-40B4-BE49-F238E27FC236}">
                  <a16:creationId xmlns:a16="http://schemas.microsoft.com/office/drawing/2014/main" id="{31D0B122-D21F-EDD8-2EAC-55B42321E3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0895" y="4724476"/>
              <a:ext cx="0" cy="1044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直線コネクタ 424">
              <a:extLst>
                <a:ext uri="{FF2B5EF4-FFF2-40B4-BE49-F238E27FC236}">
                  <a16:creationId xmlns:a16="http://schemas.microsoft.com/office/drawing/2014/main" id="{9872C7B0-D13F-4DF7-9D4D-C2F66348D9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8239" y="5095276"/>
              <a:ext cx="0" cy="6732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直線コネクタ 425">
              <a:extLst>
                <a:ext uri="{FF2B5EF4-FFF2-40B4-BE49-F238E27FC236}">
                  <a16:creationId xmlns:a16="http://schemas.microsoft.com/office/drawing/2014/main" id="{B1348568-87CF-D5B3-0CB6-F473EBF363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3953" y="5415676"/>
              <a:ext cx="0" cy="352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7" name="グループ化 426">
            <a:extLst>
              <a:ext uri="{FF2B5EF4-FFF2-40B4-BE49-F238E27FC236}">
                <a16:creationId xmlns:a16="http://schemas.microsoft.com/office/drawing/2014/main" id="{AA055FA7-6E0F-0D35-B2A0-C5EA4ECF7783}"/>
              </a:ext>
            </a:extLst>
          </p:cNvPr>
          <p:cNvGrpSpPr/>
          <p:nvPr/>
        </p:nvGrpSpPr>
        <p:grpSpPr>
          <a:xfrm>
            <a:off x="7592968" y="1289439"/>
            <a:ext cx="1343462" cy="4479818"/>
            <a:chOff x="7592968" y="1289439"/>
            <a:chExt cx="1343462" cy="4479818"/>
          </a:xfrm>
        </p:grpSpPr>
        <p:cxnSp>
          <p:nvCxnSpPr>
            <p:cNvPr id="428" name="直線コネクタ 427">
              <a:extLst>
                <a:ext uri="{FF2B5EF4-FFF2-40B4-BE49-F238E27FC236}">
                  <a16:creationId xmlns:a16="http://schemas.microsoft.com/office/drawing/2014/main" id="{6097E2E9-600B-B3F1-EBF8-7B494A310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2968" y="1289439"/>
              <a:ext cx="0" cy="44798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直線コネクタ 428">
              <a:extLst>
                <a:ext uri="{FF2B5EF4-FFF2-40B4-BE49-F238E27FC236}">
                  <a16:creationId xmlns:a16="http://schemas.microsoft.com/office/drawing/2014/main" id="{AEAC9E2D-978E-42D2-B273-7E59133B0C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4881" y="1289439"/>
              <a:ext cx="0" cy="44798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直線コネクタ 429">
              <a:extLst>
                <a:ext uri="{FF2B5EF4-FFF2-40B4-BE49-F238E27FC236}">
                  <a16:creationId xmlns:a16="http://schemas.microsoft.com/office/drawing/2014/main" id="{B8D4A9BD-F484-87CC-9BC0-4C2CBCDBE7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0891" y="1289439"/>
              <a:ext cx="0" cy="44798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直線コネクタ 430">
              <a:extLst>
                <a:ext uri="{FF2B5EF4-FFF2-40B4-BE49-F238E27FC236}">
                  <a16:creationId xmlns:a16="http://schemas.microsoft.com/office/drawing/2014/main" id="{D78626FC-C7AF-7124-AC36-141FFB2A2A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64853" y="1289439"/>
              <a:ext cx="0" cy="44798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直線コネクタ 431">
              <a:extLst>
                <a:ext uri="{FF2B5EF4-FFF2-40B4-BE49-F238E27FC236}">
                  <a16:creationId xmlns:a16="http://schemas.microsoft.com/office/drawing/2014/main" id="{6BB3B6B9-04C4-C8B8-4E09-B94571BCD5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8815" y="1289439"/>
              <a:ext cx="0" cy="44798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直線コネクタ 432">
              <a:extLst>
                <a:ext uri="{FF2B5EF4-FFF2-40B4-BE49-F238E27FC236}">
                  <a16:creationId xmlns:a16="http://schemas.microsoft.com/office/drawing/2014/main" id="{DDC4296F-9303-A0E7-C724-131540C3E5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9402" y="1289439"/>
              <a:ext cx="0" cy="44798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直線コネクタ 433">
              <a:extLst>
                <a:ext uri="{FF2B5EF4-FFF2-40B4-BE49-F238E27FC236}">
                  <a16:creationId xmlns:a16="http://schemas.microsoft.com/office/drawing/2014/main" id="{ABF72724-651F-84FB-2078-8EBEDD20C8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36430" y="1289439"/>
              <a:ext cx="0" cy="44798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8" name="グループ化 437">
            <a:extLst>
              <a:ext uri="{FF2B5EF4-FFF2-40B4-BE49-F238E27FC236}">
                <a16:creationId xmlns:a16="http://schemas.microsoft.com/office/drawing/2014/main" id="{041F676F-01F6-D2EE-6F52-E38F09C9F1C6}"/>
              </a:ext>
            </a:extLst>
          </p:cNvPr>
          <p:cNvGrpSpPr/>
          <p:nvPr/>
        </p:nvGrpSpPr>
        <p:grpSpPr>
          <a:xfrm>
            <a:off x="4105533" y="109331"/>
            <a:ext cx="4943099" cy="1009740"/>
            <a:chOff x="4105533" y="109331"/>
            <a:chExt cx="4943099" cy="1009740"/>
          </a:xfrm>
        </p:grpSpPr>
        <p:sp>
          <p:nvSpPr>
            <p:cNvPr id="439" name="正方形/長方形 438">
              <a:extLst>
                <a:ext uri="{FF2B5EF4-FFF2-40B4-BE49-F238E27FC236}">
                  <a16:creationId xmlns:a16="http://schemas.microsoft.com/office/drawing/2014/main" id="{C6271879-54F0-824C-ACEB-50B59EE44922}"/>
                </a:ext>
              </a:extLst>
            </p:cNvPr>
            <p:cNvSpPr/>
            <p:nvPr/>
          </p:nvSpPr>
          <p:spPr>
            <a:xfrm>
              <a:off x="4105533" y="109331"/>
              <a:ext cx="4943099" cy="1009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1E2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72000" rIns="180000" bIns="216000"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2400" spc="-3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</a:t>
              </a:r>
              <a:r>
                <a:rPr kumimoji="1" lang="en-US" altLang="ja-JP" sz="2400" spc="-30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or</a:t>
              </a:r>
              <a:r>
                <a:rPr kumimoji="1" lang="ja-JP" altLang="en-US" sz="2400" spc="-3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　　　　：いずれも重ならない</a:t>
              </a:r>
              <a:endParaRPr kumimoji="1" lang="en-US" altLang="ja-JP" sz="2400" spc="-3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20000"/>
                </a:lnSpc>
              </a:pPr>
              <a:r>
                <a:rPr kumimoji="1" lang="ja-JP" altLang="en-US" sz="2400" spc="-3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</a:t>
              </a:r>
              <a:r>
                <a:rPr kumimoji="1" lang="en-US" altLang="ja-JP" sz="2400" spc="-30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or</a:t>
              </a:r>
              <a:r>
                <a:rPr kumimoji="1" lang="ja-JP" altLang="en-US" sz="2400" spc="-3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　　　　：特定の方法で重なる</a:t>
              </a:r>
              <a:endParaRPr kumimoji="1" lang="ja-JP" altLang="en-US" sz="2400" spc="-3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440" name="乗算記号 439">
              <a:extLst>
                <a:ext uri="{FF2B5EF4-FFF2-40B4-BE49-F238E27FC236}">
                  <a16:creationId xmlns:a16="http://schemas.microsoft.com/office/drawing/2014/main" id="{A8572A07-DDE9-0CC9-5E72-D3A339D35FC3}"/>
                </a:ext>
              </a:extLst>
            </p:cNvPr>
            <p:cNvSpPr/>
            <p:nvPr/>
          </p:nvSpPr>
          <p:spPr>
            <a:xfrm>
              <a:off x="4303567" y="280311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1E21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乗算記号 440">
              <a:extLst>
                <a:ext uri="{FF2B5EF4-FFF2-40B4-BE49-F238E27FC236}">
                  <a16:creationId xmlns:a16="http://schemas.microsoft.com/office/drawing/2014/main" id="{D94263FC-A9F1-C447-00B5-F9CC5BF18C78}"/>
                </a:ext>
              </a:extLst>
            </p:cNvPr>
            <p:cNvSpPr/>
            <p:nvPr/>
          </p:nvSpPr>
          <p:spPr>
            <a:xfrm>
              <a:off x="4303567" y="718791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42" name="直線コネクタ 441">
              <a:extLst>
                <a:ext uri="{FF2B5EF4-FFF2-40B4-BE49-F238E27FC236}">
                  <a16:creationId xmlns:a16="http://schemas.microsoft.com/office/drawing/2014/main" id="{DEA3745D-2A14-0C91-BAD7-AE3A94E39E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2795" y="864323"/>
              <a:ext cx="1016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直線コネクタ 442">
              <a:extLst>
                <a:ext uri="{FF2B5EF4-FFF2-40B4-BE49-F238E27FC236}">
                  <a16:creationId xmlns:a16="http://schemas.microsoft.com/office/drawing/2014/main" id="{A23E49AB-A5F3-2EFA-AC88-F6596015B5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2795" y="425843"/>
              <a:ext cx="1016000" cy="0"/>
            </a:xfrm>
            <a:prstGeom prst="line">
              <a:avLst/>
            </a:prstGeom>
            <a:ln w="57150">
              <a:solidFill>
                <a:srgbClr val="1E21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1BAEBCB9-2467-8DA7-B5B5-886A75013F81}"/>
              </a:ext>
            </a:extLst>
          </p:cNvPr>
          <p:cNvSpPr/>
          <p:nvPr/>
        </p:nvSpPr>
        <p:spPr>
          <a:xfrm>
            <a:off x="2102097" y="1278703"/>
            <a:ext cx="1368000" cy="4496969"/>
          </a:xfrm>
          <a:prstGeom prst="roundRect">
            <a:avLst>
              <a:gd name="adj" fmla="val 2946"/>
            </a:avLst>
          </a:prstGeom>
          <a:solidFill>
            <a:srgbClr val="98E6FF">
              <a:alpha val="0"/>
            </a:srgb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elvetica" pitchFamily="2" charset="0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B5C37C8-C880-8184-E9BC-9B6D70E53FDD}"/>
              </a:ext>
            </a:extLst>
          </p:cNvPr>
          <p:cNvGrpSpPr/>
          <p:nvPr/>
        </p:nvGrpSpPr>
        <p:grpSpPr>
          <a:xfrm>
            <a:off x="4901357" y="4535221"/>
            <a:ext cx="2850476" cy="1004967"/>
            <a:chOff x="5271548" y="4234007"/>
            <a:chExt cx="2850476" cy="1004967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D60E06D1-D343-2B52-17E0-3BCA5EE4695A}"/>
                </a:ext>
              </a:extLst>
            </p:cNvPr>
            <p:cNvSpPr/>
            <p:nvPr/>
          </p:nvSpPr>
          <p:spPr>
            <a:xfrm>
              <a:off x="5271548" y="4695672"/>
              <a:ext cx="2850476" cy="543302"/>
            </a:xfrm>
            <a:prstGeom prst="rect">
              <a:avLst/>
            </a:prstGeom>
            <a:solidFill>
              <a:srgbClr val="F9FBFD"/>
            </a:solidFill>
            <a:ln w="28575">
              <a:solidFill>
                <a:srgbClr val="1E2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72000" rIns="180000" bIns="216000"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2400" spc="-3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残りの部分を埋める</a:t>
              </a:r>
              <a:endParaRPr kumimoji="1" lang="ja-JP" altLang="en-US" sz="2400" spc="-3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3CCDDA98-246D-4902-7170-39640722B1A1}"/>
                </a:ext>
              </a:extLst>
            </p:cNvPr>
            <p:cNvSpPr txBox="1"/>
            <p:nvPr/>
          </p:nvSpPr>
          <p:spPr>
            <a:xfrm>
              <a:off x="5271548" y="4234007"/>
              <a:ext cx="2850476" cy="461665"/>
            </a:xfrm>
            <a:prstGeom prst="rect">
              <a:avLst/>
            </a:prstGeom>
            <a:solidFill>
              <a:srgbClr val="DAE3F3"/>
            </a:solidFill>
            <a:ln w="28575">
              <a:solidFill>
                <a:srgbClr val="1E209C"/>
              </a:solidFill>
            </a:ln>
          </p:spPr>
          <p:txBody>
            <a:bodyPr wrap="none" lIns="144000" rtlCol="0">
              <a:noAutofit/>
            </a:bodyPr>
            <a:lstStyle/>
            <a:p>
              <a:r>
                <a:rPr lang="ja-JP" altLang="en-US" sz="2400">
                  <a:latin typeface="MS PGothic" panose="020B0600070205080204" pitchFamily="34" charset="-128"/>
                  <a:ea typeface="MS PGothic" panose="020B0600070205080204" pitchFamily="34" charset="-128"/>
                  <a:cs typeface="Arial" panose="020B0604020202020204" pitchFamily="34" charset="0"/>
                </a:rPr>
                <a:t>課題１</a:t>
              </a:r>
              <a:endPara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9BC658-EBFB-E441-2078-865F184202FE}"/>
              </a:ext>
            </a:extLst>
          </p:cNvPr>
          <p:cNvSpPr txBox="1"/>
          <p:nvPr/>
        </p:nvSpPr>
        <p:spPr>
          <a:xfrm>
            <a:off x="2244833" y="3488617"/>
            <a:ext cx="1080604" cy="461665"/>
          </a:xfrm>
          <a:prstGeom prst="rect">
            <a:avLst/>
          </a:prstGeom>
          <a:solidFill>
            <a:srgbClr val="C5E8DE"/>
          </a:solidFill>
          <a:ln w="28575">
            <a:solidFill>
              <a:srgbClr val="23B20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定理６</a:t>
            </a:r>
            <a:endParaRPr lang="en-US" altLang="ja-JP" sz="2400" dirty="0"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14379C2B-2B69-9A04-7E47-F818CA47D33C}"/>
              </a:ext>
            </a:extLst>
          </p:cNvPr>
          <p:cNvGrpSpPr/>
          <p:nvPr/>
        </p:nvGrpSpPr>
        <p:grpSpPr>
          <a:xfrm>
            <a:off x="5823394" y="1215830"/>
            <a:ext cx="3205360" cy="2358193"/>
            <a:chOff x="5823394" y="1215830"/>
            <a:chExt cx="3205360" cy="2358193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3E6AFF48-1CD9-7260-E66C-CD7AD8D0AD17}"/>
                </a:ext>
              </a:extLst>
            </p:cNvPr>
            <p:cNvSpPr/>
            <p:nvPr/>
          </p:nvSpPr>
          <p:spPr>
            <a:xfrm>
              <a:off x="5823394" y="1677495"/>
              <a:ext cx="3205360" cy="1896528"/>
            </a:xfrm>
            <a:prstGeom prst="rect">
              <a:avLst/>
            </a:prstGeom>
            <a:solidFill>
              <a:srgbClr val="F9FBFD"/>
            </a:solidFill>
            <a:ln w="28575">
              <a:solidFill>
                <a:srgbClr val="1E2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72000" rIns="180000" bIns="216000"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2400" spc="-3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正反角柱はどうなる？</a:t>
              </a:r>
              <a:endParaRPr kumimoji="1" lang="ja-JP" altLang="en-US" sz="2400" spc="-3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0FB34CAD-F757-ECDC-BFFF-556B45CB13C1}"/>
                </a:ext>
              </a:extLst>
            </p:cNvPr>
            <p:cNvSpPr txBox="1"/>
            <p:nvPr/>
          </p:nvSpPr>
          <p:spPr>
            <a:xfrm>
              <a:off x="5823394" y="1215830"/>
              <a:ext cx="3205360" cy="461665"/>
            </a:xfrm>
            <a:prstGeom prst="rect">
              <a:avLst/>
            </a:prstGeom>
            <a:solidFill>
              <a:srgbClr val="DAE3F3"/>
            </a:solidFill>
            <a:ln w="28575">
              <a:solidFill>
                <a:srgbClr val="1E209C"/>
              </a:solidFill>
            </a:ln>
          </p:spPr>
          <p:txBody>
            <a:bodyPr wrap="none" lIns="144000" rtlCol="0">
              <a:noAutofit/>
            </a:bodyPr>
            <a:lstStyle/>
            <a:p>
              <a:r>
                <a:rPr lang="ja-JP" altLang="en-US" sz="2400">
                  <a:latin typeface="MS PGothic" panose="020B0600070205080204" pitchFamily="34" charset="-128"/>
                  <a:ea typeface="MS PGothic" panose="020B0600070205080204" pitchFamily="34" charset="-128"/>
                  <a:cs typeface="Arial" panose="020B0604020202020204" pitchFamily="34" charset="0"/>
                </a:rPr>
                <a:t>課題２</a:t>
              </a:r>
              <a:endPara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20" name="グラフィックス 19">
              <a:extLst>
                <a:ext uri="{FF2B5EF4-FFF2-40B4-BE49-F238E27FC236}">
                  <a16:creationId xmlns:a16="http://schemas.microsoft.com/office/drawing/2014/main" id="{C32E41D8-EF4A-6C10-A1AC-BB1A6AE71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/>
          </p:blipFill>
          <p:spPr>
            <a:xfrm>
              <a:off x="6190738" y="2196147"/>
              <a:ext cx="2470673" cy="1235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827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60312B-B2B8-C3C8-663E-62D602024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本研究の背景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5E29DC-B56E-68F9-9542-2F931C962D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311" y="3947539"/>
            <a:ext cx="8611377" cy="847493"/>
          </a:xfrm>
        </p:spPr>
        <p:txBody>
          <a:bodyPr/>
          <a:lstStyle/>
          <a:p>
            <a:r>
              <a:rPr kumimoji="1" lang="ja-JP" altLang="en-US" sz="2400" spc="-3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どのように一般展開しても重ならない多面体</a:t>
            </a:r>
            <a:br>
              <a:rPr lang="en-US" altLang="ja-JP" spc="-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ja-JP" altLang="en-US" spc="-30">
                <a:latin typeface="Arial" panose="020B0604020202020204" pitchFamily="34" charset="0"/>
                <a:cs typeface="Arial" panose="020B0604020202020204" pitchFamily="34" charset="0"/>
              </a:rPr>
              <a:t>　　　　　　　　　　　　　　　　　　　　　　　　</a:t>
            </a:r>
            <a:r>
              <a:rPr lang="ja-JP" altLang="en-US" spc="-3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➡︎ 　</a:t>
            </a:r>
            <a:r>
              <a:rPr kumimoji="1" lang="en-US" altLang="ja-JP" sz="2400" spc="-3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Overlap-free </a:t>
            </a:r>
            <a:r>
              <a:rPr lang="ja-JP" altLang="en-US" spc="-30">
                <a:latin typeface="Arial" panose="020B0604020202020204" pitchFamily="34" charset="0"/>
                <a:cs typeface="Arial" panose="020B0604020202020204" pitchFamily="34" charset="0"/>
              </a:rPr>
              <a:t>な多面体</a:t>
            </a:r>
            <a:br>
              <a:rPr lang="en-US" altLang="ja-JP" sz="2400" spc="-3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endParaRPr kumimoji="1" lang="en-US" altLang="ja-JP" sz="2400" spc="-3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2B2174-42C4-804F-96A5-CA23E6302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50EBAA0-1C5B-505B-20AB-85F53021CF34}"/>
              </a:ext>
            </a:extLst>
          </p:cNvPr>
          <p:cNvSpPr/>
          <p:nvPr/>
        </p:nvSpPr>
        <p:spPr>
          <a:xfrm>
            <a:off x="161784" y="1675010"/>
            <a:ext cx="8866970" cy="2205613"/>
          </a:xfrm>
          <a:prstGeom prst="rect">
            <a:avLst/>
          </a:prstGeom>
          <a:solidFill>
            <a:srgbClr val="F9FBFD"/>
          </a:solidFill>
          <a:ln w="28575">
            <a:solidFill>
              <a:srgbClr val="1E2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tIns="72000" rIns="180000" bIns="216000" rtlCol="0" anchor="t"/>
          <a:lstStyle/>
          <a:p>
            <a:pPr>
              <a:lnSpc>
                <a:spcPct val="120000"/>
              </a:lnSpc>
            </a:pPr>
            <a:r>
              <a:rPr kumimoji="1" lang="ja-JP" altLang="en-US" sz="2400" spc="-3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下記の４つの多面体を除いて，全ての多面体は重なるように</a:t>
            </a:r>
            <a:br>
              <a:rPr kumimoji="1" lang="en-US" altLang="ja-JP" sz="2400" spc="-3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sz="2400" spc="-3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一般展開できる．</a:t>
            </a:r>
            <a:endParaRPr kumimoji="1" lang="ja-JP" altLang="en-US" sz="2400" spc="-3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6381121-3588-C90D-58BC-03F917A740AA}"/>
              </a:ext>
            </a:extLst>
          </p:cNvPr>
          <p:cNvSpPr txBox="1"/>
          <p:nvPr/>
        </p:nvSpPr>
        <p:spPr>
          <a:xfrm>
            <a:off x="161784" y="1213346"/>
            <a:ext cx="8866970" cy="461665"/>
          </a:xfrm>
          <a:prstGeom prst="rect">
            <a:avLst/>
          </a:prstGeom>
          <a:solidFill>
            <a:srgbClr val="DAE3F3"/>
          </a:solidFill>
          <a:ln w="28575">
            <a:solidFill>
              <a:srgbClr val="1E209C"/>
            </a:solidFill>
          </a:ln>
        </p:spPr>
        <p:txBody>
          <a:bodyPr wrap="none" lIns="144000" rtlCol="0">
            <a:noAutofit/>
          </a:bodyPr>
          <a:lstStyle/>
          <a:p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定理１２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[T. Kamata, T. Shiota and R. Uehara, 2024]</a:t>
            </a:r>
          </a:p>
        </p:txBody>
      </p:sp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7482B4B0-BEF2-DF3A-64AE-F6116F8F0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6127" y="2607448"/>
            <a:ext cx="6011746" cy="1127202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19C784E-F7B3-F013-ECC2-1C468014E1E9}"/>
              </a:ext>
            </a:extLst>
          </p:cNvPr>
          <p:cNvGrpSpPr/>
          <p:nvPr/>
        </p:nvGrpSpPr>
        <p:grpSpPr>
          <a:xfrm>
            <a:off x="161784" y="4878599"/>
            <a:ext cx="8866970" cy="1541666"/>
            <a:chOff x="161784" y="4878599"/>
            <a:chExt cx="8866970" cy="1541666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EB15354-950D-386C-C7D6-6E60E6C26D7A}"/>
                </a:ext>
              </a:extLst>
            </p:cNvPr>
            <p:cNvSpPr/>
            <p:nvPr/>
          </p:nvSpPr>
          <p:spPr>
            <a:xfrm>
              <a:off x="161784" y="5340265"/>
              <a:ext cx="8866970" cy="1080000"/>
            </a:xfrm>
            <a:prstGeom prst="rect">
              <a:avLst/>
            </a:prstGeom>
            <a:solidFill>
              <a:srgbClr val="F2ECF2"/>
            </a:solidFill>
            <a:ln w="28575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72000" rIns="180000" bIns="216000" rtlCol="0" anchor="t"/>
            <a:lstStyle/>
            <a:p>
              <a:pPr>
                <a:lnSpc>
                  <a:spcPct val="120000"/>
                </a:lnSpc>
              </a:pPr>
              <a:r>
                <a:rPr lang="ja-JP" altLang="en-US" sz="2400" spc="-3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  <a:cs typeface="Arial" panose="020B0604020202020204" pitchFamily="34" charset="0"/>
                </a:rPr>
                <a:t>どのように辺展開しても重ならない（</a:t>
              </a:r>
              <a:r>
                <a:rPr lang="en-US" altLang="ja-JP" sz="2400" spc="-3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Edge overlap-free </a:t>
              </a:r>
              <a:r>
                <a:rPr lang="ja-JP" altLang="en-US" sz="2400" spc="-3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な</a:t>
              </a:r>
              <a:r>
                <a:rPr lang="ja-JP" altLang="en-US" sz="2400" spc="-3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  <a:cs typeface="Arial" panose="020B0604020202020204" pitchFamily="34" charset="0"/>
                </a:rPr>
                <a:t>）多面体は</a:t>
              </a:r>
              <a:br>
                <a:rPr lang="en-US" altLang="ja-JP" sz="2400" spc="-30" dirty="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lang="ja-JP" altLang="en-US" sz="2400" spc="-3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  <a:cs typeface="Arial" panose="020B0604020202020204" pitchFamily="34" charset="0"/>
                </a:rPr>
                <a:t>どのような特徴を持つ多面体であるか？</a:t>
              </a:r>
              <a:endParaRPr kumimoji="1" lang="ja-JP" altLang="en-US" sz="2400" spc="-3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E93BB340-8DC1-3F82-BEDF-65A094CF16D1}"/>
                </a:ext>
              </a:extLst>
            </p:cNvPr>
            <p:cNvSpPr txBox="1"/>
            <p:nvPr/>
          </p:nvSpPr>
          <p:spPr>
            <a:xfrm>
              <a:off x="161784" y="4878599"/>
              <a:ext cx="8866970" cy="461665"/>
            </a:xfrm>
            <a:prstGeom prst="rect">
              <a:avLst/>
            </a:prstGeom>
            <a:solidFill>
              <a:srgbClr val="F2CFEE"/>
            </a:solidFill>
            <a:ln w="28575">
              <a:solidFill>
                <a:srgbClr val="FF2F92"/>
              </a:solidFill>
            </a:ln>
          </p:spPr>
          <p:txBody>
            <a:bodyPr wrap="none" lIns="144000" rtlCol="0">
              <a:noAutofit/>
            </a:bodyPr>
            <a:lstStyle/>
            <a:p>
              <a:r>
                <a:rPr lang="ja-JP" altLang="en-US" sz="2400">
                  <a:latin typeface="MS PGothic" panose="020B0600070205080204" pitchFamily="34" charset="-128"/>
                  <a:ea typeface="MS PGothic" panose="020B0600070205080204" pitchFamily="34" charset="-128"/>
                  <a:cs typeface="Arial" panose="020B0604020202020204" pitchFamily="34" charset="0"/>
                </a:rPr>
                <a:t>疑問</a:t>
              </a:r>
              <a:endPara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7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6BBF8A-3C05-A729-8DA7-4922188B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正角柱とは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D304D9-B6D1-691F-998B-CF89AB8A2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D44B845-E459-06EE-8C59-854AA035B447}"/>
                  </a:ext>
                </a:extLst>
              </p:cNvPr>
              <p:cNvSpPr/>
              <p:nvPr/>
            </p:nvSpPr>
            <p:spPr>
              <a:xfrm>
                <a:off x="161784" y="1675012"/>
                <a:ext cx="8866970" cy="1496473"/>
              </a:xfrm>
              <a:prstGeom prst="rect">
                <a:avLst/>
              </a:prstGeom>
              <a:solidFill>
                <a:srgbClr val="F9FBFD"/>
              </a:solidFill>
              <a:ln w="28575">
                <a:solidFill>
                  <a:srgbClr val="1E20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72000" rIns="180000" bIns="216000" rtlCol="0" anchor="t"/>
              <a:lstStyle/>
              <a:p>
                <a:pPr>
                  <a:lnSpc>
                    <a:spcPct val="120000"/>
                  </a:lnSpc>
                </a:pPr>
                <a:r>
                  <a:rPr kumimoji="1" lang="ja-JP" altLang="en-US" sz="2400" spc="-3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互いに向き合っている二つの合同な正</a:t>
                </a:r>
                <a14:m>
                  <m:oMath xmlns:m="http://schemas.openxmlformats.org/officeDocument/2006/math">
                    <m:r>
                      <a:rPr kumimoji="1" lang="en-US" altLang="ja-JP" sz="2400" b="0" i="0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𝑛</m:t>
                    </m:r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kumimoji="1" lang="ja-JP" altLang="en-US" sz="2400" spc="-3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角形（</a:t>
                </a:r>
                <a:r>
                  <a:rPr kumimoji="1" lang="ja-JP" altLang="en-US" sz="2400" spc="-3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底面</a:t>
                </a:r>
                <a:r>
                  <a:rPr kumimoji="1" lang="ja-JP" altLang="en-US" sz="2400" spc="-3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・</a:t>
                </a:r>
                <a:r>
                  <a:rPr kumimoji="1" lang="ja-JP" altLang="en-US" sz="2400" spc="-3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上面</a:t>
                </a:r>
                <a:r>
                  <a:rPr kumimoji="1" lang="ja-JP" altLang="en-US" sz="2400" spc="-3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）と，</a:t>
                </a:r>
                <a:endParaRPr kumimoji="1" lang="en-US" altLang="ja-JP" sz="2400" spc="-3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>
                  <a:lnSpc>
                    <a:spcPct val="120000"/>
                  </a:lnSpc>
                </a:pPr>
                <a:r>
                  <a:rPr kumimoji="1" lang="ja-JP" altLang="en-US" sz="2400" spc="-4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底面と上面の対応する辺を結ぶ</a:t>
                </a:r>
                <a14:m>
                  <m:oMath xmlns:m="http://schemas.openxmlformats.org/officeDocument/2006/math">
                    <m:r>
                      <a:rPr kumimoji="1" lang="en-US" altLang="ja-JP" sz="2400" b="0" i="1" spc="-4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kumimoji="1" lang="en-US" altLang="ja-JP" sz="2400" b="0" i="1" spc="-4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𝑛</m:t>
                    </m:r>
                    <m:r>
                      <a:rPr kumimoji="1" lang="en-US" altLang="ja-JP" sz="2400" b="0" i="1" spc="-4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kumimoji="1" lang="ja-JP" altLang="en-US" sz="2400" spc="-4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個の長方形（</a:t>
                </a:r>
                <a:r>
                  <a:rPr kumimoji="1" lang="ja-JP" altLang="en-US" sz="2400" spc="-4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側面</a:t>
                </a:r>
                <a:r>
                  <a:rPr kumimoji="1" lang="ja-JP" altLang="en-US" sz="2400" spc="-4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）から構成される</a:t>
                </a:r>
                <a:endParaRPr kumimoji="1" lang="en-US" altLang="ja-JP" sz="2400" spc="-4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>
                  <a:lnSpc>
                    <a:spcPct val="120000"/>
                  </a:lnSpc>
                </a:pPr>
                <a:r>
                  <a:rPr kumimoji="1" lang="ja-JP" altLang="en-US" sz="2400" spc="-3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多面体を</a:t>
                </a:r>
                <a:r>
                  <a:rPr kumimoji="1" lang="ja-JP" altLang="en-US" sz="2400" spc="-3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正</a:t>
                </a:r>
                <a14:m>
                  <m:oMath xmlns:m="http://schemas.openxmlformats.org/officeDocument/2006/math">
                    <m:r>
                      <a:rPr kumimoji="1" lang="en-US" altLang="ja-JP" sz="2400" b="0" i="0" spc="-3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kumimoji="1" lang="en-US" altLang="ja-JP" sz="2400" b="0" i="1" spc="-3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𝑛</m:t>
                    </m:r>
                    <m:r>
                      <a:rPr kumimoji="1" lang="en-US" altLang="ja-JP" sz="2400" b="0" i="1" spc="-3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kumimoji="1" lang="ja-JP" altLang="en-US" sz="2400" spc="-3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角柱</a:t>
                </a:r>
                <a:r>
                  <a:rPr kumimoji="1" lang="ja-JP" altLang="en-US" sz="2400" spc="-3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という．</a:t>
                </a:r>
                <a:endParaRPr kumimoji="1" lang="ja-JP" altLang="en-US" sz="2400" spc="-3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D44B845-E459-06EE-8C59-854AA035B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84" y="1675012"/>
                <a:ext cx="8866970" cy="1496473"/>
              </a:xfrm>
              <a:prstGeom prst="rect">
                <a:avLst/>
              </a:prstGeom>
              <a:blipFill>
                <a:blip r:embed="rId2"/>
                <a:stretch>
                  <a:fillRect l="-428" r="-999"/>
                </a:stretch>
              </a:blipFill>
              <a:ln w="28575">
                <a:solidFill>
                  <a:srgbClr val="1E209C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0E5DDCE-0320-FC78-0E1A-DA1493E7DA18}"/>
              </a:ext>
            </a:extLst>
          </p:cNvPr>
          <p:cNvSpPr txBox="1"/>
          <p:nvPr/>
        </p:nvSpPr>
        <p:spPr>
          <a:xfrm>
            <a:off x="161784" y="1213346"/>
            <a:ext cx="8866970" cy="461665"/>
          </a:xfrm>
          <a:prstGeom prst="rect">
            <a:avLst/>
          </a:prstGeom>
          <a:solidFill>
            <a:srgbClr val="DAE3F3"/>
          </a:solidFill>
          <a:ln w="28575">
            <a:solidFill>
              <a:srgbClr val="1E209C"/>
            </a:solidFill>
          </a:ln>
        </p:spPr>
        <p:txBody>
          <a:bodyPr wrap="none" lIns="144000" rtlCol="0">
            <a:noAutofit/>
          </a:bodyPr>
          <a:lstStyle/>
          <a:p>
            <a:r>
              <a:rPr lang="ja-JP" altLang="en-US" sz="240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定義２</a:t>
            </a:r>
            <a:endParaRPr lang="en-US" altLang="ja-JP" sz="2400" dirty="0">
              <a:latin typeface="Arial" panose="020B0604020202020204" pitchFamily="34" charset="0"/>
              <a:ea typeface="ヒラギノ角ゴ ProN W3" panose="020B03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26EA3184-6C1D-548B-108B-6ED7AC739962}"/>
              </a:ext>
            </a:extLst>
          </p:cNvPr>
          <p:cNvGrpSpPr/>
          <p:nvPr/>
        </p:nvGrpSpPr>
        <p:grpSpPr>
          <a:xfrm flipH="1">
            <a:off x="3876866" y="3836407"/>
            <a:ext cx="4317185" cy="1705386"/>
            <a:chOff x="779465" y="4006277"/>
            <a:chExt cx="4088679" cy="1615121"/>
          </a:xfrm>
        </p:grpSpPr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74093A92-A502-8F47-A037-8A55A8575A80}"/>
                </a:ext>
              </a:extLst>
            </p:cNvPr>
            <p:cNvSpPr/>
            <p:nvPr/>
          </p:nvSpPr>
          <p:spPr>
            <a:xfrm>
              <a:off x="779465" y="4230316"/>
              <a:ext cx="4078026" cy="1391080"/>
            </a:xfrm>
            <a:custGeom>
              <a:avLst/>
              <a:gdLst>
                <a:gd name="connsiteX0" fmla="*/ 2057187 w 4078026"/>
                <a:gd name="connsiteY0" fmla="*/ 0 h 1391080"/>
                <a:gd name="connsiteX1" fmla="*/ 1219038 w 4078026"/>
                <a:gd name="connsiteY1" fmla="*/ 73282 h 1391080"/>
                <a:gd name="connsiteX2" fmla="*/ 521752 w 4078026"/>
                <a:gd name="connsiteY2" fmla="*/ 230621 h 1391080"/>
                <a:gd name="connsiteX3" fmla="*/ 91608 w 4078026"/>
                <a:gd name="connsiteY3" fmla="*/ 488374 h 1391080"/>
                <a:gd name="connsiteX4" fmla="*/ 0 w 4078026"/>
                <a:gd name="connsiteY4" fmla="*/ 783497 h 1391080"/>
                <a:gd name="connsiteX5" fmla="*/ 256333 w 4078026"/>
                <a:gd name="connsiteY5" fmla="*/ 1061814 h 1391080"/>
                <a:gd name="connsiteX6" fmla="*/ 823401 w 4078026"/>
                <a:gd name="connsiteY6" fmla="*/ 1278637 h 1391080"/>
                <a:gd name="connsiteX7" fmla="*/ 1649101 w 4078026"/>
                <a:gd name="connsiteY7" fmla="*/ 1391081 h 1391080"/>
                <a:gd name="connsiteX8" fmla="*/ 2501642 w 4078026"/>
                <a:gd name="connsiteY8" fmla="*/ 1391081 h 1391080"/>
                <a:gd name="connsiteX9" fmla="*/ 3274670 w 4078026"/>
                <a:gd name="connsiteY9" fmla="*/ 1279722 h 1391080"/>
                <a:gd name="connsiteX10" fmla="*/ 3822541 w 4078026"/>
                <a:gd name="connsiteY10" fmla="*/ 1053622 h 1391080"/>
                <a:gd name="connsiteX11" fmla="*/ 4078027 w 4078026"/>
                <a:gd name="connsiteY11" fmla="*/ 773258 h 1391080"/>
                <a:gd name="connsiteX12" fmla="*/ 3999122 w 4078026"/>
                <a:gd name="connsiteY12" fmla="*/ 501940 h 1391080"/>
                <a:gd name="connsiteX13" fmla="*/ 3582567 w 4078026"/>
                <a:gd name="connsiteY13" fmla="*/ 244187 h 1391080"/>
                <a:gd name="connsiteX14" fmla="*/ 2853587 w 4078026"/>
                <a:gd name="connsiteY14" fmla="*/ 54263 h 1391080"/>
                <a:gd name="connsiteX15" fmla="*/ 2057187 w 4078026"/>
                <a:gd name="connsiteY15" fmla="*/ 0 h 139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78026" h="1391080">
                  <a:moveTo>
                    <a:pt x="2057187" y="0"/>
                  </a:moveTo>
                  <a:lnTo>
                    <a:pt x="1219038" y="73282"/>
                  </a:lnTo>
                  <a:lnTo>
                    <a:pt x="521752" y="230621"/>
                  </a:lnTo>
                  <a:lnTo>
                    <a:pt x="91608" y="488374"/>
                  </a:lnTo>
                  <a:lnTo>
                    <a:pt x="0" y="783497"/>
                  </a:lnTo>
                  <a:lnTo>
                    <a:pt x="256333" y="1061814"/>
                  </a:lnTo>
                  <a:lnTo>
                    <a:pt x="823401" y="1278637"/>
                  </a:lnTo>
                  <a:lnTo>
                    <a:pt x="1649101" y="1391081"/>
                  </a:lnTo>
                  <a:lnTo>
                    <a:pt x="2501642" y="1391081"/>
                  </a:lnTo>
                  <a:lnTo>
                    <a:pt x="3274670" y="1279722"/>
                  </a:lnTo>
                  <a:lnTo>
                    <a:pt x="3822541" y="1053622"/>
                  </a:lnTo>
                  <a:lnTo>
                    <a:pt x="4078027" y="773258"/>
                  </a:lnTo>
                  <a:lnTo>
                    <a:pt x="3999122" y="501940"/>
                  </a:lnTo>
                  <a:lnTo>
                    <a:pt x="3582567" y="244187"/>
                  </a:lnTo>
                  <a:lnTo>
                    <a:pt x="2853587" y="54263"/>
                  </a:lnTo>
                  <a:lnTo>
                    <a:pt x="2057187" y="0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BD5804A8-5872-1E80-7B75-689F43452CA5}"/>
                </a:ext>
              </a:extLst>
            </p:cNvPr>
            <p:cNvSpPr/>
            <p:nvPr/>
          </p:nvSpPr>
          <p:spPr>
            <a:xfrm>
              <a:off x="779465" y="4006277"/>
              <a:ext cx="4078026" cy="1391083"/>
            </a:xfrm>
            <a:custGeom>
              <a:avLst/>
              <a:gdLst>
                <a:gd name="connsiteX0" fmla="*/ 2057187 w 4078026"/>
                <a:gd name="connsiteY0" fmla="*/ 0 h 1391083"/>
                <a:gd name="connsiteX1" fmla="*/ 1219038 w 4078026"/>
                <a:gd name="connsiteY1" fmla="*/ 73282 h 1391083"/>
                <a:gd name="connsiteX2" fmla="*/ 521752 w 4078026"/>
                <a:gd name="connsiteY2" fmla="*/ 230621 h 1391083"/>
                <a:gd name="connsiteX3" fmla="*/ 91608 w 4078026"/>
                <a:gd name="connsiteY3" fmla="*/ 488375 h 1391083"/>
                <a:gd name="connsiteX4" fmla="*/ 0 w 4078026"/>
                <a:gd name="connsiteY4" fmla="*/ 783498 h 1391083"/>
                <a:gd name="connsiteX5" fmla="*/ 256333 w 4078026"/>
                <a:gd name="connsiteY5" fmla="*/ 1061816 h 1391083"/>
                <a:gd name="connsiteX6" fmla="*/ 823401 w 4078026"/>
                <a:gd name="connsiteY6" fmla="*/ 1278639 h 1391083"/>
                <a:gd name="connsiteX7" fmla="*/ 1649101 w 4078026"/>
                <a:gd name="connsiteY7" fmla="*/ 1391083 h 1391083"/>
                <a:gd name="connsiteX8" fmla="*/ 2501642 w 4078026"/>
                <a:gd name="connsiteY8" fmla="*/ 1391083 h 1391083"/>
                <a:gd name="connsiteX9" fmla="*/ 3274670 w 4078026"/>
                <a:gd name="connsiteY9" fmla="*/ 1279725 h 1391083"/>
                <a:gd name="connsiteX10" fmla="*/ 3822541 w 4078026"/>
                <a:gd name="connsiteY10" fmla="*/ 1053624 h 1391083"/>
                <a:gd name="connsiteX11" fmla="*/ 4078027 w 4078026"/>
                <a:gd name="connsiteY11" fmla="*/ 773259 h 1391083"/>
                <a:gd name="connsiteX12" fmla="*/ 3999122 w 4078026"/>
                <a:gd name="connsiteY12" fmla="*/ 501940 h 1391083"/>
                <a:gd name="connsiteX13" fmla="*/ 3582567 w 4078026"/>
                <a:gd name="connsiteY13" fmla="*/ 244187 h 1391083"/>
                <a:gd name="connsiteX14" fmla="*/ 2853587 w 4078026"/>
                <a:gd name="connsiteY14" fmla="*/ 54264 h 1391083"/>
                <a:gd name="connsiteX15" fmla="*/ 2057187 w 4078026"/>
                <a:gd name="connsiteY15" fmla="*/ 0 h 139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78026" h="1391083">
                  <a:moveTo>
                    <a:pt x="2057187" y="0"/>
                  </a:moveTo>
                  <a:lnTo>
                    <a:pt x="1219038" y="73282"/>
                  </a:lnTo>
                  <a:lnTo>
                    <a:pt x="521752" y="230621"/>
                  </a:lnTo>
                  <a:lnTo>
                    <a:pt x="91608" y="488375"/>
                  </a:lnTo>
                  <a:lnTo>
                    <a:pt x="0" y="783498"/>
                  </a:lnTo>
                  <a:lnTo>
                    <a:pt x="256333" y="1061816"/>
                  </a:lnTo>
                  <a:lnTo>
                    <a:pt x="823401" y="1278639"/>
                  </a:lnTo>
                  <a:lnTo>
                    <a:pt x="1649101" y="1391083"/>
                  </a:lnTo>
                  <a:lnTo>
                    <a:pt x="2501642" y="1391083"/>
                  </a:lnTo>
                  <a:lnTo>
                    <a:pt x="3274670" y="1279725"/>
                  </a:lnTo>
                  <a:lnTo>
                    <a:pt x="3822541" y="1053624"/>
                  </a:lnTo>
                  <a:lnTo>
                    <a:pt x="4078027" y="773259"/>
                  </a:lnTo>
                  <a:lnTo>
                    <a:pt x="3999122" y="501940"/>
                  </a:lnTo>
                  <a:lnTo>
                    <a:pt x="3582567" y="244187"/>
                  </a:lnTo>
                  <a:lnTo>
                    <a:pt x="2853587" y="54264"/>
                  </a:lnTo>
                  <a:lnTo>
                    <a:pt x="2057187" y="0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9935A746-7FCA-D2BC-6535-2409807909FA}"/>
                </a:ext>
              </a:extLst>
            </p:cNvPr>
            <p:cNvSpPr/>
            <p:nvPr/>
          </p:nvSpPr>
          <p:spPr>
            <a:xfrm>
              <a:off x="779465" y="4789775"/>
              <a:ext cx="256333" cy="502355"/>
            </a:xfrm>
            <a:custGeom>
              <a:avLst/>
              <a:gdLst>
                <a:gd name="connsiteX0" fmla="*/ 256333 w 256333"/>
                <a:gd name="connsiteY0" fmla="*/ 502355 h 502355"/>
                <a:gd name="connsiteX1" fmla="*/ 0 w 256333"/>
                <a:gd name="connsiteY1" fmla="*/ 224039 h 502355"/>
                <a:gd name="connsiteX2" fmla="*/ 0 w 256333"/>
                <a:gd name="connsiteY2" fmla="*/ 0 h 502355"/>
                <a:gd name="connsiteX3" fmla="*/ 256333 w 256333"/>
                <a:gd name="connsiteY3" fmla="*/ 278319 h 502355"/>
                <a:gd name="connsiteX4" fmla="*/ 256333 w 256333"/>
                <a:gd name="connsiteY4" fmla="*/ 502355 h 502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333" h="502355">
                  <a:moveTo>
                    <a:pt x="256333" y="502355"/>
                  </a:moveTo>
                  <a:lnTo>
                    <a:pt x="0" y="224039"/>
                  </a:lnTo>
                  <a:lnTo>
                    <a:pt x="0" y="0"/>
                  </a:lnTo>
                  <a:lnTo>
                    <a:pt x="256333" y="278319"/>
                  </a:lnTo>
                  <a:lnTo>
                    <a:pt x="256333" y="502355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E12B3879-35E2-8511-C477-958E31CC095D}"/>
                </a:ext>
              </a:extLst>
            </p:cNvPr>
            <p:cNvSpPr/>
            <p:nvPr/>
          </p:nvSpPr>
          <p:spPr>
            <a:xfrm>
              <a:off x="1035798" y="5068093"/>
              <a:ext cx="567067" cy="440859"/>
            </a:xfrm>
            <a:custGeom>
              <a:avLst/>
              <a:gdLst>
                <a:gd name="connsiteX0" fmla="*/ 567068 w 567067"/>
                <a:gd name="connsiteY0" fmla="*/ 440859 h 440859"/>
                <a:gd name="connsiteX1" fmla="*/ 0 w 567067"/>
                <a:gd name="connsiteY1" fmla="*/ 224036 h 440859"/>
                <a:gd name="connsiteX2" fmla="*/ 0 w 567067"/>
                <a:gd name="connsiteY2" fmla="*/ 0 h 440859"/>
                <a:gd name="connsiteX3" fmla="*/ 567068 w 567067"/>
                <a:gd name="connsiteY3" fmla="*/ 216823 h 440859"/>
                <a:gd name="connsiteX4" fmla="*/ 567068 w 567067"/>
                <a:gd name="connsiteY4" fmla="*/ 440859 h 440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067" h="440859">
                  <a:moveTo>
                    <a:pt x="567068" y="440859"/>
                  </a:moveTo>
                  <a:lnTo>
                    <a:pt x="0" y="224036"/>
                  </a:lnTo>
                  <a:lnTo>
                    <a:pt x="0" y="0"/>
                  </a:lnTo>
                  <a:lnTo>
                    <a:pt x="567068" y="216823"/>
                  </a:lnTo>
                  <a:lnTo>
                    <a:pt x="567068" y="440859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92CE3CEF-2B9F-9FAB-99AF-033A3FAE4609}"/>
                </a:ext>
              </a:extLst>
            </p:cNvPr>
            <p:cNvSpPr/>
            <p:nvPr/>
          </p:nvSpPr>
          <p:spPr>
            <a:xfrm>
              <a:off x="1602866" y="5284917"/>
              <a:ext cx="825699" cy="336480"/>
            </a:xfrm>
            <a:custGeom>
              <a:avLst/>
              <a:gdLst>
                <a:gd name="connsiteX0" fmla="*/ 825700 w 825699"/>
                <a:gd name="connsiteY0" fmla="*/ 336480 h 336480"/>
                <a:gd name="connsiteX1" fmla="*/ 0 w 825699"/>
                <a:gd name="connsiteY1" fmla="*/ 224036 h 336480"/>
                <a:gd name="connsiteX2" fmla="*/ 0 w 825699"/>
                <a:gd name="connsiteY2" fmla="*/ 0 h 336480"/>
                <a:gd name="connsiteX3" fmla="*/ 825700 w 825699"/>
                <a:gd name="connsiteY3" fmla="*/ 112444 h 336480"/>
                <a:gd name="connsiteX4" fmla="*/ 825700 w 825699"/>
                <a:gd name="connsiteY4" fmla="*/ 336480 h 33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699" h="336480">
                  <a:moveTo>
                    <a:pt x="825700" y="336480"/>
                  </a:moveTo>
                  <a:lnTo>
                    <a:pt x="0" y="224036"/>
                  </a:lnTo>
                  <a:lnTo>
                    <a:pt x="0" y="0"/>
                  </a:lnTo>
                  <a:lnTo>
                    <a:pt x="825700" y="112444"/>
                  </a:lnTo>
                  <a:lnTo>
                    <a:pt x="825700" y="336480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F09118D9-8B49-1F0B-0C52-A33205AEFF4A}"/>
                </a:ext>
              </a:extLst>
            </p:cNvPr>
            <p:cNvSpPr/>
            <p:nvPr/>
          </p:nvSpPr>
          <p:spPr>
            <a:xfrm>
              <a:off x="2428566" y="5397360"/>
              <a:ext cx="852539" cy="224038"/>
            </a:xfrm>
            <a:custGeom>
              <a:avLst/>
              <a:gdLst>
                <a:gd name="connsiteX0" fmla="*/ 0 w 852539"/>
                <a:gd name="connsiteY0" fmla="*/ 0 h 224038"/>
                <a:gd name="connsiteX1" fmla="*/ 852540 w 852539"/>
                <a:gd name="connsiteY1" fmla="*/ 0 h 224038"/>
                <a:gd name="connsiteX2" fmla="*/ 852540 w 852539"/>
                <a:gd name="connsiteY2" fmla="*/ 224038 h 224038"/>
                <a:gd name="connsiteX3" fmla="*/ 0 w 852539"/>
                <a:gd name="connsiteY3" fmla="*/ 224038 h 22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539" h="224038">
                  <a:moveTo>
                    <a:pt x="0" y="0"/>
                  </a:moveTo>
                  <a:lnTo>
                    <a:pt x="852540" y="0"/>
                  </a:lnTo>
                  <a:lnTo>
                    <a:pt x="852540" y="224038"/>
                  </a:lnTo>
                  <a:lnTo>
                    <a:pt x="0" y="224038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76535D50-A5B1-E1F8-EFD2-29EAEA600039}"/>
                </a:ext>
              </a:extLst>
            </p:cNvPr>
            <p:cNvSpPr/>
            <p:nvPr/>
          </p:nvSpPr>
          <p:spPr>
            <a:xfrm>
              <a:off x="3281107" y="5286002"/>
              <a:ext cx="773028" cy="335394"/>
            </a:xfrm>
            <a:custGeom>
              <a:avLst/>
              <a:gdLst>
                <a:gd name="connsiteX0" fmla="*/ 773028 w 773028"/>
                <a:gd name="connsiteY0" fmla="*/ 224036 h 335394"/>
                <a:gd name="connsiteX1" fmla="*/ 0 w 773028"/>
                <a:gd name="connsiteY1" fmla="*/ 335395 h 335394"/>
                <a:gd name="connsiteX2" fmla="*/ 0 w 773028"/>
                <a:gd name="connsiteY2" fmla="*/ 111359 h 335394"/>
                <a:gd name="connsiteX3" fmla="*/ 773028 w 773028"/>
                <a:gd name="connsiteY3" fmla="*/ 0 h 335394"/>
                <a:gd name="connsiteX4" fmla="*/ 773028 w 773028"/>
                <a:gd name="connsiteY4" fmla="*/ 224036 h 33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3028" h="335394">
                  <a:moveTo>
                    <a:pt x="773028" y="224036"/>
                  </a:moveTo>
                  <a:lnTo>
                    <a:pt x="0" y="335395"/>
                  </a:lnTo>
                  <a:lnTo>
                    <a:pt x="0" y="111359"/>
                  </a:lnTo>
                  <a:lnTo>
                    <a:pt x="773028" y="0"/>
                  </a:lnTo>
                  <a:lnTo>
                    <a:pt x="773028" y="224036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2F0DFD58-5086-4518-B4B8-42FF92D8B6F9}"/>
                </a:ext>
              </a:extLst>
            </p:cNvPr>
            <p:cNvSpPr/>
            <p:nvPr/>
          </p:nvSpPr>
          <p:spPr>
            <a:xfrm>
              <a:off x="4054135" y="5059901"/>
              <a:ext cx="547871" cy="450136"/>
            </a:xfrm>
            <a:custGeom>
              <a:avLst/>
              <a:gdLst>
                <a:gd name="connsiteX0" fmla="*/ 547872 w 547871"/>
                <a:gd name="connsiteY0" fmla="*/ 224036 h 450136"/>
                <a:gd name="connsiteX1" fmla="*/ 0 w 547871"/>
                <a:gd name="connsiteY1" fmla="*/ 450137 h 450136"/>
                <a:gd name="connsiteX2" fmla="*/ 0 w 547871"/>
                <a:gd name="connsiteY2" fmla="*/ 226100 h 450136"/>
                <a:gd name="connsiteX3" fmla="*/ 547872 w 547871"/>
                <a:gd name="connsiteY3" fmla="*/ 0 h 450136"/>
                <a:gd name="connsiteX4" fmla="*/ 547872 w 547871"/>
                <a:gd name="connsiteY4" fmla="*/ 224036 h 45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71" h="450136">
                  <a:moveTo>
                    <a:pt x="547872" y="224036"/>
                  </a:moveTo>
                  <a:lnTo>
                    <a:pt x="0" y="450137"/>
                  </a:lnTo>
                  <a:lnTo>
                    <a:pt x="0" y="226100"/>
                  </a:lnTo>
                  <a:lnTo>
                    <a:pt x="547872" y="0"/>
                  </a:lnTo>
                  <a:lnTo>
                    <a:pt x="547872" y="224036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2D784699-726C-4E8B-CDC3-F1B6F1ED4739}"/>
                </a:ext>
              </a:extLst>
            </p:cNvPr>
            <p:cNvSpPr/>
            <p:nvPr/>
          </p:nvSpPr>
          <p:spPr>
            <a:xfrm>
              <a:off x="4602006" y="4779536"/>
              <a:ext cx="255485" cy="504401"/>
            </a:xfrm>
            <a:custGeom>
              <a:avLst/>
              <a:gdLst>
                <a:gd name="connsiteX0" fmla="*/ 255485 w 255485"/>
                <a:gd name="connsiteY0" fmla="*/ 224038 h 504401"/>
                <a:gd name="connsiteX1" fmla="*/ 0 w 255485"/>
                <a:gd name="connsiteY1" fmla="*/ 504402 h 504401"/>
                <a:gd name="connsiteX2" fmla="*/ 0 w 255485"/>
                <a:gd name="connsiteY2" fmla="*/ 280366 h 504401"/>
                <a:gd name="connsiteX3" fmla="*/ 255485 w 255485"/>
                <a:gd name="connsiteY3" fmla="*/ 0 h 504401"/>
                <a:gd name="connsiteX4" fmla="*/ 255485 w 255485"/>
                <a:gd name="connsiteY4" fmla="*/ 224038 h 50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485" h="504401">
                  <a:moveTo>
                    <a:pt x="255485" y="224038"/>
                  </a:moveTo>
                  <a:lnTo>
                    <a:pt x="0" y="504402"/>
                  </a:lnTo>
                  <a:lnTo>
                    <a:pt x="0" y="280366"/>
                  </a:lnTo>
                  <a:lnTo>
                    <a:pt x="255485" y="0"/>
                  </a:lnTo>
                  <a:lnTo>
                    <a:pt x="255485" y="224038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13298E54-4E64-151B-D9E0-19335BFAB127}"/>
                </a:ext>
              </a:extLst>
            </p:cNvPr>
            <p:cNvSpPr/>
            <p:nvPr/>
          </p:nvSpPr>
          <p:spPr>
            <a:xfrm>
              <a:off x="779465" y="4789775"/>
              <a:ext cx="10652" cy="224038"/>
            </a:xfrm>
            <a:custGeom>
              <a:avLst/>
              <a:gdLst>
                <a:gd name="connsiteX0" fmla="*/ 0 w 10652"/>
                <a:gd name="connsiteY0" fmla="*/ 0 h 224038"/>
                <a:gd name="connsiteX1" fmla="*/ 0 w 10652"/>
                <a:gd name="connsiteY1" fmla="*/ 224038 h 22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52" h="224038">
                  <a:moveTo>
                    <a:pt x="0" y="0"/>
                  </a:moveTo>
                  <a:lnTo>
                    <a:pt x="0" y="224038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6BD099FE-0824-7011-78F7-B3E5C465DC30}"/>
                </a:ext>
              </a:extLst>
            </p:cNvPr>
            <p:cNvSpPr/>
            <p:nvPr/>
          </p:nvSpPr>
          <p:spPr>
            <a:xfrm>
              <a:off x="1035798" y="5068093"/>
              <a:ext cx="10652" cy="224036"/>
            </a:xfrm>
            <a:custGeom>
              <a:avLst/>
              <a:gdLst>
                <a:gd name="connsiteX0" fmla="*/ 0 w 10652"/>
                <a:gd name="connsiteY0" fmla="*/ 0 h 224036"/>
                <a:gd name="connsiteX1" fmla="*/ 0 w 10652"/>
                <a:gd name="connsiteY1" fmla="*/ 224036 h 2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52" h="224036">
                  <a:moveTo>
                    <a:pt x="0" y="0"/>
                  </a:moveTo>
                  <a:lnTo>
                    <a:pt x="0" y="224036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E7C3165F-4ECB-F2CD-6F2D-FCEAB5038A99}"/>
                </a:ext>
              </a:extLst>
            </p:cNvPr>
            <p:cNvSpPr/>
            <p:nvPr/>
          </p:nvSpPr>
          <p:spPr>
            <a:xfrm>
              <a:off x="1602866" y="5284917"/>
              <a:ext cx="10652" cy="224036"/>
            </a:xfrm>
            <a:custGeom>
              <a:avLst/>
              <a:gdLst>
                <a:gd name="connsiteX0" fmla="*/ 0 w 10652"/>
                <a:gd name="connsiteY0" fmla="*/ 0 h 224036"/>
                <a:gd name="connsiteX1" fmla="*/ 0 w 10652"/>
                <a:gd name="connsiteY1" fmla="*/ 224036 h 2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52" h="224036">
                  <a:moveTo>
                    <a:pt x="0" y="0"/>
                  </a:moveTo>
                  <a:lnTo>
                    <a:pt x="0" y="224036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FDE0BD1C-C554-709E-1E86-19919C5F130E}"/>
                </a:ext>
              </a:extLst>
            </p:cNvPr>
            <p:cNvSpPr/>
            <p:nvPr/>
          </p:nvSpPr>
          <p:spPr>
            <a:xfrm>
              <a:off x="2428566" y="5397360"/>
              <a:ext cx="10652" cy="224036"/>
            </a:xfrm>
            <a:custGeom>
              <a:avLst/>
              <a:gdLst>
                <a:gd name="connsiteX0" fmla="*/ 0 w 10652"/>
                <a:gd name="connsiteY0" fmla="*/ 0 h 224036"/>
                <a:gd name="connsiteX1" fmla="*/ 0 w 10652"/>
                <a:gd name="connsiteY1" fmla="*/ 224036 h 2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52" h="224036">
                  <a:moveTo>
                    <a:pt x="0" y="0"/>
                  </a:moveTo>
                  <a:lnTo>
                    <a:pt x="0" y="224036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7E3C9A95-7C39-3327-DDCD-6B7D8B21A576}"/>
                </a:ext>
              </a:extLst>
            </p:cNvPr>
            <p:cNvSpPr/>
            <p:nvPr/>
          </p:nvSpPr>
          <p:spPr>
            <a:xfrm>
              <a:off x="3281106" y="5397360"/>
              <a:ext cx="10652" cy="224036"/>
            </a:xfrm>
            <a:custGeom>
              <a:avLst/>
              <a:gdLst>
                <a:gd name="connsiteX0" fmla="*/ 0 w 10652"/>
                <a:gd name="connsiteY0" fmla="*/ 0 h 224036"/>
                <a:gd name="connsiteX1" fmla="*/ 0 w 10652"/>
                <a:gd name="connsiteY1" fmla="*/ 224036 h 2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52" h="224036">
                  <a:moveTo>
                    <a:pt x="0" y="0"/>
                  </a:moveTo>
                  <a:lnTo>
                    <a:pt x="0" y="224036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5905931B-F655-599B-BB63-B24196195FED}"/>
                </a:ext>
              </a:extLst>
            </p:cNvPr>
            <p:cNvSpPr/>
            <p:nvPr/>
          </p:nvSpPr>
          <p:spPr>
            <a:xfrm>
              <a:off x="4602006" y="5059901"/>
              <a:ext cx="10652" cy="224036"/>
            </a:xfrm>
            <a:custGeom>
              <a:avLst/>
              <a:gdLst>
                <a:gd name="connsiteX0" fmla="*/ 0 w 10652"/>
                <a:gd name="connsiteY0" fmla="*/ 0 h 224036"/>
                <a:gd name="connsiteX1" fmla="*/ 0 w 10652"/>
                <a:gd name="connsiteY1" fmla="*/ 224036 h 2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52" h="224036">
                  <a:moveTo>
                    <a:pt x="0" y="0"/>
                  </a:moveTo>
                  <a:lnTo>
                    <a:pt x="0" y="224036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ADFA1B89-00A2-6326-0012-05F4F069EA4D}"/>
                </a:ext>
              </a:extLst>
            </p:cNvPr>
            <p:cNvSpPr/>
            <p:nvPr/>
          </p:nvSpPr>
          <p:spPr>
            <a:xfrm>
              <a:off x="4857492" y="4779536"/>
              <a:ext cx="10652" cy="224038"/>
            </a:xfrm>
            <a:custGeom>
              <a:avLst/>
              <a:gdLst>
                <a:gd name="connsiteX0" fmla="*/ 0 w 10652"/>
                <a:gd name="connsiteY0" fmla="*/ 0 h 224038"/>
                <a:gd name="connsiteX1" fmla="*/ 0 w 10652"/>
                <a:gd name="connsiteY1" fmla="*/ 224038 h 22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52" h="224038">
                  <a:moveTo>
                    <a:pt x="0" y="0"/>
                  </a:moveTo>
                  <a:lnTo>
                    <a:pt x="0" y="224038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D43C135E-CAC0-968C-2361-8AC434CD2F3D}"/>
                </a:ext>
              </a:extLst>
            </p:cNvPr>
            <p:cNvSpPr/>
            <p:nvPr/>
          </p:nvSpPr>
          <p:spPr>
            <a:xfrm>
              <a:off x="4602006" y="5003574"/>
              <a:ext cx="255485" cy="280363"/>
            </a:xfrm>
            <a:custGeom>
              <a:avLst/>
              <a:gdLst>
                <a:gd name="connsiteX0" fmla="*/ 255485 w 255485"/>
                <a:gd name="connsiteY0" fmla="*/ 0 h 280363"/>
                <a:gd name="connsiteX1" fmla="*/ 0 w 255485"/>
                <a:gd name="connsiteY1" fmla="*/ 280364 h 28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5485" h="280363">
                  <a:moveTo>
                    <a:pt x="255485" y="0"/>
                  </a:moveTo>
                  <a:lnTo>
                    <a:pt x="0" y="280364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41D2B308-BDB9-3890-87AE-0323BE9985B2}"/>
                </a:ext>
              </a:extLst>
            </p:cNvPr>
            <p:cNvSpPr/>
            <p:nvPr/>
          </p:nvSpPr>
          <p:spPr>
            <a:xfrm>
              <a:off x="3281106" y="5286002"/>
              <a:ext cx="773028" cy="111358"/>
            </a:xfrm>
            <a:custGeom>
              <a:avLst/>
              <a:gdLst>
                <a:gd name="connsiteX0" fmla="*/ 0 w 773028"/>
                <a:gd name="connsiteY0" fmla="*/ 111359 h 111358"/>
                <a:gd name="connsiteX1" fmla="*/ 773028 w 773028"/>
                <a:gd name="connsiteY1" fmla="*/ 0 h 11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3028" h="111358">
                  <a:moveTo>
                    <a:pt x="0" y="111359"/>
                  </a:moveTo>
                  <a:lnTo>
                    <a:pt x="773028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AB263D36-7F61-2D60-2F00-885888AED2BC}"/>
                </a:ext>
              </a:extLst>
            </p:cNvPr>
            <p:cNvSpPr/>
            <p:nvPr/>
          </p:nvSpPr>
          <p:spPr>
            <a:xfrm>
              <a:off x="4054135" y="5283938"/>
              <a:ext cx="547871" cy="226100"/>
            </a:xfrm>
            <a:custGeom>
              <a:avLst/>
              <a:gdLst>
                <a:gd name="connsiteX0" fmla="*/ 0 w 547871"/>
                <a:gd name="connsiteY0" fmla="*/ 226100 h 226100"/>
                <a:gd name="connsiteX1" fmla="*/ 547872 w 547871"/>
                <a:gd name="connsiteY1" fmla="*/ 0 h 22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871" h="226100">
                  <a:moveTo>
                    <a:pt x="0" y="226100"/>
                  </a:moveTo>
                  <a:lnTo>
                    <a:pt x="547872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8CCB9D52-02EA-BCF4-2421-DE56D9FBFEBA}"/>
                </a:ext>
              </a:extLst>
            </p:cNvPr>
            <p:cNvSpPr/>
            <p:nvPr/>
          </p:nvSpPr>
          <p:spPr>
            <a:xfrm>
              <a:off x="3281106" y="5510038"/>
              <a:ext cx="773028" cy="111358"/>
            </a:xfrm>
            <a:custGeom>
              <a:avLst/>
              <a:gdLst>
                <a:gd name="connsiteX0" fmla="*/ 0 w 773028"/>
                <a:gd name="connsiteY0" fmla="*/ 111359 h 111358"/>
                <a:gd name="connsiteX1" fmla="*/ 773028 w 773028"/>
                <a:gd name="connsiteY1" fmla="*/ 0 h 11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3028" h="111358">
                  <a:moveTo>
                    <a:pt x="0" y="111359"/>
                  </a:moveTo>
                  <a:lnTo>
                    <a:pt x="773028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1DECC4EB-5AD2-E285-4C5C-8E435F2786ED}"/>
                </a:ext>
              </a:extLst>
            </p:cNvPr>
            <p:cNvSpPr/>
            <p:nvPr/>
          </p:nvSpPr>
          <p:spPr>
            <a:xfrm>
              <a:off x="1602866" y="5508953"/>
              <a:ext cx="825699" cy="112443"/>
            </a:xfrm>
            <a:custGeom>
              <a:avLst/>
              <a:gdLst>
                <a:gd name="connsiteX0" fmla="*/ 0 w 825699"/>
                <a:gd name="connsiteY0" fmla="*/ 0 h 112443"/>
                <a:gd name="connsiteX1" fmla="*/ 825700 w 825699"/>
                <a:gd name="connsiteY1" fmla="*/ 112444 h 11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5699" h="112443">
                  <a:moveTo>
                    <a:pt x="0" y="0"/>
                  </a:moveTo>
                  <a:lnTo>
                    <a:pt x="825700" y="112444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7AAB0F79-2CC5-CB5D-69E7-78BD178F6242}"/>
                </a:ext>
              </a:extLst>
            </p:cNvPr>
            <p:cNvSpPr/>
            <p:nvPr/>
          </p:nvSpPr>
          <p:spPr>
            <a:xfrm>
              <a:off x="1035798" y="5292130"/>
              <a:ext cx="567067" cy="216823"/>
            </a:xfrm>
            <a:custGeom>
              <a:avLst/>
              <a:gdLst>
                <a:gd name="connsiteX0" fmla="*/ 0 w 567067"/>
                <a:gd name="connsiteY0" fmla="*/ 0 h 216823"/>
                <a:gd name="connsiteX1" fmla="*/ 567068 w 567067"/>
                <a:gd name="connsiteY1" fmla="*/ 216823 h 21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7067" h="216823">
                  <a:moveTo>
                    <a:pt x="0" y="0"/>
                  </a:moveTo>
                  <a:lnTo>
                    <a:pt x="567068" y="216823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8E1F98C2-FB57-038D-D7BC-B787D72BDD90}"/>
                </a:ext>
              </a:extLst>
            </p:cNvPr>
            <p:cNvSpPr/>
            <p:nvPr/>
          </p:nvSpPr>
          <p:spPr>
            <a:xfrm>
              <a:off x="779465" y="5013813"/>
              <a:ext cx="256333" cy="278316"/>
            </a:xfrm>
            <a:custGeom>
              <a:avLst/>
              <a:gdLst>
                <a:gd name="connsiteX0" fmla="*/ 0 w 256333"/>
                <a:gd name="connsiteY0" fmla="*/ 0 h 278316"/>
                <a:gd name="connsiteX1" fmla="*/ 256333 w 256333"/>
                <a:gd name="connsiteY1" fmla="*/ 278317 h 27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333" h="278316">
                  <a:moveTo>
                    <a:pt x="0" y="0"/>
                  </a:moveTo>
                  <a:lnTo>
                    <a:pt x="256333" y="278317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F982D032-5D2B-EED7-5801-E97B3DA0BE21}"/>
              </a:ext>
            </a:extLst>
          </p:cNvPr>
          <p:cNvGrpSpPr/>
          <p:nvPr/>
        </p:nvGrpSpPr>
        <p:grpSpPr>
          <a:xfrm flipH="1">
            <a:off x="1225910" y="3367421"/>
            <a:ext cx="977117" cy="2492233"/>
            <a:chOff x="6182806" y="3478031"/>
            <a:chExt cx="1068865" cy="2726246"/>
          </a:xfrm>
        </p:grpSpPr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1FDDB2B2-0A1E-843E-FD83-4B83C3E1CE86}"/>
                </a:ext>
              </a:extLst>
            </p:cNvPr>
            <p:cNvSpPr/>
            <p:nvPr/>
          </p:nvSpPr>
          <p:spPr>
            <a:xfrm>
              <a:off x="6856813" y="3478031"/>
              <a:ext cx="245464" cy="2268486"/>
            </a:xfrm>
            <a:custGeom>
              <a:avLst/>
              <a:gdLst>
                <a:gd name="connsiteX0" fmla="*/ 245464 w 245464"/>
                <a:gd name="connsiteY0" fmla="*/ 2268486 h 2268486"/>
                <a:gd name="connsiteX1" fmla="*/ 0 w 245464"/>
                <a:gd name="connsiteY1" fmla="*/ 2193245 h 2268486"/>
                <a:gd name="connsiteX2" fmla="*/ 0 w 245464"/>
                <a:gd name="connsiteY2" fmla="*/ 0 h 2268486"/>
                <a:gd name="connsiteX3" fmla="*/ 245464 w 245464"/>
                <a:gd name="connsiteY3" fmla="*/ 75237 h 2268486"/>
                <a:gd name="connsiteX4" fmla="*/ 245464 w 245464"/>
                <a:gd name="connsiteY4" fmla="*/ 2268486 h 2268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64" h="2268486">
                  <a:moveTo>
                    <a:pt x="245464" y="2268486"/>
                  </a:moveTo>
                  <a:lnTo>
                    <a:pt x="0" y="2193245"/>
                  </a:lnTo>
                  <a:lnTo>
                    <a:pt x="0" y="0"/>
                  </a:lnTo>
                  <a:lnTo>
                    <a:pt x="245464" y="75237"/>
                  </a:lnTo>
                  <a:lnTo>
                    <a:pt x="245464" y="2268486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CAFF98BA-F2E9-6676-89C7-64B23ED9EC6C}"/>
                </a:ext>
              </a:extLst>
            </p:cNvPr>
            <p:cNvSpPr/>
            <p:nvPr/>
          </p:nvSpPr>
          <p:spPr>
            <a:xfrm>
              <a:off x="7102277" y="3553268"/>
              <a:ext cx="139738" cy="2323262"/>
            </a:xfrm>
            <a:custGeom>
              <a:avLst/>
              <a:gdLst>
                <a:gd name="connsiteX0" fmla="*/ 139738 w 139738"/>
                <a:gd name="connsiteY0" fmla="*/ 2323263 h 2323262"/>
                <a:gd name="connsiteX1" fmla="*/ 0 w 139738"/>
                <a:gd name="connsiteY1" fmla="*/ 2193249 h 2323262"/>
                <a:gd name="connsiteX2" fmla="*/ 0 w 139738"/>
                <a:gd name="connsiteY2" fmla="*/ 0 h 2323262"/>
                <a:gd name="connsiteX3" fmla="*/ 139738 w 139738"/>
                <a:gd name="connsiteY3" fmla="*/ 130021 h 2323262"/>
                <a:gd name="connsiteX4" fmla="*/ 139738 w 139738"/>
                <a:gd name="connsiteY4" fmla="*/ 2323263 h 232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38" h="2323262">
                  <a:moveTo>
                    <a:pt x="139738" y="2323263"/>
                  </a:moveTo>
                  <a:lnTo>
                    <a:pt x="0" y="2193249"/>
                  </a:lnTo>
                  <a:lnTo>
                    <a:pt x="0" y="0"/>
                  </a:lnTo>
                  <a:lnTo>
                    <a:pt x="139738" y="130021"/>
                  </a:lnTo>
                  <a:lnTo>
                    <a:pt x="139738" y="2323263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B00E4CD0-FBC0-5198-DF12-286FFD726C29}"/>
                </a:ext>
              </a:extLst>
            </p:cNvPr>
            <p:cNvSpPr/>
            <p:nvPr/>
          </p:nvSpPr>
          <p:spPr>
            <a:xfrm>
              <a:off x="6182806" y="5671275"/>
              <a:ext cx="1059209" cy="533002"/>
            </a:xfrm>
            <a:custGeom>
              <a:avLst/>
              <a:gdLst>
                <a:gd name="connsiteX0" fmla="*/ 674007 w 1059209"/>
                <a:gd name="connsiteY0" fmla="*/ 0 h 533002"/>
                <a:gd name="connsiteX1" fmla="*/ 379449 w 1059209"/>
                <a:gd name="connsiteY1" fmla="*/ 4065 h 533002"/>
                <a:gd name="connsiteX2" fmla="*/ 142365 w 1059209"/>
                <a:gd name="connsiteY2" fmla="*/ 79307 h 533002"/>
                <a:gd name="connsiteX3" fmla="*/ 1445 w 1059209"/>
                <a:gd name="connsiteY3" fmla="*/ 201257 h 533002"/>
                <a:gd name="connsiteX4" fmla="*/ 0 w 1059209"/>
                <a:gd name="connsiteY4" fmla="*/ 341290 h 533002"/>
                <a:gd name="connsiteX5" fmla="*/ 148745 w 1059209"/>
                <a:gd name="connsiteY5" fmla="*/ 461792 h 533002"/>
                <a:gd name="connsiteX6" fmla="*/ 396995 w 1059209"/>
                <a:gd name="connsiteY6" fmla="*/ 533002 h 533002"/>
                <a:gd name="connsiteX7" fmla="*/ 680462 w 1059209"/>
                <a:gd name="connsiteY7" fmla="*/ 533002 h 533002"/>
                <a:gd name="connsiteX8" fmla="*/ 926104 w 1059209"/>
                <a:gd name="connsiteY8" fmla="*/ 458191 h 533002"/>
                <a:gd name="connsiteX9" fmla="*/ 1057913 w 1059209"/>
                <a:gd name="connsiteY9" fmla="*/ 329359 h 533002"/>
                <a:gd name="connsiteX10" fmla="*/ 1059210 w 1059209"/>
                <a:gd name="connsiteY10" fmla="*/ 205256 h 533002"/>
                <a:gd name="connsiteX11" fmla="*/ 919471 w 1059209"/>
                <a:gd name="connsiteY11" fmla="*/ 75242 h 533002"/>
                <a:gd name="connsiteX12" fmla="*/ 674007 w 1059209"/>
                <a:gd name="connsiteY12" fmla="*/ 0 h 53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9209" h="533002">
                  <a:moveTo>
                    <a:pt x="674007" y="0"/>
                  </a:moveTo>
                  <a:lnTo>
                    <a:pt x="379449" y="4065"/>
                  </a:lnTo>
                  <a:lnTo>
                    <a:pt x="142365" y="79307"/>
                  </a:lnTo>
                  <a:lnTo>
                    <a:pt x="1445" y="201257"/>
                  </a:lnTo>
                  <a:lnTo>
                    <a:pt x="0" y="341290"/>
                  </a:lnTo>
                  <a:lnTo>
                    <a:pt x="148745" y="461792"/>
                  </a:lnTo>
                  <a:lnTo>
                    <a:pt x="396995" y="533002"/>
                  </a:lnTo>
                  <a:lnTo>
                    <a:pt x="680462" y="533002"/>
                  </a:lnTo>
                  <a:lnTo>
                    <a:pt x="926104" y="458191"/>
                  </a:lnTo>
                  <a:lnTo>
                    <a:pt x="1057913" y="329359"/>
                  </a:lnTo>
                  <a:lnTo>
                    <a:pt x="1059210" y="205256"/>
                  </a:lnTo>
                  <a:lnTo>
                    <a:pt x="919471" y="75242"/>
                  </a:lnTo>
                  <a:lnTo>
                    <a:pt x="674007" y="0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C7359AFE-A4A9-6CB8-DC1A-A518C3BAC4A8}"/>
                </a:ext>
              </a:extLst>
            </p:cNvPr>
            <p:cNvSpPr/>
            <p:nvPr/>
          </p:nvSpPr>
          <p:spPr>
            <a:xfrm>
              <a:off x="6562255" y="3478031"/>
              <a:ext cx="294558" cy="2197309"/>
            </a:xfrm>
            <a:custGeom>
              <a:avLst/>
              <a:gdLst>
                <a:gd name="connsiteX0" fmla="*/ 294558 w 294558"/>
                <a:gd name="connsiteY0" fmla="*/ 2193245 h 2197309"/>
                <a:gd name="connsiteX1" fmla="*/ 0 w 294558"/>
                <a:gd name="connsiteY1" fmla="*/ 2197310 h 2197309"/>
                <a:gd name="connsiteX2" fmla="*/ 0 w 294558"/>
                <a:gd name="connsiteY2" fmla="*/ 4067 h 2197309"/>
                <a:gd name="connsiteX3" fmla="*/ 294558 w 294558"/>
                <a:gd name="connsiteY3" fmla="*/ 0 h 2197309"/>
                <a:gd name="connsiteX4" fmla="*/ 294558 w 294558"/>
                <a:gd name="connsiteY4" fmla="*/ 2193245 h 2197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558" h="2197309">
                  <a:moveTo>
                    <a:pt x="294558" y="2193245"/>
                  </a:moveTo>
                  <a:lnTo>
                    <a:pt x="0" y="2197310"/>
                  </a:lnTo>
                  <a:lnTo>
                    <a:pt x="0" y="4067"/>
                  </a:lnTo>
                  <a:lnTo>
                    <a:pt x="294558" y="0"/>
                  </a:lnTo>
                  <a:lnTo>
                    <a:pt x="294558" y="2193245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53B25922-35B0-C4DE-11F3-6E4DD9ABB647}"/>
                </a:ext>
              </a:extLst>
            </p:cNvPr>
            <p:cNvSpPr/>
            <p:nvPr/>
          </p:nvSpPr>
          <p:spPr>
            <a:xfrm>
              <a:off x="6325171" y="3482098"/>
              <a:ext cx="237083" cy="2268484"/>
            </a:xfrm>
            <a:custGeom>
              <a:avLst/>
              <a:gdLst>
                <a:gd name="connsiteX0" fmla="*/ 237084 w 237083"/>
                <a:gd name="connsiteY0" fmla="*/ 2193243 h 2268484"/>
                <a:gd name="connsiteX1" fmla="*/ 0 w 237083"/>
                <a:gd name="connsiteY1" fmla="*/ 2268485 h 2268484"/>
                <a:gd name="connsiteX2" fmla="*/ 0 w 237083"/>
                <a:gd name="connsiteY2" fmla="*/ 75237 h 2268484"/>
                <a:gd name="connsiteX3" fmla="*/ 237084 w 237083"/>
                <a:gd name="connsiteY3" fmla="*/ 0 h 2268484"/>
                <a:gd name="connsiteX4" fmla="*/ 237084 w 237083"/>
                <a:gd name="connsiteY4" fmla="*/ 2193243 h 226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083" h="2268484">
                  <a:moveTo>
                    <a:pt x="237084" y="2193243"/>
                  </a:moveTo>
                  <a:lnTo>
                    <a:pt x="0" y="2268485"/>
                  </a:lnTo>
                  <a:lnTo>
                    <a:pt x="0" y="75237"/>
                  </a:lnTo>
                  <a:lnTo>
                    <a:pt x="237084" y="0"/>
                  </a:lnTo>
                  <a:lnTo>
                    <a:pt x="237084" y="2193243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375110A6-67A7-3E22-3007-A1AA1A3EF3E1}"/>
                </a:ext>
              </a:extLst>
            </p:cNvPr>
            <p:cNvSpPr/>
            <p:nvPr/>
          </p:nvSpPr>
          <p:spPr>
            <a:xfrm>
              <a:off x="6184251" y="3557335"/>
              <a:ext cx="140920" cy="2315196"/>
            </a:xfrm>
            <a:custGeom>
              <a:avLst/>
              <a:gdLst>
                <a:gd name="connsiteX0" fmla="*/ 140920 w 140920"/>
                <a:gd name="connsiteY0" fmla="*/ 2193248 h 2315196"/>
                <a:gd name="connsiteX1" fmla="*/ 0 w 140920"/>
                <a:gd name="connsiteY1" fmla="*/ 2315197 h 2315196"/>
                <a:gd name="connsiteX2" fmla="*/ 0 w 140920"/>
                <a:gd name="connsiteY2" fmla="*/ 121947 h 2315196"/>
                <a:gd name="connsiteX3" fmla="*/ 140920 w 140920"/>
                <a:gd name="connsiteY3" fmla="*/ 0 h 2315196"/>
                <a:gd name="connsiteX4" fmla="*/ 140920 w 140920"/>
                <a:gd name="connsiteY4" fmla="*/ 2193248 h 2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20" h="2315196">
                  <a:moveTo>
                    <a:pt x="140920" y="2193248"/>
                  </a:moveTo>
                  <a:lnTo>
                    <a:pt x="0" y="2315197"/>
                  </a:lnTo>
                  <a:lnTo>
                    <a:pt x="0" y="121947"/>
                  </a:lnTo>
                  <a:lnTo>
                    <a:pt x="140920" y="0"/>
                  </a:lnTo>
                  <a:lnTo>
                    <a:pt x="140920" y="2193248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E34C5246-2AE2-3430-2669-373ABCAB72DA}"/>
                </a:ext>
              </a:extLst>
            </p:cNvPr>
            <p:cNvSpPr/>
            <p:nvPr/>
          </p:nvSpPr>
          <p:spPr>
            <a:xfrm>
              <a:off x="6182806" y="3679282"/>
              <a:ext cx="1444" cy="2333283"/>
            </a:xfrm>
            <a:custGeom>
              <a:avLst/>
              <a:gdLst>
                <a:gd name="connsiteX0" fmla="*/ 1445 w 1444"/>
                <a:gd name="connsiteY0" fmla="*/ 2193250 h 2333283"/>
                <a:gd name="connsiteX1" fmla="*/ 0 w 1444"/>
                <a:gd name="connsiteY1" fmla="*/ 2333284 h 2333283"/>
                <a:gd name="connsiteX2" fmla="*/ 0 w 1444"/>
                <a:gd name="connsiteY2" fmla="*/ 140040 h 2333283"/>
                <a:gd name="connsiteX3" fmla="*/ 1445 w 1444"/>
                <a:gd name="connsiteY3" fmla="*/ 0 h 2333283"/>
                <a:gd name="connsiteX4" fmla="*/ 1445 w 1444"/>
                <a:gd name="connsiteY4" fmla="*/ 2193250 h 233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4" h="2333283">
                  <a:moveTo>
                    <a:pt x="1445" y="2193250"/>
                  </a:moveTo>
                  <a:lnTo>
                    <a:pt x="0" y="2333284"/>
                  </a:lnTo>
                  <a:lnTo>
                    <a:pt x="0" y="140040"/>
                  </a:lnTo>
                  <a:lnTo>
                    <a:pt x="1445" y="0"/>
                  </a:lnTo>
                  <a:lnTo>
                    <a:pt x="1445" y="2193250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3D1B3D83-A2B7-640A-3026-3909A546B4BB}"/>
                </a:ext>
              </a:extLst>
            </p:cNvPr>
            <p:cNvSpPr/>
            <p:nvPr/>
          </p:nvSpPr>
          <p:spPr>
            <a:xfrm>
              <a:off x="7240719" y="3683290"/>
              <a:ext cx="1296" cy="2317344"/>
            </a:xfrm>
            <a:custGeom>
              <a:avLst/>
              <a:gdLst>
                <a:gd name="connsiteX0" fmla="*/ 1297 w 1296"/>
                <a:gd name="connsiteY0" fmla="*/ 2193241 h 2317344"/>
                <a:gd name="connsiteX1" fmla="*/ 0 w 1296"/>
                <a:gd name="connsiteY1" fmla="*/ 2317345 h 2317344"/>
                <a:gd name="connsiteX2" fmla="*/ 0 w 1296"/>
                <a:gd name="connsiteY2" fmla="*/ 124098 h 2317344"/>
                <a:gd name="connsiteX3" fmla="*/ 1297 w 1296"/>
                <a:gd name="connsiteY3" fmla="*/ 0 h 2317344"/>
                <a:gd name="connsiteX4" fmla="*/ 1297 w 1296"/>
                <a:gd name="connsiteY4" fmla="*/ 2193241 h 231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" h="2317344">
                  <a:moveTo>
                    <a:pt x="1297" y="2193241"/>
                  </a:moveTo>
                  <a:lnTo>
                    <a:pt x="0" y="2317345"/>
                  </a:lnTo>
                  <a:lnTo>
                    <a:pt x="0" y="124098"/>
                  </a:lnTo>
                  <a:lnTo>
                    <a:pt x="1297" y="0"/>
                  </a:lnTo>
                  <a:lnTo>
                    <a:pt x="1297" y="219324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24999E2D-4898-0E40-64E7-FB0C7D5204CC}"/>
                </a:ext>
              </a:extLst>
            </p:cNvPr>
            <p:cNvSpPr/>
            <p:nvPr/>
          </p:nvSpPr>
          <p:spPr>
            <a:xfrm>
              <a:off x="7108910" y="3807388"/>
              <a:ext cx="131808" cy="2322078"/>
            </a:xfrm>
            <a:custGeom>
              <a:avLst/>
              <a:gdLst>
                <a:gd name="connsiteX0" fmla="*/ 131809 w 131808"/>
                <a:gd name="connsiteY0" fmla="*/ 2193247 h 2322078"/>
                <a:gd name="connsiteX1" fmla="*/ 0 w 131808"/>
                <a:gd name="connsiteY1" fmla="*/ 2322078 h 2322078"/>
                <a:gd name="connsiteX2" fmla="*/ 0 w 131808"/>
                <a:gd name="connsiteY2" fmla="*/ 128832 h 2322078"/>
                <a:gd name="connsiteX3" fmla="*/ 131809 w 131808"/>
                <a:gd name="connsiteY3" fmla="*/ 0 h 2322078"/>
                <a:gd name="connsiteX4" fmla="*/ 131809 w 131808"/>
                <a:gd name="connsiteY4" fmla="*/ 2193247 h 232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808" h="2322078">
                  <a:moveTo>
                    <a:pt x="131809" y="2193247"/>
                  </a:moveTo>
                  <a:lnTo>
                    <a:pt x="0" y="2322078"/>
                  </a:lnTo>
                  <a:lnTo>
                    <a:pt x="0" y="128832"/>
                  </a:lnTo>
                  <a:lnTo>
                    <a:pt x="131809" y="0"/>
                  </a:lnTo>
                  <a:lnTo>
                    <a:pt x="131809" y="2193247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51A51BBB-914C-C13C-96AC-E02CD987B256}"/>
                </a:ext>
              </a:extLst>
            </p:cNvPr>
            <p:cNvSpPr/>
            <p:nvPr/>
          </p:nvSpPr>
          <p:spPr>
            <a:xfrm>
              <a:off x="6850994" y="3936219"/>
              <a:ext cx="257916" cy="2268057"/>
            </a:xfrm>
            <a:custGeom>
              <a:avLst/>
              <a:gdLst>
                <a:gd name="connsiteX0" fmla="*/ 257916 w 257916"/>
                <a:gd name="connsiteY0" fmla="*/ 2193247 h 2268057"/>
                <a:gd name="connsiteX1" fmla="*/ 12274 w 257916"/>
                <a:gd name="connsiteY1" fmla="*/ 2268058 h 2268057"/>
                <a:gd name="connsiteX2" fmla="*/ 0 w 257916"/>
                <a:gd name="connsiteY2" fmla="*/ 75675 h 2268057"/>
                <a:gd name="connsiteX3" fmla="*/ 257916 w 257916"/>
                <a:gd name="connsiteY3" fmla="*/ 0 h 2268057"/>
                <a:gd name="connsiteX4" fmla="*/ 257916 w 257916"/>
                <a:gd name="connsiteY4" fmla="*/ 2193247 h 226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916" h="2268057">
                  <a:moveTo>
                    <a:pt x="257916" y="2193247"/>
                  </a:moveTo>
                  <a:lnTo>
                    <a:pt x="12274" y="2268058"/>
                  </a:lnTo>
                  <a:lnTo>
                    <a:pt x="0" y="75675"/>
                  </a:lnTo>
                  <a:lnTo>
                    <a:pt x="257916" y="0"/>
                  </a:lnTo>
                  <a:lnTo>
                    <a:pt x="257916" y="2193247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D0001AB7-06C7-8E77-44D0-FB9B597F48B5}"/>
                </a:ext>
              </a:extLst>
            </p:cNvPr>
            <p:cNvSpPr/>
            <p:nvPr/>
          </p:nvSpPr>
          <p:spPr>
            <a:xfrm>
              <a:off x="6579801" y="4011034"/>
              <a:ext cx="283466" cy="2193243"/>
            </a:xfrm>
            <a:custGeom>
              <a:avLst/>
              <a:gdLst>
                <a:gd name="connsiteX0" fmla="*/ 283467 w 283466"/>
                <a:gd name="connsiteY0" fmla="*/ 2193244 h 2193243"/>
                <a:gd name="connsiteX1" fmla="*/ 0 w 283466"/>
                <a:gd name="connsiteY1" fmla="*/ 2193244 h 2193243"/>
                <a:gd name="connsiteX2" fmla="*/ 0 w 283466"/>
                <a:gd name="connsiteY2" fmla="*/ 0 h 2193243"/>
                <a:gd name="connsiteX3" fmla="*/ 271193 w 283466"/>
                <a:gd name="connsiteY3" fmla="*/ 861 h 2193243"/>
                <a:gd name="connsiteX4" fmla="*/ 283467 w 283466"/>
                <a:gd name="connsiteY4" fmla="*/ 2193244 h 219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466" h="2193243">
                  <a:moveTo>
                    <a:pt x="283467" y="2193244"/>
                  </a:moveTo>
                  <a:lnTo>
                    <a:pt x="0" y="2193244"/>
                  </a:lnTo>
                  <a:lnTo>
                    <a:pt x="0" y="0"/>
                  </a:lnTo>
                  <a:lnTo>
                    <a:pt x="271193" y="861"/>
                  </a:lnTo>
                  <a:lnTo>
                    <a:pt x="283467" y="2193244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1F7509AD-A09E-5420-CFF9-7A13DAA1579C}"/>
                </a:ext>
              </a:extLst>
            </p:cNvPr>
            <p:cNvSpPr/>
            <p:nvPr/>
          </p:nvSpPr>
          <p:spPr>
            <a:xfrm>
              <a:off x="6331551" y="3939826"/>
              <a:ext cx="248250" cy="2264450"/>
            </a:xfrm>
            <a:custGeom>
              <a:avLst/>
              <a:gdLst>
                <a:gd name="connsiteX0" fmla="*/ 248251 w 248250"/>
                <a:gd name="connsiteY0" fmla="*/ 2264451 h 2264450"/>
                <a:gd name="connsiteX1" fmla="*/ 0 w 248250"/>
                <a:gd name="connsiteY1" fmla="*/ 2193241 h 2264450"/>
                <a:gd name="connsiteX2" fmla="*/ 0 w 248250"/>
                <a:gd name="connsiteY2" fmla="*/ 0 h 2264450"/>
                <a:gd name="connsiteX3" fmla="*/ 248251 w 248250"/>
                <a:gd name="connsiteY3" fmla="*/ 71208 h 2264450"/>
                <a:gd name="connsiteX4" fmla="*/ 248251 w 248250"/>
                <a:gd name="connsiteY4" fmla="*/ 2264451 h 226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250" h="2264450">
                  <a:moveTo>
                    <a:pt x="248251" y="2264451"/>
                  </a:moveTo>
                  <a:lnTo>
                    <a:pt x="0" y="2193241"/>
                  </a:lnTo>
                  <a:lnTo>
                    <a:pt x="0" y="0"/>
                  </a:lnTo>
                  <a:lnTo>
                    <a:pt x="248251" y="71208"/>
                  </a:lnTo>
                  <a:lnTo>
                    <a:pt x="248251" y="226445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849C1F7D-8F50-9029-91BF-92554FDB9ED4}"/>
                </a:ext>
              </a:extLst>
            </p:cNvPr>
            <p:cNvSpPr/>
            <p:nvPr/>
          </p:nvSpPr>
          <p:spPr>
            <a:xfrm>
              <a:off x="6182806" y="3819322"/>
              <a:ext cx="148744" cy="2313745"/>
            </a:xfrm>
            <a:custGeom>
              <a:avLst/>
              <a:gdLst>
                <a:gd name="connsiteX0" fmla="*/ 148745 w 148744"/>
                <a:gd name="connsiteY0" fmla="*/ 2313746 h 2313745"/>
                <a:gd name="connsiteX1" fmla="*/ 0 w 148744"/>
                <a:gd name="connsiteY1" fmla="*/ 2193243 h 2313745"/>
                <a:gd name="connsiteX2" fmla="*/ 0 w 148744"/>
                <a:gd name="connsiteY2" fmla="*/ 0 h 2313745"/>
                <a:gd name="connsiteX3" fmla="*/ 148745 w 148744"/>
                <a:gd name="connsiteY3" fmla="*/ 120504 h 2313745"/>
                <a:gd name="connsiteX4" fmla="*/ 148745 w 148744"/>
                <a:gd name="connsiteY4" fmla="*/ 2313746 h 231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744" h="2313745">
                  <a:moveTo>
                    <a:pt x="148745" y="2313746"/>
                  </a:moveTo>
                  <a:lnTo>
                    <a:pt x="0" y="2193243"/>
                  </a:lnTo>
                  <a:lnTo>
                    <a:pt x="0" y="0"/>
                  </a:lnTo>
                  <a:lnTo>
                    <a:pt x="148745" y="120504"/>
                  </a:lnTo>
                  <a:lnTo>
                    <a:pt x="148745" y="2313746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977FA601-F6DA-79FC-8E2C-FA556ED34307}"/>
                </a:ext>
              </a:extLst>
            </p:cNvPr>
            <p:cNvSpPr/>
            <p:nvPr/>
          </p:nvSpPr>
          <p:spPr>
            <a:xfrm>
              <a:off x="6579801" y="4011034"/>
              <a:ext cx="10952" cy="2193243"/>
            </a:xfrm>
            <a:custGeom>
              <a:avLst/>
              <a:gdLst>
                <a:gd name="connsiteX0" fmla="*/ 0 w 10952"/>
                <a:gd name="connsiteY0" fmla="*/ 0 h 2193243"/>
                <a:gd name="connsiteX1" fmla="*/ 0 w 10952"/>
                <a:gd name="connsiteY1" fmla="*/ 2193244 h 219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2" h="2193243">
                  <a:moveTo>
                    <a:pt x="0" y="0"/>
                  </a:moveTo>
                  <a:lnTo>
                    <a:pt x="0" y="2193244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E4C34ED2-EB15-A867-7E58-092ED907C146}"/>
                </a:ext>
              </a:extLst>
            </p:cNvPr>
            <p:cNvSpPr/>
            <p:nvPr/>
          </p:nvSpPr>
          <p:spPr>
            <a:xfrm>
              <a:off x="7108910" y="3936219"/>
              <a:ext cx="10952" cy="2193246"/>
            </a:xfrm>
            <a:custGeom>
              <a:avLst/>
              <a:gdLst>
                <a:gd name="connsiteX0" fmla="*/ 0 w 10952"/>
                <a:gd name="connsiteY0" fmla="*/ 0 h 2193246"/>
                <a:gd name="connsiteX1" fmla="*/ 0 w 10952"/>
                <a:gd name="connsiteY1" fmla="*/ 2193247 h 219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2" h="2193246">
                  <a:moveTo>
                    <a:pt x="0" y="0"/>
                  </a:moveTo>
                  <a:lnTo>
                    <a:pt x="0" y="2193247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71BB9262-59D8-C237-4F96-9AF8905709A6}"/>
                </a:ext>
              </a:extLst>
            </p:cNvPr>
            <p:cNvSpPr/>
            <p:nvPr/>
          </p:nvSpPr>
          <p:spPr>
            <a:xfrm>
              <a:off x="6863268" y="6129466"/>
              <a:ext cx="245641" cy="74811"/>
            </a:xfrm>
            <a:custGeom>
              <a:avLst/>
              <a:gdLst>
                <a:gd name="connsiteX0" fmla="*/ 0 w 245641"/>
                <a:gd name="connsiteY0" fmla="*/ 74811 h 74811"/>
                <a:gd name="connsiteX1" fmla="*/ 245642 w 245641"/>
                <a:gd name="connsiteY1" fmla="*/ 0 h 7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5641" h="74811">
                  <a:moveTo>
                    <a:pt x="0" y="74811"/>
                  </a:moveTo>
                  <a:lnTo>
                    <a:pt x="245642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60D9CA73-B7D9-9701-2F8A-8580D5DF734A}"/>
                </a:ext>
              </a:extLst>
            </p:cNvPr>
            <p:cNvSpPr/>
            <p:nvPr/>
          </p:nvSpPr>
          <p:spPr>
            <a:xfrm>
              <a:off x="7108910" y="3807388"/>
              <a:ext cx="131808" cy="128831"/>
            </a:xfrm>
            <a:custGeom>
              <a:avLst/>
              <a:gdLst>
                <a:gd name="connsiteX0" fmla="*/ 0 w 131808"/>
                <a:gd name="connsiteY0" fmla="*/ 128832 h 128831"/>
                <a:gd name="connsiteX1" fmla="*/ 131809 w 131808"/>
                <a:gd name="connsiteY1" fmla="*/ 0 h 12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808" h="128831">
                  <a:moveTo>
                    <a:pt x="0" y="128832"/>
                  </a:moveTo>
                  <a:lnTo>
                    <a:pt x="131809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0686D5C8-95A7-E35F-2514-5D8CD93F4DD2}"/>
                </a:ext>
              </a:extLst>
            </p:cNvPr>
            <p:cNvSpPr/>
            <p:nvPr/>
          </p:nvSpPr>
          <p:spPr>
            <a:xfrm>
              <a:off x="7240719" y="3683290"/>
              <a:ext cx="1296" cy="124097"/>
            </a:xfrm>
            <a:custGeom>
              <a:avLst/>
              <a:gdLst>
                <a:gd name="connsiteX0" fmla="*/ 1297 w 1296"/>
                <a:gd name="connsiteY0" fmla="*/ 0 h 124097"/>
                <a:gd name="connsiteX1" fmla="*/ 0 w 1296"/>
                <a:gd name="connsiteY1" fmla="*/ 124098 h 12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6" h="124097">
                  <a:moveTo>
                    <a:pt x="1297" y="0"/>
                  </a:moveTo>
                  <a:lnTo>
                    <a:pt x="0" y="124098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6495B5DB-5392-C372-91C0-707DFABEE0D6}"/>
                </a:ext>
              </a:extLst>
            </p:cNvPr>
            <p:cNvSpPr/>
            <p:nvPr/>
          </p:nvSpPr>
          <p:spPr>
            <a:xfrm>
              <a:off x="7102277" y="3553268"/>
              <a:ext cx="139738" cy="130021"/>
            </a:xfrm>
            <a:custGeom>
              <a:avLst/>
              <a:gdLst>
                <a:gd name="connsiteX0" fmla="*/ 0 w 139738"/>
                <a:gd name="connsiteY0" fmla="*/ 0 h 130021"/>
                <a:gd name="connsiteX1" fmla="*/ 139738 w 139738"/>
                <a:gd name="connsiteY1" fmla="*/ 130021 h 13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738" h="130021">
                  <a:moveTo>
                    <a:pt x="0" y="0"/>
                  </a:moveTo>
                  <a:lnTo>
                    <a:pt x="139738" y="130021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DB4639D5-F014-F20C-794A-B7822D4B0268}"/>
                </a:ext>
              </a:extLst>
            </p:cNvPr>
            <p:cNvSpPr/>
            <p:nvPr/>
          </p:nvSpPr>
          <p:spPr>
            <a:xfrm>
              <a:off x="6856813" y="3478031"/>
              <a:ext cx="245464" cy="75237"/>
            </a:xfrm>
            <a:custGeom>
              <a:avLst/>
              <a:gdLst>
                <a:gd name="connsiteX0" fmla="*/ 0 w 245464"/>
                <a:gd name="connsiteY0" fmla="*/ 0 h 75237"/>
                <a:gd name="connsiteX1" fmla="*/ 245464 w 245464"/>
                <a:gd name="connsiteY1" fmla="*/ 75237 h 7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5464" h="75237">
                  <a:moveTo>
                    <a:pt x="0" y="0"/>
                  </a:moveTo>
                  <a:lnTo>
                    <a:pt x="245464" y="75237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3F659F0D-85ED-2B21-0387-F01F5F6E7CFF}"/>
                </a:ext>
              </a:extLst>
            </p:cNvPr>
            <p:cNvSpPr/>
            <p:nvPr/>
          </p:nvSpPr>
          <p:spPr>
            <a:xfrm>
              <a:off x="6562255" y="3478031"/>
              <a:ext cx="294558" cy="4066"/>
            </a:xfrm>
            <a:custGeom>
              <a:avLst/>
              <a:gdLst>
                <a:gd name="connsiteX0" fmla="*/ 0 w 294558"/>
                <a:gd name="connsiteY0" fmla="*/ 4067 h 4066"/>
                <a:gd name="connsiteX1" fmla="*/ 294558 w 294558"/>
                <a:gd name="connsiteY1" fmla="*/ 0 h 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558" h="4066">
                  <a:moveTo>
                    <a:pt x="0" y="4067"/>
                  </a:moveTo>
                  <a:lnTo>
                    <a:pt x="294558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A8F0847D-3990-0151-98F0-6FD0C81AEC2D}"/>
                </a:ext>
              </a:extLst>
            </p:cNvPr>
            <p:cNvSpPr/>
            <p:nvPr/>
          </p:nvSpPr>
          <p:spPr>
            <a:xfrm>
              <a:off x="6325171" y="3482098"/>
              <a:ext cx="237083" cy="75237"/>
            </a:xfrm>
            <a:custGeom>
              <a:avLst/>
              <a:gdLst>
                <a:gd name="connsiteX0" fmla="*/ 0 w 237083"/>
                <a:gd name="connsiteY0" fmla="*/ 75237 h 75237"/>
                <a:gd name="connsiteX1" fmla="*/ 237084 w 237083"/>
                <a:gd name="connsiteY1" fmla="*/ 0 h 7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083" h="75237">
                  <a:moveTo>
                    <a:pt x="0" y="75237"/>
                  </a:moveTo>
                  <a:lnTo>
                    <a:pt x="237084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3E828852-BA5E-4FDB-744A-E837BFB09929}"/>
                </a:ext>
              </a:extLst>
            </p:cNvPr>
            <p:cNvSpPr/>
            <p:nvPr/>
          </p:nvSpPr>
          <p:spPr>
            <a:xfrm>
              <a:off x="6184251" y="3557335"/>
              <a:ext cx="140920" cy="121946"/>
            </a:xfrm>
            <a:custGeom>
              <a:avLst/>
              <a:gdLst>
                <a:gd name="connsiteX0" fmla="*/ 0 w 140920"/>
                <a:gd name="connsiteY0" fmla="*/ 121947 h 121946"/>
                <a:gd name="connsiteX1" fmla="*/ 140920 w 140920"/>
                <a:gd name="connsiteY1" fmla="*/ 0 h 1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920" h="121946">
                  <a:moveTo>
                    <a:pt x="0" y="121947"/>
                  </a:moveTo>
                  <a:lnTo>
                    <a:pt x="140920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6E534042-31A1-D85A-6B41-9C7AC7F8529B}"/>
                </a:ext>
              </a:extLst>
            </p:cNvPr>
            <p:cNvSpPr/>
            <p:nvPr/>
          </p:nvSpPr>
          <p:spPr>
            <a:xfrm>
              <a:off x="6182806" y="3679282"/>
              <a:ext cx="1444" cy="140040"/>
            </a:xfrm>
            <a:custGeom>
              <a:avLst/>
              <a:gdLst>
                <a:gd name="connsiteX0" fmla="*/ 1445 w 1444"/>
                <a:gd name="connsiteY0" fmla="*/ 0 h 140040"/>
                <a:gd name="connsiteX1" fmla="*/ 0 w 1444"/>
                <a:gd name="connsiteY1" fmla="*/ 140040 h 14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4" h="140040">
                  <a:moveTo>
                    <a:pt x="1445" y="0"/>
                  </a:moveTo>
                  <a:lnTo>
                    <a:pt x="0" y="14004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4314606E-D3A5-399B-D75E-EB3D38FA9E3A}"/>
                </a:ext>
              </a:extLst>
            </p:cNvPr>
            <p:cNvSpPr/>
            <p:nvPr/>
          </p:nvSpPr>
          <p:spPr>
            <a:xfrm>
              <a:off x="6182806" y="3819322"/>
              <a:ext cx="148744" cy="120504"/>
            </a:xfrm>
            <a:custGeom>
              <a:avLst/>
              <a:gdLst>
                <a:gd name="connsiteX0" fmla="*/ 0 w 148744"/>
                <a:gd name="connsiteY0" fmla="*/ 0 h 120504"/>
                <a:gd name="connsiteX1" fmla="*/ 148745 w 148744"/>
                <a:gd name="connsiteY1" fmla="*/ 120504 h 12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744" h="120504">
                  <a:moveTo>
                    <a:pt x="0" y="0"/>
                  </a:moveTo>
                  <a:lnTo>
                    <a:pt x="148745" y="120504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4EC1BA67-8232-ED01-E2D3-8C1A8FFEC8D9}"/>
                </a:ext>
              </a:extLst>
            </p:cNvPr>
            <p:cNvSpPr/>
            <p:nvPr/>
          </p:nvSpPr>
          <p:spPr>
            <a:xfrm>
              <a:off x="6331551" y="3939826"/>
              <a:ext cx="248250" cy="71207"/>
            </a:xfrm>
            <a:custGeom>
              <a:avLst/>
              <a:gdLst>
                <a:gd name="connsiteX0" fmla="*/ 0 w 248250"/>
                <a:gd name="connsiteY0" fmla="*/ 0 h 71207"/>
                <a:gd name="connsiteX1" fmla="*/ 248251 w 248250"/>
                <a:gd name="connsiteY1" fmla="*/ 71208 h 71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250" h="71207">
                  <a:moveTo>
                    <a:pt x="0" y="0"/>
                  </a:moveTo>
                  <a:lnTo>
                    <a:pt x="248251" y="71208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68FCA4FE-1130-B492-CA12-1ECC3F6F7EA7}"/>
                </a:ext>
              </a:extLst>
            </p:cNvPr>
            <p:cNvSpPr/>
            <p:nvPr/>
          </p:nvSpPr>
          <p:spPr>
            <a:xfrm>
              <a:off x="6331551" y="3939826"/>
              <a:ext cx="10952" cy="2193241"/>
            </a:xfrm>
            <a:custGeom>
              <a:avLst/>
              <a:gdLst>
                <a:gd name="connsiteX0" fmla="*/ 0 w 10952"/>
                <a:gd name="connsiteY0" fmla="*/ 0 h 2193241"/>
                <a:gd name="connsiteX1" fmla="*/ 0 w 10952"/>
                <a:gd name="connsiteY1" fmla="*/ 2193241 h 219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2" h="2193241">
                  <a:moveTo>
                    <a:pt x="0" y="0"/>
                  </a:moveTo>
                  <a:lnTo>
                    <a:pt x="0" y="2193241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D51DE821-AC16-3E5F-EB95-F7F07B93B705}"/>
                </a:ext>
              </a:extLst>
            </p:cNvPr>
            <p:cNvSpPr/>
            <p:nvPr/>
          </p:nvSpPr>
          <p:spPr>
            <a:xfrm>
              <a:off x="6182806" y="3819322"/>
              <a:ext cx="10952" cy="2193243"/>
            </a:xfrm>
            <a:custGeom>
              <a:avLst/>
              <a:gdLst>
                <a:gd name="connsiteX0" fmla="*/ 0 w 10952"/>
                <a:gd name="connsiteY0" fmla="*/ 0 h 2193243"/>
                <a:gd name="connsiteX1" fmla="*/ 0 w 10952"/>
                <a:gd name="connsiteY1" fmla="*/ 2193243 h 219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2" h="2193243">
                  <a:moveTo>
                    <a:pt x="0" y="0"/>
                  </a:moveTo>
                  <a:lnTo>
                    <a:pt x="0" y="2193243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DD083F96-08BD-4450-FF10-DBFB82682D1A}"/>
                </a:ext>
              </a:extLst>
            </p:cNvPr>
            <p:cNvSpPr/>
            <p:nvPr/>
          </p:nvSpPr>
          <p:spPr>
            <a:xfrm>
              <a:off x="7240719" y="3807388"/>
              <a:ext cx="10952" cy="2193246"/>
            </a:xfrm>
            <a:custGeom>
              <a:avLst/>
              <a:gdLst>
                <a:gd name="connsiteX0" fmla="*/ 0 w 10952"/>
                <a:gd name="connsiteY0" fmla="*/ 0 h 2193246"/>
                <a:gd name="connsiteX1" fmla="*/ 0 w 10952"/>
                <a:gd name="connsiteY1" fmla="*/ 2193247 h 219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2" h="2193246">
                  <a:moveTo>
                    <a:pt x="0" y="0"/>
                  </a:moveTo>
                  <a:lnTo>
                    <a:pt x="0" y="2193247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49C8B5C2-5CF2-F6ED-9B00-BE54DAC71822}"/>
                </a:ext>
              </a:extLst>
            </p:cNvPr>
            <p:cNvSpPr/>
            <p:nvPr/>
          </p:nvSpPr>
          <p:spPr>
            <a:xfrm>
              <a:off x="6182806" y="3478031"/>
              <a:ext cx="1059209" cy="533002"/>
            </a:xfrm>
            <a:custGeom>
              <a:avLst/>
              <a:gdLst>
                <a:gd name="connsiteX0" fmla="*/ 674007 w 1059209"/>
                <a:gd name="connsiteY0" fmla="*/ 0 h 533002"/>
                <a:gd name="connsiteX1" fmla="*/ 379449 w 1059209"/>
                <a:gd name="connsiteY1" fmla="*/ 4067 h 533002"/>
                <a:gd name="connsiteX2" fmla="*/ 142365 w 1059209"/>
                <a:gd name="connsiteY2" fmla="*/ 79304 h 533002"/>
                <a:gd name="connsiteX3" fmla="*/ 1445 w 1059209"/>
                <a:gd name="connsiteY3" fmla="*/ 201251 h 533002"/>
                <a:gd name="connsiteX4" fmla="*/ 0 w 1059209"/>
                <a:gd name="connsiteY4" fmla="*/ 341291 h 533002"/>
                <a:gd name="connsiteX5" fmla="*/ 148745 w 1059209"/>
                <a:gd name="connsiteY5" fmla="*/ 461795 h 533002"/>
                <a:gd name="connsiteX6" fmla="*/ 396995 w 1059209"/>
                <a:gd name="connsiteY6" fmla="*/ 533003 h 533002"/>
                <a:gd name="connsiteX7" fmla="*/ 680462 w 1059209"/>
                <a:gd name="connsiteY7" fmla="*/ 533003 h 533002"/>
                <a:gd name="connsiteX8" fmla="*/ 926104 w 1059209"/>
                <a:gd name="connsiteY8" fmla="*/ 458189 h 533002"/>
                <a:gd name="connsiteX9" fmla="*/ 1057913 w 1059209"/>
                <a:gd name="connsiteY9" fmla="*/ 329357 h 533002"/>
                <a:gd name="connsiteX10" fmla="*/ 1059210 w 1059209"/>
                <a:gd name="connsiteY10" fmla="*/ 205259 h 533002"/>
                <a:gd name="connsiteX11" fmla="*/ 919471 w 1059209"/>
                <a:gd name="connsiteY11" fmla="*/ 75237 h 533002"/>
                <a:gd name="connsiteX12" fmla="*/ 674007 w 1059209"/>
                <a:gd name="connsiteY12" fmla="*/ 0 h 53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9209" h="533002">
                  <a:moveTo>
                    <a:pt x="674007" y="0"/>
                  </a:moveTo>
                  <a:lnTo>
                    <a:pt x="379449" y="4067"/>
                  </a:lnTo>
                  <a:lnTo>
                    <a:pt x="142365" y="79304"/>
                  </a:lnTo>
                  <a:lnTo>
                    <a:pt x="1445" y="201251"/>
                  </a:lnTo>
                  <a:lnTo>
                    <a:pt x="0" y="341291"/>
                  </a:lnTo>
                  <a:lnTo>
                    <a:pt x="148745" y="461795"/>
                  </a:lnTo>
                  <a:lnTo>
                    <a:pt x="396995" y="533003"/>
                  </a:lnTo>
                  <a:lnTo>
                    <a:pt x="680462" y="533003"/>
                  </a:lnTo>
                  <a:lnTo>
                    <a:pt x="926104" y="458189"/>
                  </a:lnTo>
                  <a:lnTo>
                    <a:pt x="1057913" y="329357"/>
                  </a:lnTo>
                  <a:lnTo>
                    <a:pt x="1059210" y="205259"/>
                  </a:lnTo>
                  <a:lnTo>
                    <a:pt x="919471" y="75237"/>
                  </a:lnTo>
                  <a:lnTo>
                    <a:pt x="674007" y="0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コンテンツ プレースホルダー 2">
                <a:extLst>
                  <a:ext uri="{FF2B5EF4-FFF2-40B4-BE49-F238E27FC236}">
                    <a16:creationId xmlns:a16="http://schemas.microsoft.com/office/drawing/2014/main" id="{69DB413D-B6BE-43F1-362B-D0AECF42AB63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5055841" y="5988280"/>
                <a:ext cx="1889120" cy="50372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/>
                  <a:t>正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15 </m:t>
                    </m:r>
                  </m:oMath>
                </a14:m>
                <a:r>
                  <a:rPr lang="ja-JP" altLang="en-US"/>
                  <a:t>角柱</a:t>
                </a:r>
              </a:p>
            </p:txBody>
          </p:sp>
        </mc:Choice>
        <mc:Fallback xmlns="">
          <p:sp>
            <p:nvSpPr>
              <p:cNvPr id="68" name="コンテンツ プレースホルダー 2">
                <a:extLst>
                  <a:ext uri="{FF2B5EF4-FFF2-40B4-BE49-F238E27FC236}">
                    <a16:creationId xmlns:a16="http://schemas.microsoft.com/office/drawing/2014/main" id="{69DB413D-B6BE-43F1-362B-D0AECF42A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55841" y="5988280"/>
                <a:ext cx="1889120" cy="503725"/>
              </a:xfrm>
              <a:prstGeom prst="rect">
                <a:avLst/>
              </a:prstGeom>
              <a:blipFill>
                <a:blip r:embed="rId3"/>
                <a:stretch>
                  <a:fillRect t="-12195" b="-146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コンテンツ プレースホルダー 2">
                <a:extLst>
                  <a:ext uri="{FF2B5EF4-FFF2-40B4-BE49-F238E27FC236}">
                    <a16:creationId xmlns:a16="http://schemas.microsoft.com/office/drawing/2014/main" id="{D85360E3-4BBA-16A1-42D8-7F01728AC1E8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774505" y="5977517"/>
                <a:ext cx="1889120" cy="50372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/>
                  <a:t>正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12 </m:t>
                    </m:r>
                  </m:oMath>
                </a14:m>
                <a:r>
                  <a:rPr lang="ja-JP" altLang="en-US"/>
                  <a:t>角柱</a:t>
                </a:r>
              </a:p>
            </p:txBody>
          </p:sp>
        </mc:Choice>
        <mc:Fallback xmlns="">
          <p:sp>
            <p:nvSpPr>
              <p:cNvPr id="69" name="コンテンツ プレースホルダー 2">
                <a:extLst>
                  <a:ext uri="{FF2B5EF4-FFF2-40B4-BE49-F238E27FC236}">
                    <a16:creationId xmlns:a16="http://schemas.microsoft.com/office/drawing/2014/main" id="{D85360E3-4BBA-16A1-42D8-7F01728AC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4505" y="5977517"/>
                <a:ext cx="1889120" cy="503725"/>
              </a:xfrm>
              <a:prstGeom prst="rect">
                <a:avLst/>
              </a:prstGeom>
              <a:blipFill>
                <a:blip r:embed="rId4"/>
                <a:stretch>
                  <a:fillRect t="-12195" b="-146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0FEB5ECF-6313-1267-5526-BADDDCA4A4BC}"/>
              </a:ext>
            </a:extLst>
          </p:cNvPr>
          <p:cNvGrpSpPr/>
          <p:nvPr/>
        </p:nvGrpSpPr>
        <p:grpSpPr>
          <a:xfrm flipH="1">
            <a:off x="1636844" y="3464604"/>
            <a:ext cx="3207568" cy="2576771"/>
            <a:chOff x="4124144" y="3464604"/>
            <a:chExt cx="3207568" cy="2576771"/>
          </a:xfrm>
        </p:grpSpPr>
        <p:grpSp>
          <p:nvGrpSpPr>
            <p:cNvPr id="84" name="グループ化 83">
              <a:extLst>
                <a:ext uri="{FF2B5EF4-FFF2-40B4-BE49-F238E27FC236}">
                  <a16:creationId xmlns:a16="http://schemas.microsoft.com/office/drawing/2014/main" id="{9B855BC2-30DA-C275-BFF2-2E2DF499CA6D}"/>
                </a:ext>
              </a:extLst>
            </p:cNvPr>
            <p:cNvGrpSpPr/>
            <p:nvPr/>
          </p:nvGrpSpPr>
          <p:grpSpPr>
            <a:xfrm>
              <a:off x="5388011" y="3464604"/>
              <a:ext cx="897534" cy="2233227"/>
              <a:chOff x="5388011" y="3464604"/>
              <a:chExt cx="897534" cy="2233227"/>
            </a:xfrm>
          </p:grpSpPr>
          <p:sp>
            <p:nvSpPr>
              <p:cNvPr id="70" name="コンテンツ プレースホルダー 2">
                <a:extLst>
                  <a:ext uri="{FF2B5EF4-FFF2-40B4-BE49-F238E27FC236}">
                    <a16:creationId xmlns:a16="http://schemas.microsoft.com/office/drawing/2014/main" id="{64F13B3E-4AAE-4AB3-4073-4C8B07D16B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88011" y="3464604"/>
                <a:ext cx="897534" cy="50372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u="sng"/>
                  <a:t>上面</a:t>
                </a:r>
              </a:p>
            </p:txBody>
          </p:sp>
          <p:sp>
            <p:nvSpPr>
              <p:cNvPr id="71" name="コンテンツ プレースホルダー 2">
                <a:extLst>
                  <a:ext uri="{FF2B5EF4-FFF2-40B4-BE49-F238E27FC236}">
                    <a16:creationId xmlns:a16="http://schemas.microsoft.com/office/drawing/2014/main" id="{2AA6521F-DBD0-4645-4BD4-5015659434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88011" y="5194106"/>
                <a:ext cx="897534" cy="50372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u="sng"/>
                  <a:t>底面</a:t>
                </a:r>
              </a:p>
            </p:txBody>
          </p:sp>
          <p:sp>
            <p:nvSpPr>
              <p:cNvPr id="72" name="コンテンツ プレースホルダー 2">
                <a:extLst>
                  <a:ext uri="{FF2B5EF4-FFF2-40B4-BE49-F238E27FC236}">
                    <a16:creationId xmlns:a16="http://schemas.microsoft.com/office/drawing/2014/main" id="{2F216BDC-BE40-B1A8-AC0D-016D6233E6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88011" y="4329355"/>
                <a:ext cx="897534" cy="50372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u="sng"/>
                  <a:t>側面</a:t>
                </a:r>
              </a:p>
            </p:txBody>
          </p:sp>
        </p:grpSp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D26C2369-C291-59DA-58D2-848135E1AF34}"/>
                </a:ext>
              </a:extLst>
            </p:cNvPr>
            <p:cNvGrpSpPr/>
            <p:nvPr/>
          </p:nvGrpSpPr>
          <p:grpSpPr>
            <a:xfrm>
              <a:off x="4124144" y="3580593"/>
              <a:ext cx="3207568" cy="2460782"/>
              <a:chOff x="4124144" y="3580593"/>
              <a:chExt cx="3207568" cy="2460782"/>
            </a:xfrm>
          </p:grpSpPr>
          <p:sp>
            <p:nvSpPr>
              <p:cNvPr id="73" name="円弧 72">
                <a:extLst>
                  <a:ext uri="{FF2B5EF4-FFF2-40B4-BE49-F238E27FC236}">
                    <a16:creationId xmlns:a16="http://schemas.microsoft.com/office/drawing/2014/main" id="{30862B94-A32D-68DC-8BC7-7ED0BE04D819}"/>
                  </a:ext>
                </a:extLst>
              </p:cNvPr>
              <p:cNvSpPr/>
              <p:nvPr/>
            </p:nvSpPr>
            <p:spPr>
              <a:xfrm flipH="1">
                <a:off x="4313357" y="3690327"/>
                <a:ext cx="2182898" cy="1002493"/>
              </a:xfrm>
              <a:prstGeom prst="arc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円弧 73">
                <a:extLst>
                  <a:ext uri="{FF2B5EF4-FFF2-40B4-BE49-F238E27FC236}">
                    <a16:creationId xmlns:a16="http://schemas.microsoft.com/office/drawing/2014/main" id="{C076D147-3A92-3119-2224-84868F856C16}"/>
                  </a:ext>
                </a:extLst>
              </p:cNvPr>
              <p:cNvSpPr/>
              <p:nvPr/>
            </p:nvSpPr>
            <p:spPr>
              <a:xfrm rot="19876957">
                <a:off x="5637090" y="3580593"/>
                <a:ext cx="1694622" cy="1002493"/>
              </a:xfrm>
              <a:prstGeom prst="arc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円弧 74">
                <a:extLst>
                  <a:ext uri="{FF2B5EF4-FFF2-40B4-BE49-F238E27FC236}">
                    <a16:creationId xmlns:a16="http://schemas.microsoft.com/office/drawing/2014/main" id="{F232D119-A9DD-162C-7B50-A8AEE85DBE7E}"/>
                  </a:ext>
                </a:extLst>
              </p:cNvPr>
              <p:cNvSpPr/>
              <p:nvPr/>
            </p:nvSpPr>
            <p:spPr>
              <a:xfrm rot="20010643" flipH="1" flipV="1">
                <a:off x="4124144" y="4533466"/>
                <a:ext cx="2182898" cy="1002493"/>
              </a:xfrm>
              <a:prstGeom prst="arc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円弧 75">
                <a:extLst>
                  <a:ext uri="{FF2B5EF4-FFF2-40B4-BE49-F238E27FC236}">
                    <a16:creationId xmlns:a16="http://schemas.microsoft.com/office/drawing/2014/main" id="{A58410A4-5836-BD66-9D26-43999DAC6850}"/>
                  </a:ext>
                </a:extLst>
              </p:cNvPr>
              <p:cNvSpPr/>
              <p:nvPr/>
            </p:nvSpPr>
            <p:spPr>
              <a:xfrm rot="3027323" flipV="1">
                <a:off x="5835116" y="4817206"/>
                <a:ext cx="1445845" cy="1002493"/>
              </a:xfrm>
              <a:prstGeom prst="arc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8" name="直線矢印コネクタ 77">
                <a:extLst>
                  <a:ext uri="{FF2B5EF4-FFF2-40B4-BE49-F238E27FC236}">
                    <a16:creationId xmlns:a16="http://schemas.microsoft.com/office/drawing/2014/main" id="{E44F92D8-2248-070A-2FED-7FB86B61C3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78734" y="4632288"/>
                <a:ext cx="503830" cy="243738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矢印コネクタ 79">
                <a:extLst>
                  <a:ext uri="{FF2B5EF4-FFF2-40B4-BE49-F238E27FC236}">
                    <a16:creationId xmlns:a16="http://schemas.microsoft.com/office/drawing/2014/main" id="{A9F11B96-E81F-5FE9-4B30-45ECD9951E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2889" y="4589327"/>
                <a:ext cx="825625" cy="148731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262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A73923-136A-9CEC-DDC1-75C5716F4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重なりを持つ正角柱の辺展開図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EA1362C-4343-764D-4FAB-968A74C0ACA0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66311" y="1296186"/>
                <a:ext cx="8611377" cy="994855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ja-JP" altLang="en-US" sz="2400">
                    <a:latin typeface="Helvetica" pitchFamily="2" charset="0"/>
                  </a:rPr>
                  <a:t>いくつかの正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400">
                    <a:latin typeface="Helvetica" pitchFamily="2" charset="0"/>
                  </a:rPr>
                  <a:t>角柱には，重なりを持つ辺展開図が存在する</a:t>
                </a:r>
                <a:endParaRPr lang="en-US" altLang="ja-JP" sz="2400" dirty="0">
                  <a:latin typeface="Helvetica" pitchFamily="2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[Schlickenrieder, 1997]</a:t>
                </a:r>
                <a:endParaRPr lang="ja-JP" altLang="en-US" sz="240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EA1362C-4343-764D-4FAB-968A74C0AC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66311" y="1296186"/>
                <a:ext cx="8611377" cy="994855"/>
              </a:xfrm>
              <a:blipFill>
                <a:blip r:embed="rId2"/>
                <a:stretch>
                  <a:fillRect l="-1180" t="-7595" b="-88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F48222-8B40-1865-F06B-4EA53A90B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6B3739A-CBBF-60E2-91E5-27C241DFC6D6}"/>
              </a:ext>
            </a:extLst>
          </p:cNvPr>
          <p:cNvGrpSpPr/>
          <p:nvPr/>
        </p:nvGrpSpPr>
        <p:grpSpPr>
          <a:xfrm>
            <a:off x="4739714" y="4008083"/>
            <a:ext cx="3788037" cy="1994079"/>
            <a:chOff x="4880145" y="4122860"/>
            <a:chExt cx="3494407" cy="1839507"/>
          </a:xfrm>
          <a:solidFill>
            <a:schemeClr val="bg1"/>
          </a:solidFill>
        </p:grpSpPr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0A8AD873-5FFB-F968-A57D-DDE23A76031E}"/>
                </a:ext>
              </a:extLst>
            </p:cNvPr>
            <p:cNvSpPr/>
            <p:nvPr/>
          </p:nvSpPr>
          <p:spPr>
            <a:xfrm>
              <a:off x="4930838" y="4192741"/>
              <a:ext cx="1677542" cy="1682642"/>
            </a:xfrm>
            <a:custGeom>
              <a:avLst/>
              <a:gdLst>
                <a:gd name="connsiteX0" fmla="*/ 0 w 1677542"/>
                <a:gd name="connsiteY0" fmla="*/ 841321 h 1682642"/>
                <a:gd name="connsiteX1" fmla="*/ 73620 w 1677542"/>
                <a:gd name="connsiteY1" fmla="*/ 1185692 h 1682642"/>
                <a:gd name="connsiteX2" fmla="*/ 280186 w 1677542"/>
                <a:gd name="connsiteY2" fmla="*/ 1470173 h 1682642"/>
                <a:gd name="connsiteX3" fmla="*/ 586103 w 1677542"/>
                <a:gd name="connsiteY3" fmla="*/ 1645567 h 1682642"/>
                <a:gd name="connsiteX4" fmla="*/ 936336 w 1677542"/>
                <a:gd name="connsiteY4" fmla="*/ 1682642 h 1682642"/>
                <a:gd name="connsiteX5" fmla="*/ 1271558 w 1677542"/>
                <a:gd name="connsiteY5" fmla="*/ 1574268 h 1682642"/>
                <a:gd name="connsiteX6" fmla="*/ 1533875 w 1677542"/>
                <a:gd name="connsiteY6" fmla="*/ 1338271 h 1682642"/>
                <a:gd name="connsiteX7" fmla="*/ 1677542 w 1677542"/>
                <a:gd name="connsiteY7" fmla="*/ 1017428 h 1682642"/>
                <a:gd name="connsiteX8" fmla="*/ 1677542 w 1677542"/>
                <a:gd name="connsiteY8" fmla="*/ 665214 h 1682642"/>
                <a:gd name="connsiteX9" fmla="*/ 1533875 w 1677542"/>
                <a:gd name="connsiteY9" fmla="*/ 344371 h 1682642"/>
                <a:gd name="connsiteX10" fmla="*/ 1271558 w 1677542"/>
                <a:gd name="connsiteY10" fmla="*/ 109087 h 1682642"/>
                <a:gd name="connsiteX11" fmla="*/ 936336 w 1677542"/>
                <a:gd name="connsiteY11" fmla="*/ 0 h 1682642"/>
                <a:gd name="connsiteX12" fmla="*/ 586103 w 1677542"/>
                <a:gd name="connsiteY12" fmla="*/ 37075 h 1682642"/>
                <a:gd name="connsiteX13" fmla="*/ 280186 w 1677542"/>
                <a:gd name="connsiteY13" fmla="*/ 212469 h 1682642"/>
                <a:gd name="connsiteX14" fmla="*/ 73620 w 1677542"/>
                <a:gd name="connsiteY14" fmla="*/ 497663 h 168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77542" h="1682642">
                  <a:moveTo>
                    <a:pt x="0" y="841321"/>
                  </a:moveTo>
                  <a:lnTo>
                    <a:pt x="73620" y="1185692"/>
                  </a:lnTo>
                  <a:lnTo>
                    <a:pt x="280186" y="1470173"/>
                  </a:lnTo>
                  <a:lnTo>
                    <a:pt x="586103" y="1645567"/>
                  </a:lnTo>
                  <a:lnTo>
                    <a:pt x="936336" y="1682642"/>
                  </a:lnTo>
                  <a:lnTo>
                    <a:pt x="1271558" y="1574268"/>
                  </a:lnTo>
                  <a:lnTo>
                    <a:pt x="1533875" y="1338271"/>
                  </a:lnTo>
                  <a:lnTo>
                    <a:pt x="1677542" y="1017428"/>
                  </a:lnTo>
                  <a:lnTo>
                    <a:pt x="1677542" y="665214"/>
                  </a:lnTo>
                  <a:lnTo>
                    <a:pt x="1533875" y="344371"/>
                  </a:lnTo>
                  <a:lnTo>
                    <a:pt x="1271558" y="109087"/>
                  </a:lnTo>
                  <a:lnTo>
                    <a:pt x="936336" y="0"/>
                  </a:lnTo>
                  <a:lnTo>
                    <a:pt x="586103" y="37075"/>
                  </a:lnTo>
                  <a:lnTo>
                    <a:pt x="280186" y="212469"/>
                  </a:lnTo>
                  <a:lnTo>
                    <a:pt x="73620" y="497663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A04CE4BF-4A4F-D07B-1EBA-F65783C08A18}"/>
                </a:ext>
              </a:extLst>
            </p:cNvPr>
            <p:cNvSpPr/>
            <p:nvPr/>
          </p:nvSpPr>
          <p:spPr>
            <a:xfrm>
              <a:off x="6608380" y="4858668"/>
              <a:ext cx="88630" cy="351501"/>
            </a:xfrm>
            <a:custGeom>
              <a:avLst/>
              <a:gdLst>
                <a:gd name="connsiteX0" fmla="*/ 0 w 88630"/>
                <a:gd name="connsiteY0" fmla="*/ 0 h 351501"/>
                <a:gd name="connsiteX1" fmla="*/ 88630 w 88630"/>
                <a:gd name="connsiteY1" fmla="*/ 0 h 351501"/>
                <a:gd name="connsiteX2" fmla="*/ 88630 w 88630"/>
                <a:gd name="connsiteY2" fmla="*/ 351501 h 351501"/>
                <a:gd name="connsiteX3" fmla="*/ 0 w 88630"/>
                <a:gd name="connsiteY3" fmla="*/ 351501 h 35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630" h="351501">
                  <a:moveTo>
                    <a:pt x="0" y="0"/>
                  </a:moveTo>
                  <a:lnTo>
                    <a:pt x="88630" y="0"/>
                  </a:lnTo>
                  <a:lnTo>
                    <a:pt x="88630" y="351501"/>
                  </a:lnTo>
                  <a:lnTo>
                    <a:pt x="0" y="351501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C75D54D1-585B-2CC2-4860-AFC17D677B97}"/>
                </a:ext>
              </a:extLst>
            </p:cNvPr>
            <p:cNvSpPr/>
            <p:nvPr/>
          </p:nvSpPr>
          <p:spPr>
            <a:xfrm>
              <a:off x="6697010" y="4192741"/>
              <a:ext cx="1677542" cy="1682642"/>
            </a:xfrm>
            <a:custGeom>
              <a:avLst/>
              <a:gdLst>
                <a:gd name="connsiteX0" fmla="*/ 1677542 w 1677542"/>
                <a:gd name="connsiteY0" fmla="*/ 841321 h 1682642"/>
                <a:gd name="connsiteX1" fmla="*/ 1603922 w 1677542"/>
                <a:gd name="connsiteY1" fmla="*/ 497663 h 1682642"/>
                <a:gd name="connsiteX2" fmla="*/ 1396641 w 1677542"/>
                <a:gd name="connsiteY2" fmla="*/ 212469 h 1682642"/>
                <a:gd name="connsiteX3" fmla="*/ 1091439 w 1677542"/>
                <a:gd name="connsiteY3" fmla="*/ 37075 h 1682642"/>
                <a:gd name="connsiteX4" fmla="*/ 740492 w 1677542"/>
                <a:gd name="connsiteY4" fmla="*/ 0 h 1682642"/>
                <a:gd name="connsiteX5" fmla="*/ 405269 w 1677542"/>
                <a:gd name="connsiteY5" fmla="*/ 109087 h 1682642"/>
                <a:gd name="connsiteX6" fmla="*/ 142952 w 1677542"/>
                <a:gd name="connsiteY6" fmla="*/ 344371 h 1682642"/>
                <a:gd name="connsiteX7" fmla="*/ 0 w 1677542"/>
                <a:gd name="connsiteY7" fmla="*/ 665214 h 1682642"/>
                <a:gd name="connsiteX8" fmla="*/ 0 w 1677542"/>
                <a:gd name="connsiteY8" fmla="*/ 1017428 h 1682642"/>
                <a:gd name="connsiteX9" fmla="*/ 142952 w 1677542"/>
                <a:gd name="connsiteY9" fmla="*/ 1338271 h 1682642"/>
                <a:gd name="connsiteX10" fmla="*/ 405269 w 1677542"/>
                <a:gd name="connsiteY10" fmla="*/ 1574268 h 1682642"/>
                <a:gd name="connsiteX11" fmla="*/ 740492 w 1677542"/>
                <a:gd name="connsiteY11" fmla="*/ 1682642 h 1682642"/>
                <a:gd name="connsiteX12" fmla="*/ 1091439 w 1677542"/>
                <a:gd name="connsiteY12" fmla="*/ 1645567 h 1682642"/>
                <a:gd name="connsiteX13" fmla="*/ 1396641 w 1677542"/>
                <a:gd name="connsiteY13" fmla="*/ 1470173 h 1682642"/>
                <a:gd name="connsiteX14" fmla="*/ 1603922 w 1677542"/>
                <a:gd name="connsiteY14" fmla="*/ 1185692 h 168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77542" h="1682642">
                  <a:moveTo>
                    <a:pt x="1677542" y="841321"/>
                  </a:moveTo>
                  <a:lnTo>
                    <a:pt x="1603922" y="497663"/>
                  </a:lnTo>
                  <a:lnTo>
                    <a:pt x="1396641" y="212469"/>
                  </a:lnTo>
                  <a:lnTo>
                    <a:pt x="1091439" y="37075"/>
                  </a:lnTo>
                  <a:lnTo>
                    <a:pt x="740492" y="0"/>
                  </a:lnTo>
                  <a:lnTo>
                    <a:pt x="405269" y="109087"/>
                  </a:lnTo>
                  <a:lnTo>
                    <a:pt x="142952" y="344371"/>
                  </a:lnTo>
                  <a:lnTo>
                    <a:pt x="0" y="665214"/>
                  </a:lnTo>
                  <a:lnTo>
                    <a:pt x="0" y="1017428"/>
                  </a:lnTo>
                  <a:lnTo>
                    <a:pt x="142952" y="1338271"/>
                  </a:lnTo>
                  <a:lnTo>
                    <a:pt x="405269" y="1574268"/>
                  </a:lnTo>
                  <a:lnTo>
                    <a:pt x="740492" y="1682642"/>
                  </a:lnTo>
                  <a:lnTo>
                    <a:pt x="1091439" y="1645567"/>
                  </a:lnTo>
                  <a:lnTo>
                    <a:pt x="1396641" y="1470173"/>
                  </a:lnTo>
                  <a:lnTo>
                    <a:pt x="1603922" y="1185692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078D9BAF-499E-2AC8-C754-876B2F3F3C6F}"/>
                </a:ext>
              </a:extLst>
            </p:cNvPr>
            <p:cNvSpPr/>
            <p:nvPr/>
          </p:nvSpPr>
          <p:spPr>
            <a:xfrm rot="18720025">
              <a:off x="6581754" y="4446083"/>
              <a:ext cx="88625" cy="351482"/>
            </a:xfrm>
            <a:custGeom>
              <a:avLst/>
              <a:gdLst>
                <a:gd name="connsiteX0" fmla="*/ 0 w 88625"/>
                <a:gd name="connsiteY0" fmla="*/ 0 h 351482"/>
                <a:gd name="connsiteX1" fmla="*/ 88625 w 88625"/>
                <a:gd name="connsiteY1" fmla="*/ 0 h 351482"/>
                <a:gd name="connsiteX2" fmla="*/ 88625 w 88625"/>
                <a:gd name="connsiteY2" fmla="*/ 351482 h 351482"/>
                <a:gd name="connsiteX3" fmla="*/ 0 w 88625"/>
                <a:gd name="connsiteY3" fmla="*/ 351482 h 35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625" h="351482">
                  <a:moveTo>
                    <a:pt x="0" y="0"/>
                  </a:moveTo>
                  <a:lnTo>
                    <a:pt x="88625" y="0"/>
                  </a:lnTo>
                  <a:lnTo>
                    <a:pt x="88625" y="351482"/>
                  </a:lnTo>
                  <a:lnTo>
                    <a:pt x="0" y="351482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7B3BA80E-F227-670B-CA5A-677647919585}"/>
                </a:ext>
              </a:extLst>
            </p:cNvPr>
            <p:cNvSpPr/>
            <p:nvPr/>
          </p:nvSpPr>
          <p:spPr>
            <a:xfrm rot="18720025">
              <a:off x="6320573" y="4211134"/>
              <a:ext cx="88625" cy="351482"/>
            </a:xfrm>
            <a:custGeom>
              <a:avLst/>
              <a:gdLst>
                <a:gd name="connsiteX0" fmla="*/ 0 w 88625"/>
                <a:gd name="connsiteY0" fmla="*/ 0 h 351482"/>
                <a:gd name="connsiteX1" fmla="*/ 88626 w 88625"/>
                <a:gd name="connsiteY1" fmla="*/ 0 h 351482"/>
                <a:gd name="connsiteX2" fmla="*/ 88626 w 88625"/>
                <a:gd name="connsiteY2" fmla="*/ 351482 h 351482"/>
                <a:gd name="connsiteX3" fmla="*/ 0 w 88625"/>
                <a:gd name="connsiteY3" fmla="*/ 351482 h 35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625" h="351482">
                  <a:moveTo>
                    <a:pt x="0" y="0"/>
                  </a:moveTo>
                  <a:lnTo>
                    <a:pt x="88626" y="0"/>
                  </a:lnTo>
                  <a:lnTo>
                    <a:pt x="88626" y="351482"/>
                  </a:lnTo>
                  <a:lnTo>
                    <a:pt x="0" y="351482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7DC8F1EE-5056-9029-1F40-2EF86691F726}"/>
                </a:ext>
              </a:extLst>
            </p:cNvPr>
            <p:cNvSpPr/>
            <p:nvPr/>
          </p:nvSpPr>
          <p:spPr>
            <a:xfrm rot="17279898">
              <a:off x="6005459" y="4029700"/>
              <a:ext cx="88633" cy="351513"/>
            </a:xfrm>
            <a:custGeom>
              <a:avLst/>
              <a:gdLst>
                <a:gd name="connsiteX0" fmla="*/ 0 w 88633"/>
                <a:gd name="connsiteY0" fmla="*/ 0 h 351513"/>
                <a:gd name="connsiteX1" fmla="*/ 88633 w 88633"/>
                <a:gd name="connsiteY1" fmla="*/ 0 h 351513"/>
                <a:gd name="connsiteX2" fmla="*/ 88633 w 88633"/>
                <a:gd name="connsiteY2" fmla="*/ 351514 h 351513"/>
                <a:gd name="connsiteX3" fmla="*/ 0 w 88633"/>
                <a:gd name="connsiteY3" fmla="*/ 351514 h 35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633" h="351513">
                  <a:moveTo>
                    <a:pt x="0" y="0"/>
                  </a:moveTo>
                  <a:lnTo>
                    <a:pt x="88633" y="0"/>
                  </a:lnTo>
                  <a:lnTo>
                    <a:pt x="88633" y="351514"/>
                  </a:lnTo>
                  <a:lnTo>
                    <a:pt x="0" y="351514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FA927205-B13E-640A-CAE7-D88BF6066320}"/>
                </a:ext>
              </a:extLst>
            </p:cNvPr>
            <p:cNvSpPr/>
            <p:nvPr/>
          </p:nvSpPr>
          <p:spPr>
            <a:xfrm rot="21240089">
              <a:off x="5512620" y="4122860"/>
              <a:ext cx="352368" cy="88407"/>
            </a:xfrm>
            <a:custGeom>
              <a:avLst/>
              <a:gdLst>
                <a:gd name="connsiteX0" fmla="*/ 0 w 352368"/>
                <a:gd name="connsiteY0" fmla="*/ 0 h 88407"/>
                <a:gd name="connsiteX1" fmla="*/ 352368 w 352368"/>
                <a:gd name="connsiteY1" fmla="*/ 0 h 88407"/>
                <a:gd name="connsiteX2" fmla="*/ 352368 w 352368"/>
                <a:gd name="connsiteY2" fmla="*/ 88408 h 88407"/>
                <a:gd name="connsiteX3" fmla="*/ 0 w 352368"/>
                <a:gd name="connsiteY3" fmla="*/ 88408 h 8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368" h="88407">
                  <a:moveTo>
                    <a:pt x="0" y="0"/>
                  </a:moveTo>
                  <a:lnTo>
                    <a:pt x="352368" y="0"/>
                  </a:lnTo>
                  <a:lnTo>
                    <a:pt x="352368" y="88408"/>
                  </a:lnTo>
                  <a:lnTo>
                    <a:pt x="0" y="88408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A99FCE9E-BE83-4D12-A6B5-FFA4AE54AE50}"/>
                </a:ext>
              </a:extLst>
            </p:cNvPr>
            <p:cNvSpPr/>
            <p:nvPr/>
          </p:nvSpPr>
          <p:spPr>
            <a:xfrm rot="19799956">
              <a:off x="5166865" y="4234796"/>
              <a:ext cx="352368" cy="88408"/>
            </a:xfrm>
            <a:custGeom>
              <a:avLst/>
              <a:gdLst>
                <a:gd name="connsiteX0" fmla="*/ 0 w 352368"/>
                <a:gd name="connsiteY0" fmla="*/ 0 h 88408"/>
                <a:gd name="connsiteX1" fmla="*/ 352369 w 352368"/>
                <a:gd name="connsiteY1" fmla="*/ 0 h 88408"/>
                <a:gd name="connsiteX2" fmla="*/ 352369 w 352368"/>
                <a:gd name="connsiteY2" fmla="*/ 88408 h 88408"/>
                <a:gd name="connsiteX3" fmla="*/ 0 w 352368"/>
                <a:gd name="connsiteY3" fmla="*/ 88408 h 8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368" h="88408">
                  <a:moveTo>
                    <a:pt x="0" y="0"/>
                  </a:moveTo>
                  <a:lnTo>
                    <a:pt x="352369" y="0"/>
                  </a:lnTo>
                  <a:lnTo>
                    <a:pt x="352369" y="88408"/>
                  </a:lnTo>
                  <a:lnTo>
                    <a:pt x="0" y="88408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1EB8B454-6F8E-AE6E-C2A1-FC7A61F7A9FF}"/>
                </a:ext>
              </a:extLst>
            </p:cNvPr>
            <p:cNvSpPr/>
            <p:nvPr/>
          </p:nvSpPr>
          <p:spPr>
            <a:xfrm rot="18360075">
              <a:off x="4896344" y="4476425"/>
              <a:ext cx="352374" cy="88409"/>
            </a:xfrm>
            <a:custGeom>
              <a:avLst/>
              <a:gdLst>
                <a:gd name="connsiteX0" fmla="*/ 0 w 352374"/>
                <a:gd name="connsiteY0" fmla="*/ 0 h 88409"/>
                <a:gd name="connsiteX1" fmla="*/ 352375 w 352374"/>
                <a:gd name="connsiteY1" fmla="*/ 0 h 88409"/>
                <a:gd name="connsiteX2" fmla="*/ 352375 w 352374"/>
                <a:gd name="connsiteY2" fmla="*/ 88410 h 88409"/>
                <a:gd name="connsiteX3" fmla="*/ 0 w 352374"/>
                <a:gd name="connsiteY3" fmla="*/ 88410 h 8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374" h="88409">
                  <a:moveTo>
                    <a:pt x="0" y="0"/>
                  </a:moveTo>
                  <a:lnTo>
                    <a:pt x="352375" y="0"/>
                  </a:lnTo>
                  <a:lnTo>
                    <a:pt x="352375" y="88410"/>
                  </a:lnTo>
                  <a:lnTo>
                    <a:pt x="0" y="88410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DF5D9B78-FE6B-66F1-B08F-4AE38E08F9DB}"/>
                </a:ext>
              </a:extLst>
            </p:cNvPr>
            <p:cNvSpPr/>
            <p:nvPr/>
          </p:nvSpPr>
          <p:spPr>
            <a:xfrm rot="16919995">
              <a:off x="4748178" y="4808197"/>
              <a:ext cx="352359" cy="88405"/>
            </a:xfrm>
            <a:custGeom>
              <a:avLst/>
              <a:gdLst>
                <a:gd name="connsiteX0" fmla="*/ 0 w 352359"/>
                <a:gd name="connsiteY0" fmla="*/ 0 h 88405"/>
                <a:gd name="connsiteX1" fmla="*/ 352360 w 352359"/>
                <a:gd name="connsiteY1" fmla="*/ 0 h 88405"/>
                <a:gd name="connsiteX2" fmla="*/ 352360 w 352359"/>
                <a:gd name="connsiteY2" fmla="*/ 88406 h 88405"/>
                <a:gd name="connsiteX3" fmla="*/ 0 w 352359"/>
                <a:gd name="connsiteY3" fmla="*/ 88406 h 88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359" h="88405">
                  <a:moveTo>
                    <a:pt x="0" y="0"/>
                  </a:moveTo>
                  <a:lnTo>
                    <a:pt x="352360" y="0"/>
                  </a:lnTo>
                  <a:lnTo>
                    <a:pt x="352360" y="88406"/>
                  </a:lnTo>
                  <a:lnTo>
                    <a:pt x="0" y="88406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2E16828A-B446-3380-7D68-A18480609090}"/>
                </a:ext>
              </a:extLst>
            </p:cNvPr>
            <p:cNvSpPr/>
            <p:nvPr/>
          </p:nvSpPr>
          <p:spPr>
            <a:xfrm rot="20880005">
              <a:off x="4880145" y="5039697"/>
              <a:ext cx="88625" cy="351483"/>
            </a:xfrm>
            <a:custGeom>
              <a:avLst/>
              <a:gdLst>
                <a:gd name="connsiteX0" fmla="*/ 0 w 88625"/>
                <a:gd name="connsiteY0" fmla="*/ 0 h 351483"/>
                <a:gd name="connsiteX1" fmla="*/ 88626 w 88625"/>
                <a:gd name="connsiteY1" fmla="*/ 0 h 351483"/>
                <a:gd name="connsiteX2" fmla="*/ 88626 w 88625"/>
                <a:gd name="connsiteY2" fmla="*/ 351484 h 351483"/>
                <a:gd name="connsiteX3" fmla="*/ 0 w 88625"/>
                <a:gd name="connsiteY3" fmla="*/ 351484 h 35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625" h="351483">
                  <a:moveTo>
                    <a:pt x="0" y="0"/>
                  </a:moveTo>
                  <a:lnTo>
                    <a:pt x="88626" y="0"/>
                  </a:lnTo>
                  <a:lnTo>
                    <a:pt x="88626" y="351484"/>
                  </a:lnTo>
                  <a:lnTo>
                    <a:pt x="0" y="351484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57A4D179-C498-9419-1941-BA26FF52D0BA}"/>
                </a:ext>
              </a:extLst>
            </p:cNvPr>
            <p:cNvSpPr/>
            <p:nvPr/>
          </p:nvSpPr>
          <p:spPr>
            <a:xfrm rot="19439925">
              <a:off x="5028343" y="5371298"/>
              <a:ext cx="88629" cy="351499"/>
            </a:xfrm>
            <a:custGeom>
              <a:avLst/>
              <a:gdLst>
                <a:gd name="connsiteX0" fmla="*/ 0 w 88629"/>
                <a:gd name="connsiteY0" fmla="*/ 0 h 351499"/>
                <a:gd name="connsiteX1" fmla="*/ 88630 w 88629"/>
                <a:gd name="connsiteY1" fmla="*/ 0 h 351499"/>
                <a:gd name="connsiteX2" fmla="*/ 88630 w 88629"/>
                <a:gd name="connsiteY2" fmla="*/ 351499 h 351499"/>
                <a:gd name="connsiteX3" fmla="*/ 0 w 88629"/>
                <a:gd name="connsiteY3" fmla="*/ 351499 h 35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629" h="351499">
                  <a:moveTo>
                    <a:pt x="0" y="0"/>
                  </a:moveTo>
                  <a:lnTo>
                    <a:pt x="88630" y="0"/>
                  </a:lnTo>
                  <a:lnTo>
                    <a:pt x="88630" y="351499"/>
                  </a:lnTo>
                  <a:lnTo>
                    <a:pt x="0" y="351499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BF89B3BF-AE25-DD36-8349-03EFFA8DF096}"/>
                </a:ext>
              </a:extLst>
            </p:cNvPr>
            <p:cNvSpPr/>
            <p:nvPr/>
          </p:nvSpPr>
          <p:spPr>
            <a:xfrm rot="18000044">
              <a:off x="5297437" y="5612771"/>
              <a:ext cx="88628" cy="351493"/>
            </a:xfrm>
            <a:custGeom>
              <a:avLst/>
              <a:gdLst>
                <a:gd name="connsiteX0" fmla="*/ 0 w 88628"/>
                <a:gd name="connsiteY0" fmla="*/ 0 h 351493"/>
                <a:gd name="connsiteX1" fmla="*/ 88628 w 88628"/>
                <a:gd name="connsiteY1" fmla="*/ 0 h 351493"/>
                <a:gd name="connsiteX2" fmla="*/ 88628 w 88628"/>
                <a:gd name="connsiteY2" fmla="*/ 351493 h 351493"/>
                <a:gd name="connsiteX3" fmla="*/ 0 w 88628"/>
                <a:gd name="connsiteY3" fmla="*/ 351493 h 35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628" h="351493">
                  <a:moveTo>
                    <a:pt x="0" y="0"/>
                  </a:moveTo>
                  <a:lnTo>
                    <a:pt x="88628" y="0"/>
                  </a:lnTo>
                  <a:lnTo>
                    <a:pt x="88628" y="351493"/>
                  </a:lnTo>
                  <a:lnTo>
                    <a:pt x="0" y="351493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F3541677-9100-5C2A-6B79-D4E8C8497D8A}"/>
                </a:ext>
              </a:extLst>
            </p:cNvPr>
            <p:cNvSpPr/>
            <p:nvPr/>
          </p:nvSpPr>
          <p:spPr>
            <a:xfrm rot="16559911">
              <a:off x="5641908" y="5725371"/>
              <a:ext cx="88628" cy="351492"/>
            </a:xfrm>
            <a:custGeom>
              <a:avLst/>
              <a:gdLst>
                <a:gd name="connsiteX0" fmla="*/ 0 w 88628"/>
                <a:gd name="connsiteY0" fmla="*/ 0 h 351492"/>
                <a:gd name="connsiteX1" fmla="*/ 88628 w 88628"/>
                <a:gd name="connsiteY1" fmla="*/ 0 h 351492"/>
                <a:gd name="connsiteX2" fmla="*/ 88628 w 88628"/>
                <a:gd name="connsiteY2" fmla="*/ 351492 h 351492"/>
                <a:gd name="connsiteX3" fmla="*/ 0 w 88628"/>
                <a:gd name="connsiteY3" fmla="*/ 351492 h 35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628" h="351492">
                  <a:moveTo>
                    <a:pt x="0" y="0"/>
                  </a:moveTo>
                  <a:lnTo>
                    <a:pt x="88628" y="0"/>
                  </a:lnTo>
                  <a:lnTo>
                    <a:pt x="88628" y="351492"/>
                  </a:lnTo>
                  <a:lnTo>
                    <a:pt x="0" y="351492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6FAA5469-9A76-052F-A3DF-411BA84A3D2C}"/>
                </a:ext>
              </a:extLst>
            </p:cNvPr>
            <p:cNvSpPr/>
            <p:nvPr/>
          </p:nvSpPr>
          <p:spPr>
            <a:xfrm rot="20520102">
              <a:off x="5872963" y="5819022"/>
              <a:ext cx="352389" cy="88413"/>
            </a:xfrm>
            <a:custGeom>
              <a:avLst/>
              <a:gdLst>
                <a:gd name="connsiteX0" fmla="*/ 0 w 352389"/>
                <a:gd name="connsiteY0" fmla="*/ 0 h 88413"/>
                <a:gd name="connsiteX1" fmla="*/ 352389 w 352389"/>
                <a:gd name="connsiteY1" fmla="*/ 0 h 88413"/>
                <a:gd name="connsiteX2" fmla="*/ 352389 w 352389"/>
                <a:gd name="connsiteY2" fmla="*/ 88413 h 88413"/>
                <a:gd name="connsiteX3" fmla="*/ 0 w 352389"/>
                <a:gd name="connsiteY3" fmla="*/ 88413 h 8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389" h="88413">
                  <a:moveTo>
                    <a:pt x="0" y="0"/>
                  </a:moveTo>
                  <a:lnTo>
                    <a:pt x="352389" y="0"/>
                  </a:lnTo>
                  <a:lnTo>
                    <a:pt x="352389" y="88413"/>
                  </a:lnTo>
                  <a:lnTo>
                    <a:pt x="0" y="88413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6BFC93F1-3088-B9B3-A673-A5C86B6C3CAB}"/>
                </a:ext>
              </a:extLst>
            </p:cNvPr>
            <p:cNvSpPr/>
            <p:nvPr/>
          </p:nvSpPr>
          <p:spPr>
            <a:xfrm rot="19079975">
              <a:off x="6187018" y="5637224"/>
              <a:ext cx="352357" cy="88405"/>
            </a:xfrm>
            <a:custGeom>
              <a:avLst/>
              <a:gdLst>
                <a:gd name="connsiteX0" fmla="*/ 0 w 352357"/>
                <a:gd name="connsiteY0" fmla="*/ 0 h 88405"/>
                <a:gd name="connsiteX1" fmla="*/ 352358 w 352357"/>
                <a:gd name="connsiteY1" fmla="*/ 0 h 88405"/>
                <a:gd name="connsiteX2" fmla="*/ 352358 w 352357"/>
                <a:gd name="connsiteY2" fmla="*/ 88405 h 88405"/>
                <a:gd name="connsiteX3" fmla="*/ 0 w 352357"/>
                <a:gd name="connsiteY3" fmla="*/ 88405 h 88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357" h="88405">
                  <a:moveTo>
                    <a:pt x="0" y="0"/>
                  </a:moveTo>
                  <a:lnTo>
                    <a:pt x="352358" y="0"/>
                  </a:lnTo>
                  <a:lnTo>
                    <a:pt x="352358" y="88405"/>
                  </a:lnTo>
                  <a:lnTo>
                    <a:pt x="0" y="88405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E6EAD444-B8FB-A163-4600-315EB91B089C}"/>
                </a:ext>
              </a:extLst>
            </p:cNvPr>
            <p:cNvSpPr/>
            <p:nvPr/>
          </p:nvSpPr>
          <p:spPr>
            <a:xfrm rot="17639949">
              <a:off x="6400981" y="5344455"/>
              <a:ext cx="352356" cy="88405"/>
            </a:xfrm>
            <a:custGeom>
              <a:avLst/>
              <a:gdLst>
                <a:gd name="connsiteX0" fmla="*/ 0 w 352356"/>
                <a:gd name="connsiteY0" fmla="*/ 0 h 88405"/>
                <a:gd name="connsiteX1" fmla="*/ 352357 w 352356"/>
                <a:gd name="connsiteY1" fmla="*/ 0 h 88405"/>
                <a:gd name="connsiteX2" fmla="*/ 352357 w 352356"/>
                <a:gd name="connsiteY2" fmla="*/ 88405 h 88405"/>
                <a:gd name="connsiteX3" fmla="*/ 0 w 352356"/>
                <a:gd name="connsiteY3" fmla="*/ 88405 h 88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356" h="88405">
                  <a:moveTo>
                    <a:pt x="0" y="0"/>
                  </a:moveTo>
                  <a:lnTo>
                    <a:pt x="352357" y="0"/>
                  </a:lnTo>
                  <a:lnTo>
                    <a:pt x="352357" y="88405"/>
                  </a:lnTo>
                  <a:lnTo>
                    <a:pt x="0" y="88405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01E42B78-F3E2-9814-06B1-200F38BC3039}"/>
                </a:ext>
              </a:extLst>
            </p:cNvPr>
            <p:cNvSpPr/>
            <p:nvPr/>
          </p:nvSpPr>
          <p:spPr>
            <a:xfrm>
              <a:off x="6661272" y="4616967"/>
              <a:ext cx="194414" cy="193931"/>
            </a:xfrm>
            <a:custGeom>
              <a:avLst/>
              <a:gdLst>
                <a:gd name="connsiteX0" fmla="*/ 194415 w 194414"/>
                <a:gd name="connsiteY0" fmla="*/ 96966 h 193931"/>
                <a:gd name="connsiteX1" fmla="*/ 97207 w 194414"/>
                <a:gd name="connsiteY1" fmla="*/ 193932 h 193931"/>
                <a:gd name="connsiteX2" fmla="*/ 0 w 194414"/>
                <a:gd name="connsiteY2" fmla="*/ 96966 h 193931"/>
                <a:gd name="connsiteX3" fmla="*/ 97207 w 194414"/>
                <a:gd name="connsiteY3" fmla="*/ 0 h 193931"/>
                <a:gd name="connsiteX4" fmla="*/ 194415 w 194414"/>
                <a:gd name="connsiteY4" fmla="*/ 96966 h 19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14" h="193931">
                  <a:moveTo>
                    <a:pt x="194415" y="96966"/>
                  </a:moveTo>
                  <a:cubicBezTo>
                    <a:pt x="194415" y="150519"/>
                    <a:pt x="150894" y="193932"/>
                    <a:pt x="97207" y="193932"/>
                  </a:cubicBezTo>
                  <a:cubicBezTo>
                    <a:pt x="43521" y="193932"/>
                    <a:pt x="0" y="150519"/>
                    <a:pt x="0" y="96966"/>
                  </a:cubicBezTo>
                  <a:cubicBezTo>
                    <a:pt x="0" y="43413"/>
                    <a:pt x="43521" y="0"/>
                    <a:pt x="97207" y="0"/>
                  </a:cubicBezTo>
                  <a:cubicBezTo>
                    <a:pt x="150894" y="0"/>
                    <a:pt x="194415" y="43413"/>
                    <a:pt x="194415" y="96966"/>
                  </a:cubicBezTo>
                  <a:close/>
                </a:path>
              </a:pathLst>
            </a:custGeom>
            <a:noFill/>
            <a:ln w="19050" cap="flat">
              <a:solidFill>
                <a:srgbClr val="040000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24" name="グラフィックス 16">
              <a:extLst>
                <a:ext uri="{FF2B5EF4-FFF2-40B4-BE49-F238E27FC236}">
                  <a16:creationId xmlns:a16="http://schemas.microsoft.com/office/drawing/2014/main" id="{59B047EE-5E97-EC97-1FBC-239593800340}"/>
                </a:ext>
              </a:extLst>
            </p:cNvPr>
            <p:cNvGrpSpPr/>
            <p:nvPr/>
          </p:nvGrpSpPr>
          <p:grpSpPr>
            <a:xfrm>
              <a:off x="7699818" y="5289311"/>
              <a:ext cx="674733" cy="673056"/>
              <a:chOff x="7699818" y="5289311"/>
              <a:chExt cx="674733" cy="673056"/>
            </a:xfrm>
            <a:grpFill/>
          </p:grpSpPr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367302F5-54F0-F045-5EB4-B575A4395397}"/>
                  </a:ext>
                </a:extLst>
              </p:cNvPr>
              <p:cNvSpPr/>
              <p:nvPr/>
            </p:nvSpPr>
            <p:spPr>
              <a:xfrm>
                <a:off x="7699818" y="5289311"/>
                <a:ext cx="674733" cy="673056"/>
              </a:xfrm>
              <a:custGeom>
                <a:avLst/>
                <a:gdLst>
                  <a:gd name="connsiteX0" fmla="*/ 337367 w 674733"/>
                  <a:gd name="connsiteY0" fmla="*/ 673057 h 673056"/>
                  <a:gd name="connsiteX1" fmla="*/ 0 w 674733"/>
                  <a:gd name="connsiteY1" fmla="*/ 336529 h 673056"/>
                  <a:gd name="connsiteX2" fmla="*/ 337367 w 674733"/>
                  <a:gd name="connsiteY2" fmla="*/ 0 h 673056"/>
                  <a:gd name="connsiteX3" fmla="*/ 674734 w 674733"/>
                  <a:gd name="connsiteY3" fmla="*/ 336529 h 673056"/>
                  <a:gd name="connsiteX4" fmla="*/ 337367 w 674733"/>
                  <a:gd name="connsiteY4" fmla="*/ 673057 h 67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733" h="673056">
                    <a:moveTo>
                      <a:pt x="337367" y="673057"/>
                    </a:moveTo>
                    <a:cubicBezTo>
                      <a:pt x="151529" y="673057"/>
                      <a:pt x="0" y="522617"/>
                      <a:pt x="0" y="336529"/>
                    </a:cubicBezTo>
                    <a:cubicBezTo>
                      <a:pt x="0" y="150440"/>
                      <a:pt x="150814" y="0"/>
                      <a:pt x="337367" y="0"/>
                    </a:cubicBezTo>
                    <a:cubicBezTo>
                      <a:pt x="523919" y="0"/>
                      <a:pt x="674734" y="150440"/>
                      <a:pt x="674734" y="336529"/>
                    </a:cubicBezTo>
                    <a:cubicBezTo>
                      <a:pt x="674734" y="522617"/>
                      <a:pt x="523205" y="673057"/>
                      <a:pt x="337367" y="673057"/>
                    </a:cubicBezTo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3DD726D6-26DA-B538-2FD9-C58E5FE40C5C}"/>
                  </a:ext>
                </a:extLst>
              </p:cNvPr>
              <p:cNvSpPr/>
              <p:nvPr/>
            </p:nvSpPr>
            <p:spPr>
              <a:xfrm>
                <a:off x="7907099" y="5321395"/>
                <a:ext cx="274467" cy="614592"/>
              </a:xfrm>
              <a:custGeom>
                <a:avLst/>
                <a:gdLst>
                  <a:gd name="connsiteX0" fmla="*/ 274468 w 274467"/>
                  <a:gd name="connsiteY0" fmla="*/ 0 h 614592"/>
                  <a:gd name="connsiteX1" fmla="*/ 0 w 274467"/>
                  <a:gd name="connsiteY1" fmla="*/ 614592 h 61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4467" h="614592">
                    <a:moveTo>
                      <a:pt x="274468" y="0"/>
                    </a:moveTo>
                    <a:lnTo>
                      <a:pt x="0" y="614592"/>
                    </a:lnTo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25B6C0E8-DFD3-BD60-508D-C05803B59559}"/>
                  </a:ext>
                </a:extLst>
              </p:cNvPr>
              <p:cNvSpPr/>
              <p:nvPr/>
            </p:nvSpPr>
            <p:spPr>
              <a:xfrm>
                <a:off x="7699818" y="5344923"/>
                <a:ext cx="434574" cy="482690"/>
              </a:xfrm>
              <a:custGeom>
                <a:avLst/>
                <a:gdLst>
                  <a:gd name="connsiteX0" fmla="*/ 0 w 434574"/>
                  <a:gd name="connsiteY0" fmla="*/ 280916 h 482690"/>
                  <a:gd name="connsiteX1" fmla="*/ 228723 w 434574"/>
                  <a:gd name="connsiteY1" fmla="*/ 482690 h 482690"/>
                  <a:gd name="connsiteX2" fmla="*/ 434574 w 434574"/>
                  <a:gd name="connsiteY2" fmla="*/ 254535 h 482690"/>
                  <a:gd name="connsiteX3" fmla="*/ 151529 w 434574"/>
                  <a:gd name="connsiteY3" fmla="*/ 0 h 482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574" h="482690">
                    <a:moveTo>
                      <a:pt x="0" y="280916"/>
                    </a:moveTo>
                    <a:lnTo>
                      <a:pt x="228723" y="482690"/>
                    </a:lnTo>
                    <a:lnTo>
                      <a:pt x="434574" y="254535"/>
                    </a:lnTo>
                    <a:lnTo>
                      <a:pt x="151529" y="0"/>
                    </a:lnTo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0630C772-11C9-BA45-62F6-64684F32A87E}"/>
                </a:ext>
              </a:extLst>
            </p:cNvPr>
            <p:cNvSpPr/>
            <p:nvPr/>
          </p:nvSpPr>
          <p:spPr>
            <a:xfrm>
              <a:off x="6692721" y="4784518"/>
              <a:ext cx="1118599" cy="1090865"/>
            </a:xfrm>
            <a:custGeom>
              <a:avLst/>
              <a:gdLst>
                <a:gd name="connsiteX0" fmla="*/ 0 w 1118599"/>
                <a:gd name="connsiteY0" fmla="*/ 0 h 1090865"/>
                <a:gd name="connsiteX1" fmla="*/ 1118600 w 1118599"/>
                <a:gd name="connsiteY1" fmla="*/ 1090865 h 109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8599" h="1090865">
                  <a:moveTo>
                    <a:pt x="0" y="0"/>
                  </a:moveTo>
                  <a:lnTo>
                    <a:pt x="1118600" y="1090865"/>
                  </a:lnTo>
                </a:path>
              </a:pathLst>
            </a:custGeom>
            <a:grpFill/>
            <a:ln w="19050" cap="flat">
              <a:solidFill>
                <a:srgbClr val="040000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E3F2840B-19BF-A491-125D-FFEEEE789DCB}"/>
                </a:ext>
              </a:extLst>
            </p:cNvPr>
            <p:cNvSpPr/>
            <p:nvPr/>
          </p:nvSpPr>
          <p:spPr>
            <a:xfrm>
              <a:off x="6799935" y="4626949"/>
              <a:ext cx="1381631" cy="694446"/>
            </a:xfrm>
            <a:custGeom>
              <a:avLst/>
              <a:gdLst>
                <a:gd name="connsiteX0" fmla="*/ 0 w 1381631"/>
                <a:gd name="connsiteY0" fmla="*/ 0 h 694446"/>
                <a:gd name="connsiteX1" fmla="*/ 1381631 w 1381631"/>
                <a:gd name="connsiteY1" fmla="*/ 694446 h 69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1631" h="694446">
                  <a:moveTo>
                    <a:pt x="0" y="0"/>
                  </a:moveTo>
                  <a:lnTo>
                    <a:pt x="1381631" y="694446"/>
                  </a:lnTo>
                </a:path>
              </a:pathLst>
            </a:custGeom>
            <a:grpFill/>
            <a:ln w="19050" cap="flat">
              <a:solidFill>
                <a:srgbClr val="040000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pic>
        <p:nvPicPr>
          <p:cNvPr id="30" name="グラフィックス 29">
            <a:extLst>
              <a:ext uri="{FF2B5EF4-FFF2-40B4-BE49-F238E27FC236}">
                <a16:creationId xmlns:a16="http://schemas.microsoft.com/office/drawing/2014/main" id="{736112B3-D1D0-2550-EBF5-3E6337EC0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583" y="2350133"/>
            <a:ext cx="1068854" cy="2679258"/>
          </a:xfrm>
          <a:prstGeom prst="rect">
            <a:avLst/>
          </a:prstGeom>
        </p:spPr>
      </p:pic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BBDBFADF-1C10-3FE5-ACC7-5563F83179E8}"/>
              </a:ext>
            </a:extLst>
          </p:cNvPr>
          <p:cNvGrpSpPr/>
          <p:nvPr/>
        </p:nvGrpSpPr>
        <p:grpSpPr>
          <a:xfrm>
            <a:off x="1693927" y="3480965"/>
            <a:ext cx="2835366" cy="2388242"/>
            <a:chOff x="1287586" y="3988454"/>
            <a:chExt cx="2208645" cy="1860352"/>
          </a:xfrm>
          <a:solidFill>
            <a:schemeClr val="bg1"/>
          </a:solidFill>
        </p:grpSpPr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0095A86E-F855-365A-E8EB-AD60D89EB166}"/>
                </a:ext>
              </a:extLst>
            </p:cNvPr>
            <p:cNvSpPr/>
            <p:nvPr/>
          </p:nvSpPr>
          <p:spPr>
            <a:xfrm rot="19799956">
              <a:off x="2445212" y="5020508"/>
              <a:ext cx="93960" cy="754499"/>
            </a:xfrm>
            <a:custGeom>
              <a:avLst/>
              <a:gdLst>
                <a:gd name="connsiteX0" fmla="*/ 0 w 93960"/>
                <a:gd name="connsiteY0" fmla="*/ 0 h 754499"/>
                <a:gd name="connsiteX1" fmla="*/ 93960 w 93960"/>
                <a:gd name="connsiteY1" fmla="*/ 0 h 754499"/>
                <a:gd name="connsiteX2" fmla="*/ 93960 w 93960"/>
                <a:gd name="connsiteY2" fmla="*/ 754499 h 754499"/>
                <a:gd name="connsiteX3" fmla="*/ 0 w 93960"/>
                <a:gd name="connsiteY3" fmla="*/ 754499 h 75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60" h="754499">
                  <a:moveTo>
                    <a:pt x="0" y="0"/>
                  </a:moveTo>
                  <a:lnTo>
                    <a:pt x="93960" y="0"/>
                  </a:lnTo>
                  <a:lnTo>
                    <a:pt x="93960" y="754499"/>
                  </a:lnTo>
                  <a:lnTo>
                    <a:pt x="0" y="754499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71D46D4B-2026-6701-D39D-03768A8E2DEF}"/>
                </a:ext>
              </a:extLst>
            </p:cNvPr>
            <p:cNvSpPr/>
            <p:nvPr/>
          </p:nvSpPr>
          <p:spPr>
            <a:xfrm>
              <a:off x="2040354" y="4742441"/>
              <a:ext cx="351291" cy="351857"/>
            </a:xfrm>
            <a:custGeom>
              <a:avLst/>
              <a:gdLst>
                <a:gd name="connsiteX0" fmla="*/ 222627 w 351291"/>
                <a:gd name="connsiteY0" fmla="*/ 0 h 351857"/>
                <a:gd name="connsiteX1" fmla="*/ 128664 w 351291"/>
                <a:gd name="connsiteY1" fmla="*/ 0 h 351857"/>
                <a:gd name="connsiteX2" fmla="*/ 46981 w 351291"/>
                <a:gd name="connsiteY2" fmla="*/ 47057 h 351857"/>
                <a:gd name="connsiteX3" fmla="*/ 0 w 351291"/>
                <a:gd name="connsiteY3" fmla="*/ 128872 h 351857"/>
                <a:gd name="connsiteX4" fmla="*/ 0 w 351291"/>
                <a:gd name="connsiteY4" fmla="*/ 222986 h 351857"/>
                <a:gd name="connsiteX5" fmla="*/ 46981 w 351291"/>
                <a:gd name="connsiteY5" fmla="*/ 304801 h 351857"/>
                <a:gd name="connsiteX6" fmla="*/ 128664 w 351291"/>
                <a:gd name="connsiteY6" fmla="*/ 351858 h 351857"/>
                <a:gd name="connsiteX7" fmla="*/ 222627 w 351291"/>
                <a:gd name="connsiteY7" fmla="*/ 351858 h 351857"/>
                <a:gd name="connsiteX8" fmla="*/ 304310 w 351291"/>
                <a:gd name="connsiteY8" fmla="*/ 304801 h 351857"/>
                <a:gd name="connsiteX9" fmla="*/ 351291 w 351291"/>
                <a:gd name="connsiteY9" fmla="*/ 222986 h 351857"/>
                <a:gd name="connsiteX10" fmla="*/ 351291 w 351291"/>
                <a:gd name="connsiteY10" fmla="*/ 128872 h 351857"/>
                <a:gd name="connsiteX11" fmla="*/ 304310 w 351291"/>
                <a:gd name="connsiteY11" fmla="*/ 47057 h 35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291" h="351857">
                  <a:moveTo>
                    <a:pt x="222627" y="0"/>
                  </a:moveTo>
                  <a:lnTo>
                    <a:pt x="128664" y="0"/>
                  </a:lnTo>
                  <a:lnTo>
                    <a:pt x="46981" y="47057"/>
                  </a:lnTo>
                  <a:lnTo>
                    <a:pt x="0" y="128872"/>
                  </a:lnTo>
                  <a:lnTo>
                    <a:pt x="0" y="222986"/>
                  </a:lnTo>
                  <a:lnTo>
                    <a:pt x="46981" y="304801"/>
                  </a:lnTo>
                  <a:lnTo>
                    <a:pt x="128664" y="351858"/>
                  </a:lnTo>
                  <a:lnTo>
                    <a:pt x="222627" y="351858"/>
                  </a:lnTo>
                  <a:lnTo>
                    <a:pt x="304310" y="304801"/>
                  </a:lnTo>
                  <a:lnTo>
                    <a:pt x="351291" y="222986"/>
                  </a:lnTo>
                  <a:lnTo>
                    <a:pt x="351291" y="128872"/>
                  </a:lnTo>
                  <a:lnTo>
                    <a:pt x="304310" y="47057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004D9FB6-87C2-B7B7-FF3D-32E14C55F484}"/>
                </a:ext>
              </a:extLst>
            </p:cNvPr>
            <p:cNvSpPr/>
            <p:nvPr/>
          </p:nvSpPr>
          <p:spPr>
            <a:xfrm>
              <a:off x="2391645" y="4871313"/>
              <a:ext cx="753300" cy="94113"/>
            </a:xfrm>
            <a:custGeom>
              <a:avLst/>
              <a:gdLst>
                <a:gd name="connsiteX0" fmla="*/ 0 w 753300"/>
                <a:gd name="connsiteY0" fmla="*/ 0 h 94113"/>
                <a:gd name="connsiteX1" fmla="*/ 753301 w 753300"/>
                <a:gd name="connsiteY1" fmla="*/ 0 h 94113"/>
                <a:gd name="connsiteX2" fmla="*/ 753301 w 753300"/>
                <a:gd name="connsiteY2" fmla="*/ 94114 h 94113"/>
                <a:gd name="connsiteX3" fmla="*/ 0 w 753300"/>
                <a:gd name="connsiteY3" fmla="*/ 94114 h 9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00" h="94113">
                  <a:moveTo>
                    <a:pt x="0" y="0"/>
                  </a:moveTo>
                  <a:lnTo>
                    <a:pt x="753301" y="0"/>
                  </a:lnTo>
                  <a:lnTo>
                    <a:pt x="753301" y="94114"/>
                  </a:lnTo>
                  <a:lnTo>
                    <a:pt x="0" y="94114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B0630599-38F4-3358-B579-42AEBE04E5C1}"/>
                </a:ext>
              </a:extLst>
            </p:cNvPr>
            <p:cNvSpPr/>
            <p:nvPr/>
          </p:nvSpPr>
          <p:spPr>
            <a:xfrm>
              <a:off x="3144412" y="4742441"/>
              <a:ext cx="351291" cy="351857"/>
            </a:xfrm>
            <a:custGeom>
              <a:avLst/>
              <a:gdLst>
                <a:gd name="connsiteX0" fmla="*/ 223161 w 351291"/>
                <a:gd name="connsiteY0" fmla="*/ 0 h 351857"/>
                <a:gd name="connsiteX1" fmla="*/ 128664 w 351291"/>
                <a:gd name="connsiteY1" fmla="*/ 0 h 351857"/>
                <a:gd name="connsiteX2" fmla="*/ 47515 w 351291"/>
                <a:gd name="connsiteY2" fmla="*/ 47057 h 351857"/>
                <a:gd name="connsiteX3" fmla="*/ 0 w 351291"/>
                <a:gd name="connsiteY3" fmla="*/ 128872 h 351857"/>
                <a:gd name="connsiteX4" fmla="*/ 0 w 351291"/>
                <a:gd name="connsiteY4" fmla="*/ 222986 h 351857"/>
                <a:gd name="connsiteX5" fmla="*/ 47515 w 351291"/>
                <a:gd name="connsiteY5" fmla="*/ 304801 h 351857"/>
                <a:gd name="connsiteX6" fmla="*/ 128664 w 351291"/>
                <a:gd name="connsiteY6" fmla="*/ 351858 h 351857"/>
                <a:gd name="connsiteX7" fmla="*/ 223161 w 351291"/>
                <a:gd name="connsiteY7" fmla="*/ 351858 h 351857"/>
                <a:gd name="connsiteX8" fmla="*/ 304310 w 351291"/>
                <a:gd name="connsiteY8" fmla="*/ 304801 h 351857"/>
                <a:gd name="connsiteX9" fmla="*/ 351291 w 351291"/>
                <a:gd name="connsiteY9" fmla="*/ 222986 h 351857"/>
                <a:gd name="connsiteX10" fmla="*/ 351291 w 351291"/>
                <a:gd name="connsiteY10" fmla="*/ 128872 h 351857"/>
                <a:gd name="connsiteX11" fmla="*/ 304310 w 351291"/>
                <a:gd name="connsiteY11" fmla="*/ 47057 h 35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291" h="351857">
                  <a:moveTo>
                    <a:pt x="223161" y="0"/>
                  </a:moveTo>
                  <a:lnTo>
                    <a:pt x="128664" y="0"/>
                  </a:lnTo>
                  <a:lnTo>
                    <a:pt x="47515" y="47057"/>
                  </a:lnTo>
                  <a:lnTo>
                    <a:pt x="0" y="128872"/>
                  </a:lnTo>
                  <a:lnTo>
                    <a:pt x="0" y="222986"/>
                  </a:lnTo>
                  <a:lnTo>
                    <a:pt x="47515" y="304801"/>
                  </a:lnTo>
                  <a:lnTo>
                    <a:pt x="128664" y="351858"/>
                  </a:lnTo>
                  <a:lnTo>
                    <a:pt x="223161" y="351858"/>
                  </a:lnTo>
                  <a:lnTo>
                    <a:pt x="304310" y="304801"/>
                  </a:lnTo>
                  <a:lnTo>
                    <a:pt x="351291" y="222986"/>
                  </a:lnTo>
                  <a:lnTo>
                    <a:pt x="351291" y="128872"/>
                  </a:lnTo>
                  <a:lnTo>
                    <a:pt x="304310" y="47057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245A965F-E7A6-EB19-47D4-C195849765C7}"/>
                </a:ext>
              </a:extLst>
            </p:cNvPr>
            <p:cNvSpPr/>
            <p:nvPr/>
          </p:nvSpPr>
          <p:spPr>
            <a:xfrm rot="19799956">
              <a:off x="2465256" y="5147700"/>
              <a:ext cx="753283" cy="94111"/>
            </a:xfrm>
            <a:custGeom>
              <a:avLst/>
              <a:gdLst>
                <a:gd name="connsiteX0" fmla="*/ 0 w 753283"/>
                <a:gd name="connsiteY0" fmla="*/ 0 h 94111"/>
                <a:gd name="connsiteX1" fmla="*/ 753284 w 753283"/>
                <a:gd name="connsiteY1" fmla="*/ 0 h 94111"/>
                <a:gd name="connsiteX2" fmla="*/ 753284 w 753283"/>
                <a:gd name="connsiteY2" fmla="*/ 94112 h 94111"/>
                <a:gd name="connsiteX3" fmla="*/ 0 w 753283"/>
                <a:gd name="connsiteY3" fmla="*/ 94112 h 9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283" h="94111">
                  <a:moveTo>
                    <a:pt x="0" y="0"/>
                  </a:moveTo>
                  <a:lnTo>
                    <a:pt x="753284" y="0"/>
                  </a:lnTo>
                  <a:lnTo>
                    <a:pt x="753284" y="94112"/>
                  </a:lnTo>
                  <a:lnTo>
                    <a:pt x="0" y="94112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BEC350D2-DB2F-3132-53F4-7F889EA6D1B7}"/>
                </a:ext>
              </a:extLst>
            </p:cNvPr>
            <p:cNvSpPr/>
            <p:nvPr/>
          </p:nvSpPr>
          <p:spPr>
            <a:xfrm rot="19799956">
              <a:off x="2317441" y="4594811"/>
              <a:ext cx="753283" cy="94111"/>
            </a:xfrm>
            <a:custGeom>
              <a:avLst/>
              <a:gdLst>
                <a:gd name="connsiteX0" fmla="*/ 0 w 753283"/>
                <a:gd name="connsiteY0" fmla="*/ 0 h 94111"/>
                <a:gd name="connsiteX1" fmla="*/ 753284 w 753283"/>
                <a:gd name="connsiteY1" fmla="*/ 0 h 94111"/>
                <a:gd name="connsiteX2" fmla="*/ 753284 w 753283"/>
                <a:gd name="connsiteY2" fmla="*/ 94112 h 94111"/>
                <a:gd name="connsiteX3" fmla="*/ 0 w 753283"/>
                <a:gd name="connsiteY3" fmla="*/ 94112 h 9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283" h="94111">
                  <a:moveTo>
                    <a:pt x="0" y="0"/>
                  </a:moveTo>
                  <a:lnTo>
                    <a:pt x="753284" y="0"/>
                  </a:lnTo>
                  <a:lnTo>
                    <a:pt x="753284" y="94112"/>
                  </a:lnTo>
                  <a:lnTo>
                    <a:pt x="0" y="94112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793A38C7-6551-85BF-8A0B-E1A948132271}"/>
                </a:ext>
              </a:extLst>
            </p:cNvPr>
            <p:cNvSpPr/>
            <p:nvPr/>
          </p:nvSpPr>
          <p:spPr>
            <a:xfrm rot="18000044">
              <a:off x="2115370" y="4392243"/>
              <a:ext cx="753283" cy="94111"/>
            </a:xfrm>
            <a:custGeom>
              <a:avLst/>
              <a:gdLst>
                <a:gd name="connsiteX0" fmla="*/ 0 w 753283"/>
                <a:gd name="connsiteY0" fmla="*/ 0 h 94111"/>
                <a:gd name="connsiteX1" fmla="*/ 753284 w 753283"/>
                <a:gd name="connsiteY1" fmla="*/ 0 h 94111"/>
                <a:gd name="connsiteX2" fmla="*/ 753284 w 753283"/>
                <a:gd name="connsiteY2" fmla="*/ 94112 h 94111"/>
                <a:gd name="connsiteX3" fmla="*/ 0 w 753283"/>
                <a:gd name="connsiteY3" fmla="*/ 94112 h 9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283" h="94111">
                  <a:moveTo>
                    <a:pt x="0" y="0"/>
                  </a:moveTo>
                  <a:lnTo>
                    <a:pt x="753284" y="0"/>
                  </a:lnTo>
                  <a:lnTo>
                    <a:pt x="753284" y="94112"/>
                  </a:lnTo>
                  <a:lnTo>
                    <a:pt x="0" y="94112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FCD8B39B-11DD-6FA7-25C7-7CE063CCDEF8}"/>
                </a:ext>
              </a:extLst>
            </p:cNvPr>
            <p:cNvSpPr/>
            <p:nvPr/>
          </p:nvSpPr>
          <p:spPr>
            <a:xfrm>
              <a:off x="2169018" y="3988460"/>
              <a:ext cx="93962" cy="754515"/>
            </a:xfrm>
            <a:custGeom>
              <a:avLst/>
              <a:gdLst>
                <a:gd name="connsiteX0" fmla="*/ 0 w 93962"/>
                <a:gd name="connsiteY0" fmla="*/ 0 h 754515"/>
                <a:gd name="connsiteX1" fmla="*/ 93962 w 93962"/>
                <a:gd name="connsiteY1" fmla="*/ 0 h 754515"/>
                <a:gd name="connsiteX2" fmla="*/ 93962 w 93962"/>
                <a:gd name="connsiteY2" fmla="*/ 754516 h 754515"/>
                <a:gd name="connsiteX3" fmla="*/ 0 w 93962"/>
                <a:gd name="connsiteY3" fmla="*/ 754516 h 75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62" h="754515">
                  <a:moveTo>
                    <a:pt x="0" y="0"/>
                  </a:moveTo>
                  <a:lnTo>
                    <a:pt x="93962" y="0"/>
                  </a:lnTo>
                  <a:lnTo>
                    <a:pt x="93962" y="754516"/>
                  </a:lnTo>
                  <a:lnTo>
                    <a:pt x="0" y="754516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80F70E3E-BC2F-2CA4-F12D-2132115B68C7}"/>
                </a:ext>
              </a:extLst>
            </p:cNvPr>
            <p:cNvSpPr/>
            <p:nvPr/>
          </p:nvSpPr>
          <p:spPr>
            <a:xfrm rot="19799956">
              <a:off x="1893029" y="4062243"/>
              <a:ext cx="93960" cy="754499"/>
            </a:xfrm>
            <a:custGeom>
              <a:avLst/>
              <a:gdLst>
                <a:gd name="connsiteX0" fmla="*/ 0 w 93960"/>
                <a:gd name="connsiteY0" fmla="*/ 0 h 754499"/>
                <a:gd name="connsiteX1" fmla="*/ 93960 w 93960"/>
                <a:gd name="connsiteY1" fmla="*/ 0 h 754499"/>
                <a:gd name="connsiteX2" fmla="*/ 93960 w 93960"/>
                <a:gd name="connsiteY2" fmla="*/ 754499 h 754499"/>
                <a:gd name="connsiteX3" fmla="*/ 0 w 93960"/>
                <a:gd name="connsiteY3" fmla="*/ 754499 h 75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60" h="754499">
                  <a:moveTo>
                    <a:pt x="0" y="0"/>
                  </a:moveTo>
                  <a:lnTo>
                    <a:pt x="93960" y="0"/>
                  </a:lnTo>
                  <a:lnTo>
                    <a:pt x="93960" y="754499"/>
                  </a:lnTo>
                  <a:lnTo>
                    <a:pt x="0" y="754499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864E121C-794F-91FF-B86C-973308459C62}"/>
                </a:ext>
              </a:extLst>
            </p:cNvPr>
            <p:cNvSpPr/>
            <p:nvPr/>
          </p:nvSpPr>
          <p:spPr>
            <a:xfrm rot="18000044">
              <a:off x="1691023" y="4264903"/>
              <a:ext cx="93960" cy="754499"/>
            </a:xfrm>
            <a:custGeom>
              <a:avLst/>
              <a:gdLst>
                <a:gd name="connsiteX0" fmla="*/ 0 w 93960"/>
                <a:gd name="connsiteY0" fmla="*/ 0 h 754499"/>
                <a:gd name="connsiteX1" fmla="*/ 93960 w 93960"/>
                <a:gd name="connsiteY1" fmla="*/ 0 h 754499"/>
                <a:gd name="connsiteX2" fmla="*/ 93960 w 93960"/>
                <a:gd name="connsiteY2" fmla="*/ 754499 h 754499"/>
                <a:gd name="connsiteX3" fmla="*/ 0 w 93960"/>
                <a:gd name="connsiteY3" fmla="*/ 754499 h 75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60" h="754499">
                  <a:moveTo>
                    <a:pt x="0" y="0"/>
                  </a:moveTo>
                  <a:lnTo>
                    <a:pt x="93960" y="0"/>
                  </a:lnTo>
                  <a:lnTo>
                    <a:pt x="93960" y="754499"/>
                  </a:lnTo>
                  <a:lnTo>
                    <a:pt x="0" y="754499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4FF135AE-6091-A1B0-F531-587210B644F0}"/>
                </a:ext>
              </a:extLst>
            </p:cNvPr>
            <p:cNvSpPr/>
            <p:nvPr/>
          </p:nvSpPr>
          <p:spPr>
            <a:xfrm>
              <a:off x="1287587" y="4871313"/>
              <a:ext cx="753300" cy="94113"/>
            </a:xfrm>
            <a:custGeom>
              <a:avLst/>
              <a:gdLst>
                <a:gd name="connsiteX0" fmla="*/ 0 w 753300"/>
                <a:gd name="connsiteY0" fmla="*/ 0 h 94113"/>
                <a:gd name="connsiteX1" fmla="*/ 753301 w 753300"/>
                <a:gd name="connsiteY1" fmla="*/ 0 h 94113"/>
                <a:gd name="connsiteX2" fmla="*/ 753301 w 753300"/>
                <a:gd name="connsiteY2" fmla="*/ 94114 h 94113"/>
                <a:gd name="connsiteX3" fmla="*/ 0 w 753300"/>
                <a:gd name="connsiteY3" fmla="*/ 94114 h 9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00" h="94113">
                  <a:moveTo>
                    <a:pt x="0" y="0"/>
                  </a:moveTo>
                  <a:lnTo>
                    <a:pt x="753301" y="0"/>
                  </a:lnTo>
                  <a:lnTo>
                    <a:pt x="753301" y="94114"/>
                  </a:lnTo>
                  <a:lnTo>
                    <a:pt x="0" y="94114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2BF085FD-C82F-B6AC-2816-695E0041BA1F}"/>
                </a:ext>
              </a:extLst>
            </p:cNvPr>
            <p:cNvSpPr/>
            <p:nvPr/>
          </p:nvSpPr>
          <p:spPr>
            <a:xfrm rot="19799956">
              <a:off x="1361249" y="5147685"/>
              <a:ext cx="753283" cy="94111"/>
            </a:xfrm>
            <a:custGeom>
              <a:avLst/>
              <a:gdLst>
                <a:gd name="connsiteX0" fmla="*/ 0 w 753283"/>
                <a:gd name="connsiteY0" fmla="*/ 0 h 94111"/>
                <a:gd name="connsiteX1" fmla="*/ 753284 w 753283"/>
                <a:gd name="connsiteY1" fmla="*/ 0 h 94111"/>
                <a:gd name="connsiteX2" fmla="*/ 753284 w 753283"/>
                <a:gd name="connsiteY2" fmla="*/ 94112 h 94111"/>
                <a:gd name="connsiteX3" fmla="*/ 0 w 753283"/>
                <a:gd name="connsiteY3" fmla="*/ 94112 h 9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283" h="94111">
                  <a:moveTo>
                    <a:pt x="0" y="0"/>
                  </a:moveTo>
                  <a:lnTo>
                    <a:pt x="753284" y="0"/>
                  </a:lnTo>
                  <a:lnTo>
                    <a:pt x="753284" y="94112"/>
                  </a:lnTo>
                  <a:lnTo>
                    <a:pt x="0" y="94112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7E6354C7-F07E-EA3F-14A8-34010021DDB8}"/>
                </a:ext>
              </a:extLst>
            </p:cNvPr>
            <p:cNvSpPr/>
            <p:nvPr/>
          </p:nvSpPr>
          <p:spPr>
            <a:xfrm rot="18000044">
              <a:off x="1563173" y="5349855"/>
              <a:ext cx="753283" cy="94111"/>
            </a:xfrm>
            <a:custGeom>
              <a:avLst/>
              <a:gdLst>
                <a:gd name="connsiteX0" fmla="*/ 0 w 753283"/>
                <a:gd name="connsiteY0" fmla="*/ 0 h 94111"/>
                <a:gd name="connsiteX1" fmla="*/ 753284 w 753283"/>
                <a:gd name="connsiteY1" fmla="*/ 0 h 94111"/>
                <a:gd name="connsiteX2" fmla="*/ 753284 w 753283"/>
                <a:gd name="connsiteY2" fmla="*/ 94112 h 94111"/>
                <a:gd name="connsiteX3" fmla="*/ 0 w 753283"/>
                <a:gd name="connsiteY3" fmla="*/ 94112 h 9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283" h="94111">
                  <a:moveTo>
                    <a:pt x="0" y="0"/>
                  </a:moveTo>
                  <a:lnTo>
                    <a:pt x="753284" y="0"/>
                  </a:lnTo>
                  <a:lnTo>
                    <a:pt x="753284" y="94112"/>
                  </a:lnTo>
                  <a:lnTo>
                    <a:pt x="0" y="94112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0128EFB2-8F2C-6E31-6AE7-72F790C1A2B5}"/>
                </a:ext>
              </a:extLst>
            </p:cNvPr>
            <p:cNvSpPr/>
            <p:nvPr/>
          </p:nvSpPr>
          <p:spPr>
            <a:xfrm>
              <a:off x="2169018" y="5094298"/>
              <a:ext cx="93962" cy="754515"/>
            </a:xfrm>
            <a:custGeom>
              <a:avLst/>
              <a:gdLst>
                <a:gd name="connsiteX0" fmla="*/ 0 w 93962"/>
                <a:gd name="connsiteY0" fmla="*/ 0 h 754515"/>
                <a:gd name="connsiteX1" fmla="*/ 93962 w 93962"/>
                <a:gd name="connsiteY1" fmla="*/ 0 h 754515"/>
                <a:gd name="connsiteX2" fmla="*/ 93962 w 93962"/>
                <a:gd name="connsiteY2" fmla="*/ 754516 h 754515"/>
                <a:gd name="connsiteX3" fmla="*/ 0 w 93962"/>
                <a:gd name="connsiteY3" fmla="*/ 754516 h 75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62" h="754515">
                  <a:moveTo>
                    <a:pt x="0" y="0"/>
                  </a:moveTo>
                  <a:lnTo>
                    <a:pt x="93962" y="0"/>
                  </a:lnTo>
                  <a:lnTo>
                    <a:pt x="93962" y="754516"/>
                  </a:lnTo>
                  <a:lnTo>
                    <a:pt x="0" y="754516"/>
                  </a:lnTo>
                  <a:close/>
                </a:path>
              </a:pathLst>
            </a:custGeom>
            <a:grp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1163DEB3-E1C7-923B-7FA6-3CFACF9FFD89}"/>
                </a:ext>
              </a:extLst>
            </p:cNvPr>
            <p:cNvSpPr/>
            <p:nvPr/>
          </p:nvSpPr>
          <p:spPr>
            <a:xfrm>
              <a:off x="2452507" y="5305520"/>
              <a:ext cx="145214" cy="145448"/>
            </a:xfrm>
            <a:custGeom>
              <a:avLst/>
              <a:gdLst>
                <a:gd name="connsiteX0" fmla="*/ 145215 w 145214"/>
                <a:gd name="connsiteY0" fmla="*/ 72724 h 145448"/>
                <a:gd name="connsiteX1" fmla="*/ 72607 w 145214"/>
                <a:gd name="connsiteY1" fmla="*/ 145449 h 145448"/>
                <a:gd name="connsiteX2" fmla="*/ 0 w 145214"/>
                <a:gd name="connsiteY2" fmla="*/ 72724 h 145448"/>
                <a:gd name="connsiteX3" fmla="*/ 72607 w 145214"/>
                <a:gd name="connsiteY3" fmla="*/ 0 h 145448"/>
                <a:gd name="connsiteX4" fmla="*/ 145215 w 145214"/>
                <a:gd name="connsiteY4" fmla="*/ 72724 h 14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214" h="145448">
                  <a:moveTo>
                    <a:pt x="145215" y="72724"/>
                  </a:moveTo>
                  <a:cubicBezTo>
                    <a:pt x="145215" y="112889"/>
                    <a:pt x="112707" y="145449"/>
                    <a:pt x="72607" y="145449"/>
                  </a:cubicBezTo>
                  <a:cubicBezTo>
                    <a:pt x="32507" y="145449"/>
                    <a:pt x="0" y="112889"/>
                    <a:pt x="0" y="72724"/>
                  </a:cubicBezTo>
                  <a:cubicBezTo>
                    <a:pt x="0" y="32560"/>
                    <a:pt x="32507" y="0"/>
                    <a:pt x="72607" y="0"/>
                  </a:cubicBezTo>
                  <a:cubicBezTo>
                    <a:pt x="112707" y="0"/>
                    <a:pt x="145215" y="32560"/>
                    <a:pt x="145215" y="72724"/>
                  </a:cubicBezTo>
                  <a:close/>
                </a:path>
              </a:pathLst>
            </a:custGeom>
            <a:noFill/>
            <a:ln w="19050" cap="flat">
              <a:solidFill>
                <a:srgbClr val="040000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47" name="グラフィックス 15">
              <a:extLst>
                <a:ext uri="{FF2B5EF4-FFF2-40B4-BE49-F238E27FC236}">
                  <a16:creationId xmlns:a16="http://schemas.microsoft.com/office/drawing/2014/main" id="{265A3D7B-999A-C6E5-E0EA-265731188A7B}"/>
                </a:ext>
              </a:extLst>
            </p:cNvPr>
            <p:cNvGrpSpPr/>
            <p:nvPr/>
          </p:nvGrpSpPr>
          <p:grpSpPr>
            <a:xfrm>
              <a:off x="2904167" y="5255255"/>
              <a:ext cx="592069" cy="593559"/>
              <a:chOff x="2904167" y="5255255"/>
              <a:chExt cx="592069" cy="593559"/>
            </a:xfrm>
            <a:grpFill/>
          </p:grpSpPr>
          <p:sp>
            <p:nvSpPr>
              <p:cNvPr id="50" name="フリーフォーム 49">
                <a:extLst>
                  <a:ext uri="{FF2B5EF4-FFF2-40B4-BE49-F238E27FC236}">
                    <a16:creationId xmlns:a16="http://schemas.microsoft.com/office/drawing/2014/main" id="{F5B9BBB9-8CC6-B4A9-CBC6-702C9DC1E352}"/>
                  </a:ext>
                </a:extLst>
              </p:cNvPr>
              <p:cNvSpPr/>
              <p:nvPr/>
            </p:nvSpPr>
            <p:spPr>
              <a:xfrm>
                <a:off x="2904167" y="5255255"/>
                <a:ext cx="592069" cy="593559"/>
              </a:xfrm>
              <a:custGeom>
                <a:avLst/>
                <a:gdLst>
                  <a:gd name="connsiteX0" fmla="*/ 0 w 592069"/>
                  <a:gd name="connsiteY0" fmla="*/ 296780 h 593559"/>
                  <a:gd name="connsiteX1" fmla="*/ 296302 w 592069"/>
                  <a:gd name="connsiteY1" fmla="*/ 0 h 593559"/>
                  <a:gd name="connsiteX2" fmla="*/ 592070 w 592069"/>
                  <a:gd name="connsiteY2" fmla="*/ 296780 h 593559"/>
                  <a:gd name="connsiteX3" fmla="*/ 295768 w 592069"/>
                  <a:gd name="connsiteY3" fmla="*/ 593560 h 593559"/>
                  <a:gd name="connsiteX4" fmla="*/ 0 w 592069"/>
                  <a:gd name="connsiteY4" fmla="*/ 296780 h 59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069" h="593559">
                    <a:moveTo>
                      <a:pt x="0" y="296780"/>
                    </a:moveTo>
                    <a:cubicBezTo>
                      <a:pt x="0" y="133150"/>
                      <a:pt x="132401" y="0"/>
                      <a:pt x="296302" y="0"/>
                    </a:cubicBezTo>
                    <a:cubicBezTo>
                      <a:pt x="460202" y="0"/>
                      <a:pt x="592070" y="132615"/>
                      <a:pt x="592070" y="296780"/>
                    </a:cubicBezTo>
                    <a:cubicBezTo>
                      <a:pt x="592070" y="460944"/>
                      <a:pt x="459668" y="593560"/>
                      <a:pt x="295768" y="593560"/>
                    </a:cubicBezTo>
                    <a:cubicBezTo>
                      <a:pt x="131868" y="593560"/>
                      <a:pt x="0" y="460410"/>
                      <a:pt x="0" y="296780"/>
                    </a:cubicBezTo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1" name="フリーフォーム 50">
                <a:extLst>
                  <a:ext uri="{FF2B5EF4-FFF2-40B4-BE49-F238E27FC236}">
                    <a16:creationId xmlns:a16="http://schemas.microsoft.com/office/drawing/2014/main" id="{8BC39343-631B-FFCF-5DA7-533E65D66614}"/>
                  </a:ext>
                </a:extLst>
              </p:cNvPr>
              <p:cNvSpPr/>
              <p:nvPr/>
            </p:nvSpPr>
            <p:spPr>
              <a:xfrm>
                <a:off x="3066999" y="5406585"/>
                <a:ext cx="424432" cy="333141"/>
              </a:xfrm>
              <a:custGeom>
                <a:avLst/>
                <a:gdLst>
                  <a:gd name="connsiteX0" fmla="*/ 0 w 424432"/>
                  <a:gd name="connsiteY0" fmla="*/ 0 h 333141"/>
                  <a:gd name="connsiteX1" fmla="*/ 192196 w 424432"/>
                  <a:gd name="connsiteY1" fmla="*/ 333142 h 333141"/>
                  <a:gd name="connsiteX2" fmla="*/ 424432 w 424432"/>
                  <a:gd name="connsiteY2" fmla="*/ 198923 h 333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4432" h="333141">
                    <a:moveTo>
                      <a:pt x="0" y="0"/>
                    </a:moveTo>
                    <a:lnTo>
                      <a:pt x="192196" y="333142"/>
                    </a:lnTo>
                    <a:lnTo>
                      <a:pt x="424432" y="198923"/>
                    </a:lnTo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2" name="フリーフォーム 51">
                <a:extLst>
                  <a:ext uri="{FF2B5EF4-FFF2-40B4-BE49-F238E27FC236}">
                    <a16:creationId xmlns:a16="http://schemas.microsoft.com/office/drawing/2014/main" id="{40F03865-A4BC-C637-1587-B29B060429B7}"/>
                  </a:ext>
                </a:extLst>
              </p:cNvPr>
              <p:cNvSpPr/>
              <p:nvPr/>
            </p:nvSpPr>
            <p:spPr>
              <a:xfrm>
                <a:off x="3066999" y="5272366"/>
                <a:ext cx="232236" cy="134219"/>
              </a:xfrm>
              <a:custGeom>
                <a:avLst/>
                <a:gdLst>
                  <a:gd name="connsiteX0" fmla="*/ 232237 w 232236"/>
                  <a:gd name="connsiteY0" fmla="*/ 0 h 134219"/>
                  <a:gd name="connsiteX1" fmla="*/ 0 w 232236"/>
                  <a:gd name="connsiteY1" fmla="*/ 134219 h 13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2236" h="134219">
                    <a:moveTo>
                      <a:pt x="232237" y="0"/>
                    </a:moveTo>
                    <a:lnTo>
                      <a:pt x="0" y="134219"/>
                    </a:lnTo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3" name="フリーフォーム 52">
                <a:extLst>
                  <a:ext uri="{FF2B5EF4-FFF2-40B4-BE49-F238E27FC236}">
                    <a16:creationId xmlns:a16="http://schemas.microsoft.com/office/drawing/2014/main" id="{BB3A9973-4FB0-3494-12AA-02DABC3D3DD7}"/>
                  </a:ext>
                </a:extLst>
              </p:cNvPr>
              <p:cNvSpPr/>
              <p:nvPr/>
            </p:nvSpPr>
            <p:spPr>
              <a:xfrm>
                <a:off x="3085685" y="5278248"/>
                <a:ext cx="293632" cy="509605"/>
              </a:xfrm>
              <a:custGeom>
                <a:avLst/>
                <a:gdLst>
                  <a:gd name="connsiteX0" fmla="*/ 293632 w 293632"/>
                  <a:gd name="connsiteY0" fmla="*/ 509605 h 509605"/>
                  <a:gd name="connsiteX1" fmla="*/ 0 w 293632"/>
                  <a:gd name="connsiteY1" fmla="*/ 0 h 509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3632" h="509605">
                    <a:moveTo>
                      <a:pt x="293632" y="509605"/>
                    </a:moveTo>
                    <a:lnTo>
                      <a:pt x="0" y="0"/>
                    </a:lnTo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81AA19D0-9222-8D69-2053-1C92D83D610E}"/>
                </a:ext>
              </a:extLst>
            </p:cNvPr>
            <p:cNvSpPr/>
            <p:nvPr/>
          </p:nvSpPr>
          <p:spPr>
            <a:xfrm>
              <a:off x="2525114" y="5255255"/>
              <a:ext cx="643321" cy="50265"/>
            </a:xfrm>
            <a:custGeom>
              <a:avLst/>
              <a:gdLst>
                <a:gd name="connsiteX0" fmla="*/ 0 w 643321"/>
                <a:gd name="connsiteY0" fmla="*/ 50265 h 50265"/>
                <a:gd name="connsiteX1" fmla="*/ 643322 w 643321"/>
                <a:gd name="connsiteY1" fmla="*/ 0 h 5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3321" h="50265">
                  <a:moveTo>
                    <a:pt x="0" y="50265"/>
                  </a:moveTo>
                  <a:lnTo>
                    <a:pt x="643322" y="0"/>
                  </a:lnTo>
                </a:path>
              </a:pathLst>
            </a:custGeom>
            <a:grpFill/>
            <a:ln w="19050" cap="flat">
              <a:solidFill>
                <a:srgbClr val="040000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414F5C62-FE17-3C4B-D475-8CA3A81679EF}"/>
                </a:ext>
              </a:extLst>
            </p:cNvPr>
            <p:cNvSpPr/>
            <p:nvPr/>
          </p:nvSpPr>
          <p:spPr>
            <a:xfrm>
              <a:off x="2499488" y="5447226"/>
              <a:ext cx="500776" cy="326190"/>
            </a:xfrm>
            <a:custGeom>
              <a:avLst/>
              <a:gdLst>
                <a:gd name="connsiteX0" fmla="*/ 0 w 500776"/>
                <a:gd name="connsiteY0" fmla="*/ 0 h 326190"/>
                <a:gd name="connsiteX1" fmla="*/ 500777 w 500776"/>
                <a:gd name="connsiteY1" fmla="*/ 326190 h 32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0776" h="326190">
                  <a:moveTo>
                    <a:pt x="0" y="0"/>
                  </a:moveTo>
                  <a:lnTo>
                    <a:pt x="500777" y="326190"/>
                  </a:lnTo>
                </a:path>
              </a:pathLst>
            </a:custGeom>
            <a:grpFill/>
            <a:ln w="19050" cap="flat">
              <a:solidFill>
                <a:srgbClr val="040000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pic>
        <p:nvPicPr>
          <p:cNvPr id="54" name="グラフィックス 53">
            <a:extLst>
              <a:ext uri="{FF2B5EF4-FFF2-40B4-BE49-F238E27FC236}">
                <a16:creationId xmlns:a16="http://schemas.microsoft.com/office/drawing/2014/main" id="{A360E01B-B41D-D99C-E49B-03EB9F401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48330" y="2098091"/>
            <a:ext cx="3625756" cy="1450301"/>
          </a:xfrm>
          <a:prstGeom prst="rect">
            <a:avLst/>
          </a:prstGeom>
        </p:spPr>
      </p:pic>
      <p:sp>
        <p:nvSpPr>
          <p:cNvPr id="55" name="曲折矢印 54">
            <a:extLst>
              <a:ext uri="{FF2B5EF4-FFF2-40B4-BE49-F238E27FC236}">
                <a16:creationId xmlns:a16="http://schemas.microsoft.com/office/drawing/2014/main" id="{D86E6F47-83BE-0E3B-EB95-5CCE9CA310AE}"/>
              </a:ext>
            </a:extLst>
          </p:cNvPr>
          <p:cNvSpPr/>
          <p:nvPr/>
        </p:nvSpPr>
        <p:spPr>
          <a:xfrm rot="5400000">
            <a:off x="2132335" y="2381256"/>
            <a:ext cx="503726" cy="1417344"/>
          </a:xfrm>
          <a:prstGeom prst="bentArrow">
            <a:avLst>
              <a:gd name="adj1" fmla="val 24250"/>
              <a:gd name="adj2" fmla="val 37920"/>
              <a:gd name="adj3" fmla="val 35801"/>
              <a:gd name="adj4" fmla="val 173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下矢印 56">
            <a:extLst>
              <a:ext uri="{FF2B5EF4-FFF2-40B4-BE49-F238E27FC236}">
                <a16:creationId xmlns:a16="http://schemas.microsoft.com/office/drawing/2014/main" id="{F715AA04-8044-B3AD-F98D-0F2C5CE92A8E}"/>
              </a:ext>
            </a:extLst>
          </p:cNvPr>
          <p:cNvSpPr/>
          <p:nvPr/>
        </p:nvSpPr>
        <p:spPr>
          <a:xfrm>
            <a:off x="6477792" y="3609702"/>
            <a:ext cx="385430" cy="451699"/>
          </a:xfrm>
          <a:prstGeom prst="downArrow">
            <a:avLst>
              <a:gd name="adj1" fmla="val 30070"/>
              <a:gd name="adj2" fmla="val 4362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コンテンツ プレースホルダー 2">
                <a:extLst>
                  <a:ext uri="{FF2B5EF4-FFF2-40B4-BE49-F238E27FC236}">
                    <a16:creationId xmlns:a16="http://schemas.microsoft.com/office/drawing/2014/main" id="{FFCCC363-B992-3F56-8E62-A70958A3A1D0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5764687" y="6002736"/>
                <a:ext cx="1889120" cy="50372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/>
                  <a:t>正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15 </m:t>
                    </m:r>
                  </m:oMath>
                </a14:m>
                <a:r>
                  <a:rPr lang="ja-JP" altLang="en-US"/>
                  <a:t>角柱</a:t>
                </a:r>
              </a:p>
            </p:txBody>
          </p:sp>
        </mc:Choice>
        <mc:Fallback xmlns="">
          <p:sp>
            <p:nvSpPr>
              <p:cNvPr id="58" name="コンテンツ プレースホルダー 2">
                <a:extLst>
                  <a:ext uri="{FF2B5EF4-FFF2-40B4-BE49-F238E27FC236}">
                    <a16:creationId xmlns:a16="http://schemas.microsoft.com/office/drawing/2014/main" id="{FFCCC363-B992-3F56-8E62-A70958A3A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64687" y="6002736"/>
                <a:ext cx="1889120" cy="503725"/>
              </a:xfrm>
              <a:prstGeom prst="rect">
                <a:avLst/>
              </a:prstGeom>
              <a:blipFill>
                <a:blip r:embed="rId7"/>
                <a:stretch>
                  <a:fillRect t="-9756" b="-146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コンテンツ プレースホルダー 2">
                <a:extLst>
                  <a:ext uri="{FF2B5EF4-FFF2-40B4-BE49-F238E27FC236}">
                    <a16:creationId xmlns:a16="http://schemas.microsoft.com/office/drawing/2014/main" id="{5ABE1C36-B09E-7578-D187-CBB1F33309BA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1349398" y="5988280"/>
                <a:ext cx="1889120" cy="50372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/>
                  <a:t>正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12 </m:t>
                    </m:r>
                  </m:oMath>
                </a14:m>
                <a:r>
                  <a:rPr lang="ja-JP" altLang="en-US"/>
                  <a:t>角柱</a:t>
                </a:r>
              </a:p>
            </p:txBody>
          </p:sp>
        </mc:Choice>
        <mc:Fallback xmlns="">
          <p:sp>
            <p:nvSpPr>
              <p:cNvPr id="59" name="コンテンツ プレースホルダー 2">
                <a:extLst>
                  <a:ext uri="{FF2B5EF4-FFF2-40B4-BE49-F238E27FC236}">
                    <a16:creationId xmlns:a16="http://schemas.microsoft.com/office/drawing/2014/main" id="{5ABE1C36-B09E-7578-D187-CBB1F3330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49398" y="5988280"/>
                <a:ext cx="1889120" cy="503725"/>
              </a:xfrm>
              <a:prstGeom prst="rect">
                <a:avLst/>
              </a:prstGeom>
              <a:blipFill>
                <a:blip r:embed="rId8"/>
                <a:stretch>
                  <a:fillRect t="-12195" b="-146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1BD3CE2D-1CFC-065B-521F-87E0299A85D8}"/>
                  </a:ext>
                </a:extLst>
              </p:cNvPr>
              <p:cNvSpPr/>
              <p:nvPr/>
            </p:nvSpPr>
            <p:spPr>
              <a:xfrm>
                <a:off x="299019" y="5171759"/>
                <a:ext cx="1304363" cy="503725"/>
              </a:xfrm>
              <a:prstGeom prst="rect">
                <a:avLst/>
              </a:prstGeom>
              <a:solidFill>
                <a:srgbClr val="FFF9E6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kumimoji="1" lang="ja-JP" altLang="en-US" sz="2400" spc="-3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高さ</a:t>
                </a:r>
                <a:r>
                  <a:rPr kumimoji="1" lang="en-US" altLang="ja-JP" sz="2400" spc="-30" dirty="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15</m:t>
                    </m:r>
                  </m:oMath>
                </a14:m>
                <a:endParaRPr kumimoji="1" lang="ja-JP" altLang="en-US" sz="2400" spc="-3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1BD3CE2D-1CFC-065B-521F-87E0299A85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19" y="5171759"/>
                <a:ext cx="1304363" cy="503725"/>
              </a:xfrm>
              <a:prstGeom prst="rect">
                <a:avLst/>
              </a:prstGeom>
              <a:blipFill>
                <a:blip r:embed="rId9"/>
                <a:stretch>
                  <a:fillRect t="-4651" b="-16279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489289E5-DD65-096D-AD7A-A22E4CB6B597}"/>
                  </a:ext>
                </a:extLst>
              </p:cNvPr>
              <p:cNvSpPr/>
              <p:nvPr/>
            </p:nvSpPr>
            <p:spPr>
              <a:xfrm>
                <a:off x="7698451" y="3521985"/>
                <a:ext cx="1304363" cy="503725"/>
              </a:xfrm>
              <a:prstGeom prst="rect">
                <a:avLst/>
              </a:prstGeom>
              <a:solidFill>
                <a:srgbClr val="FFF9E6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kumimoji="1" lang="ja-JP" altLang="en-US" sz="2400" spc="-3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高さ</a:t>
                </a:r>
                <a:r>
                  <a:rPr kumimoji="1" lang="en-US" altLang="ja-JP" sz="2400" spc="-30" dirty="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0.2</m:t>
                    </m:r>
                  </m:oMath>
                </a14:m>
                <a:endParaRPr kumimoji="1" lang="ja-JP" altLang="en-US" sz="2400" spc="-3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489289E5-DD65-096D-AD7A-A22E4CB6B5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451" y="3521985"/>
                <a:ext cx="1304363" cy="503725"/>
              </a:xfrm>
              <a:prstGeom prst="rect">
                <a:avLst/>
              </a:prstGeom>
              <a:blipFill>
                <a:blip r:embed="rId10"/>
                <a:stretch>
                  <a:fillRect l="-1887" t="-4651" b="-16279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6B3B698E-6DC5-FA69-F18A-D21601E91F1D}"/>
                  </a:ext>
                </a:extLst>
              </p:cNvPr>
              <p:cNvSpPr/>
              <p:nvPr/>
            </p:nvSpPr>
            <p:spPr>
              <a:xfrm>
                <a:off x="299239" y="1764350"/>
                <a:ext cx="3632345" cy="503725"/>
              </a:xfrm>
              <a:prstGeom prst="rect">
                <a:avLst/>
              </a:prstGeom>
              <a:solidFill>
                <a:srgbClr val="FFF9E6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kumimoji="1" lang="ja-JP" altLang="en-US" sz="2400" spc="-3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正</a:t>
                </a:r>
                <a14:m>
                  <m:oMath xmlns:m="http://schemas.openxmlformats.org/officeDocument/2006/math"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𝑛</m:t>
                    </m:r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kumimoji="1" lang="ja-JP" altLang="en-US" sz="2400" spc="-3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角形の一辺の長さ：</a:t>
                </a:r>
                <a:r>
                  <a:rPr kumimoji="1" lang="en-US" altLang="ja-JP" sz="2400" spc="-30" dirty="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1</m:t>
                    </m:r>
                  </m:oMath>
                </a14:m>
                <a:endParaRPr kumimoji="1" lang="ja-JP" altLang="en-US" sz="2400" spc="-3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6B3B698E-6DC5-FA69-F18A-D21601E91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39" y="1764350"/>
                <a:ext cx="3632345" cy="503725"/>
              </a:xfrm>
              <a:prstGeom prst="rect">
                <a:avLst/>
              </a:prstGeom>
              <a:blipFill>
                <a:blip r:embed="rId11"/>
                <a:stretch>
                  <a:fillRect l="-690" t="-4651" b="-18605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94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60424A-11E9-FF4B-7DFD-2B57A9C00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重なりを持つ正角柱の辺展開図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5F442D-3EC6-6488-3B56-F34D9782A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70652FB7-8168-A6AC-D288-08BCA735BFFE}"/>
                  </a:ext>
                </a:extLst>
              </p:cNvPr>
              <p:cNvSpPr/>
              <p:nvPr/>
            </p:nvSpPr>
            <p:spPr>
              <a:xfrm>
                <a:off x="161784" y="1675013"/>
                <a:ext cx="8866970" cy="1338875"/>
              </a:xfrm>
              <a:prstGeom prst="rect">
                <a:avLst/>
              </a:prstGeom>
              <a:solidFill>
                <a:srgbClr val="F9FBFD"/>
              </a:solidFill>
              <a:ln w="28575">
                <a:solidFill>
                  <a:srgbClr val="1E20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72000" rIns="180000" bIns="216000" rtlCol="0" anchor="t"/>
              <a:lstStyle/>
              <a:p>
                <a:pPr>
                  <a:lnSpc>
                    <a:spcPct val="110000"/>
                  </a:lnSpc>
                </a:pPr>
                <a:r>
                  <a:rPr kumimoji="1" lang="ja-JP" altLang="en-US" sz="2400" spc="-3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高さが</a:t>
                </a:r>
                <a14:m>
                  <m:oMath xmlns:m="http://schemas.openxmlformats.org/officeDocument/2006/math"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1 </m:t>
                    </m:r>
                  </m:oMath>
                </a14:m>
                <a:r>
                  <a:rPr kumimoji="1" lang="ja-JP" altLang="en-US" sz="2400" spc="-3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の正</a:t>
                </a:r>
                <a14:m>
                  <m:oMath xmlns:m="http://schemas.openxmlformats.org/officeDocument/2006/math">
                    <m:r>
                      <a:rPr kumimoji="1" lang="en-US" altLang="ja-JP" sz="2400" b="0" i="0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𝑛</m:t>
                    </m:r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kumimoji="1" lang="ja-JP" altLang="en-US" sz="2400" spc="-3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角柱について以下のことが成り立つ．</a:t>
                </a:r>
                <a:endParaRPr kumimoji="1" lang="en-US" altLang="ja-JP" sz="2400" spc="-3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342900" indent="-342900">
                  <a:lnSpc>
                    <a:spcPct val="110000"/>
                  </a:lnSpc>
                  <a:buClr>
                    <a:srgbClr val="1E219C"/>
                  </a:buCl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3≤</m:t>
                    </m:r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𝑛</m:t>
                    </m:r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≤23 </m:t>
                    </m:r>
                  </m:oMath>
                </a14:m>
                <a:r>
                  <a:rPr kumimoji="1" lang="ja-JP" altLang="en-US" sz="2400" spc="-3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のとき，重なりを持つ辺展開図は存在しない．</a:t>
                </a:r>
                <a:endParaRPr kumimoji="1" lang="en-US" altLang="ja-JP" sz="2400" spc="-3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342900" indent="-342900">
                  <a:lnSpc>
                    <a:spcPct val="110000"/>
                  </a:lnSpc>
                  <a:buClr>
                    <a:srgbClr val="1E219C"/>
                  </a:buCl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𝑛</m:t>
                    </m:r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≥24 </m:t>
                    </m:r>
                  </m:oMath>
                </a14:m>
                <a:r>
                  <a:rPr kumimoji="1" lang="ja-JP" altLang="en-US" sz="2400" spc="-3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のとき，特定の方法で辺展開すると重なりを持つ</a:t>
                </a:r>
                <a:endParaRPr kumimoji="1" lang="ja-JP" altLang="en-US" sz="2400" spc="-3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70652FB7-8168-A6AC-D288-08BCA735B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84" y="1675013"/>
                <a:ext cx="8866970" cy="1338875"/>
              </a:xfrm>
              <a:prstGeom prst="rect">
                <a:avLst/>
              </a:prstGeom>
              <a:blipFill>
                <a:blip r:embed="rId2"/>
                <a:stretch>
                  <a:fillRect l="-428" t="-1852" b="-4630"/>
                </a:stretch>
              </a:blipFill>
              <a:ln w="28575">
                <a:solidFill>
                  <a:srgbClr val="1E209C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C0FF78-75CC-BC99-B445-B25736970646}"/>
              </a:ext>
            </a:extLst>
          </p:cNvPr>
          <p:cNvSpPr txBox="1"/>
          <p:nvPr/>
        </p:nvSpPr>
        <p:spPr>
          <a:xfrm>
            <a:off x="161784" y="1213346"/>
            <a:ext cx="8866970" cy="461665"/>
          </a:xfrm>
          <a:prstGeom prst="rect">
            <a:avLst/>
          </a:prstGeom>
          <a:solidFill>
            <a:srgbClr val="DAE3F3"/>
          </a:solidFill>
          <a:ln w="28575">
            <a:solidFill>
              <a:srgbClr val="1E209C"/>
            </a:solidFill>
          </a:ln>
        </p:spPr>
        <p:txBody>
          <a:bodyPr wrap="none" lIns="144000" rtlCol="0">
            <a:noAutofit/>
          </a:bodyPr>
          <a:lstStyle/>
          <a:p>
            <a:r>
              <a:rPr lang="ja-JP" altLang="en-US" sz="240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定理３ 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[T. Shiota and T. Saitoh, 2024]</a:t>
            </a:r>
            <a:endParaRPr lang="en-US" altLang="ja-JP" sz="2400" dirty="0">
              <a:latin typeface="Arial" panose="020B0604020202020204" pitchFamily="34" charset="0"/>
              <a:ea typeface="ヒラギノ角ゴ ProN W3" panose="020B03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2251F519-131E-FB78-1EA7-AC1ABABE6DAD}"/>
              </a:ext>
            </a:extLst>
          </p:cNvPr>
          <p:cNvGrpSpPr/>
          <p:nvPr/>
        </p:nvGrpSpPr>
        <p:grpSpPr>
          <a:xfrm>
            <a:off x="411156" y="3393621"/>
            <a:ext cx="1238384" cy="922161"/>
            <a:chOff x="433999" y="3345832"/>
            <a:chExt cx="1238384" cy="922161"/>
          </a:xfrm>
        </p:grpSpPr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B2D6C4CB-C4A2-D59E-E29D-8476B13A61F6}"/>
                </a:ext>
              </a:extLst>
            </p:cNvPr>
            <p:cNvSpPr/>
            <p:nvPr/>
          </p:nvSpPr>
          <p:spPr>
            <a:xfrm>
              <a:off x="1219885" y="3345832"/>
              <a:ext cx="289564" cy="394166"/>
            </a:xfrm>
            <a:custGeom>
              <a:avLst/>
              <a:gdLst>
                <a:gd name="connsiteX0" fmla="*/ 286210 w 289564"/>
                <a:gd name="connsiteY0" fmla="*/ 394167 h 394166"/>
                <a:gd name="connsiteX1" fmla="*/ 0 w 289564"/>
                <a:gd name="connsiteY1" fmla="*/ 307387 h 394166"/>
                <a:gd name="connsiteX2" fmla="*/ 3355 w 289564"/>
                <a:gd name="connsiteY2" fmla="*/ 0 h 394166"/>
                <a:gd name="connsiteX3" fmla="*/ 289564 w 289564"/>
                <a:gd name="connsiteY3" fmla="*/ 86780 h 394166"/>
                <a:gd name="connsiteX4" fmla="*/ 286210 w 289564"/>
                <a:gd name="connsiteY4" fmla="*/ 394167 h 39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564" h="394166">
                  <a:moveTo>
                    <a:pt x="286210" y="394167"/>
                  </a:moveTo>
                  <a:lnTo>
                    <a:pt x="0" y="307387"/>
                  </a:lnTo>
                  <a:lnTo>
                    <a:pt x="3355" y="0"/>
                  </a:lnTo>
                  <a:lnTo>
                    <a:pt x="289564" y="86780"/>
                  </a:lnTo>
                  <a:lnTo>
                    <a:pt x="286210" y="394167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07BB353A-D001-5116-ADEB-7B15EAF1C077}"/>
                </a:ext>
              </a:extLst>
            </p:cNvPr>
            <p:cNvSpPr/>
            <p:nvPr/>
          </p:nvSpPr>
          <p:spPr>
            <a:xfrm>
              <a:off x="1506095" y="3432612"/>
              <a:ext cx="166288" cy="457355"/>
            </a:xfrm>
            <a:custGeom>
              <a:avLst/>
              <a:gdLst>
                <a:gd name="connsiteX0" fmla="*/ 162934 w 166288"/>
                <a:gd name="connsiteY0" fmla="*/ 457356 h 457355"/>
                <a:gd name="connsiteX1" fmla="*/ 0 w 166288"/>
                <a:gd name="connsiteY1" fmla="*/ 307387 h 457355"/>
                <a:gd name="connsiteX2" fmla="*/ 3355 w 166288"/>
                <a:gd name="connsiteY2" fmla="*/ 0 h 457355"/>
                <a:gd name="connsiteX3" fmla="*/ 166289 w 166288"/>
                <a:gd name="connsiteY3" fmla="*/ 149969 h 457355"/>
                <a:gd name="connsiteX4" fmla="*/ 162934 w 166288"/>
                <a:gd name="connsiteY4" fmla="*/ 457356 h 45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88" h="457355">
                  <a:moveTo>
                    <a:pt x="162934" y="457356"/>
                  </a:moveTo>
                  <a:lnTo>
                    <a:pt x="0" y="307387"/>
                  </a:lnTo>
                  <a:lnTo>
                    <a:pt x="3355" y="0"/>
                  </a:lnTo>
                  <a:lnTo>
                    <a:pt x="166289" y="149969"/>
                  </a:lnTo>
                  <a:lnTo>
                    <a:pt x="162934" y="457356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1F05D66F-194E-3A6E-9B26-501E023032F8}"/>
                </a:ext>
              </a:extLst>
            </p:cNvPr>
            <p:cNvSpPr/>
            <p:nvPr/>
          </p:nvSpPr>
          <p:spPr>
            <a:xfrm>
              <a:off x="433999" y="3653219"/>
              <a:ext cx="1235029" cy="614774"/>
            </a:xfrm>
            <a:custGeom>
              <a:avLst/>
              <a:gdLst>
                <a:gd name="connsiteX0" fmla="*/ 785886 w 1235029"/>
                <a:gd name="connsiteY0" fmla="*/ 0 h 614774"/>
                <a:gd name="connsiteX1" fmla="*/ 442434 w 1235029"/>
                <a:gd name="connsiteY1" fmla="*/ 4692 h 614774"/>
                <a:gd name="connsiteX2" fmla="*/ 165996 w 1235029"/>
                <a:gd name="connsiteY2" fmla="*/ 91472 h 614774"/>
                <a:gd name="connsiteX3" fmla="*/ 1684 w 1235029"/>
                <a:gd name="connsiteY3" fmla="*/ 232126 h 614774"/>
                <a:gd name="connsiteX4" fmla="*/ 0 w 1235029"/>
                <a:gd name="connsiteY4" fmla="*/ 393652 h 614774"/>
                <a:gd name="connsiteX5" fmla="*/ 173435 w 1235029"/>
                <a:gd name="connsiteY5" fmla="*/ 532643 h 614774"/>
                <a:gd name="connsiteX6" fmla="*/ 462893 w 1235029"/>
                <a:gd name="connsiteY6" fmla="*/ 614775 h 614774"/>
                <a:gd name="connsiteX7" fmla="*/ 782458 w 1235029"/>
                <a:gd name="connsiteY7" fmla="*/ 614775 h 614774"/>
                <a:gd name="connsiteX8" fmla="*/ 1079830 w 1235029"/>
                <a:gd name="connsiteY8" fmla="*/ 528482 h 614774"/>
                <a:gd name="connsiteX9" fmla="*/ 1233518 w 1235029"/>
                <a:gd name="connsiteY9" fmla="*/ 379886 h 614774"/>
                <a:gd name="connsiteX10" fmla="*/ 1235030 w 1235029"/>
                <a:gd name="connsiteY10" fmla="*/ 236749 h 614774"/>
                <a:gd name="connsiteX11" fmla="*/ 1072096 w 1235029"/>
                <a:gd name="connsiteY11" fmla="*/ 86780 h 614774"/>
                <a:gd name="connsiteX12" fmla="*/ 785886 w 1235029"/>
                <a:gd name="connsiteY12" fmla="*/ 0 h 61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5029" h="614774">
                  <a:moveTo>
                    <a:pt x="785886" y="0"/>
                  </a:moveTo>
                  <a:lnTo>
                    <a:pt x="442434" y="4692"/>
                  </a:lnTo>
                  <a:lnTo>
                    <a:pt x="165996" y="91472"/>
                  </a:lnTo>
                  <a:lnTo>
                    <a:pt x="1684" y="232126"/>
                  </a:lnTo>
                  <a:lnTo>
                    <a:pt x="0" y="393652"/>
                  </a:lnTo>
                  <a:lnTo>
                    <a:pt x="173435" y="532643"/>
                  </a:lnTo>
                  <a:lnTo>
                    <a:pt x="462893" y="614775"/>
                  </a:lnTo>
                  <a:lnTo>
                    <a:pt x="782458" y="614775"/>
                  </a:lnTo>
                  <a:lnTo>
                    <a:pt x="1079830" y="528482"/>
                  </a:lnTo>
                  <a:lnTo>
                    <a:pt x="1233518" y="379886"/>
                  </a:lnTo>
                  <a:lnTo>
                    <a:pt x="1235030" y="236749"/>
                  </a:lnTo>
                  <a:lnTo>
                    <a:pt x="1072096" y="86780"/>
                  </a:lnTo>
                  <a:lnTo>
                    <a:pt x="785886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CA958C82-B0FB-0F4A-8DE2-8B2F143C6218}"/>
                </a:ext>
              </a:extLst>
            </p:cNvPr>
            <p:cNvSpPr/>
            <p:nvPr/>
          </p:nvSpPr>
          <p:spPr>
            <a:xfrm>
              <a:off x="876433" y="3345832"/>
              <a:ext cx="346807" cy="312078"/>
            </a:xfrm>
            <a:custGeom>
              <a:avLst/>
              <a:gdLst>
                <a:gd name="connsiteX0" fmla="*/ 343453 w 346807"/>
                <a:gd name="connsiteY0" fmla="*/ 307387 h 312078"/>
                <a:gd name="connsiteX1" fmla="*/ 0 w 346807"/>
                <a:gd name="connsiteY1" fmla="*/ 312078 h 312078"/>
                <a:gd name="connsiteX2" fmla="*/ 3355 w 346807"/>
                <a:gd name="connsiteY2" fmla="*/ 4691 h 312078"/>
                <a:gd name="connsiteX3" fmla="*/ 346807 w 346807"/>
                <a:gd name="connsiteY3" fmla="*/ 0 h 312078"/>
                <a:gd name="connsiteX4" fmla="*/ 343453 w 346807"/>
                <a:gd name="connsiteY4" fmla="*/ 307387 h 31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807" h="312078">
                  <a:moveTo>
                    <a:pt x="343453" y="307387"/>
                  </a:moveTo>
                  <a:lnTo>
                    <a:pt x="0" y="312078"/>
                  </a:lnTo>
                  <a:lnTo>
                    <a:pt x="3355" y="4691"/>
                  </a:lnTo>
                  <a:lnTo>
                    <a:pt x="346807" y="0"/>
                  </a:lnTo>
                  <a:lnTo>
                    <a:pt x="343453" y="307387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5D062D63-CCA4-E99B-D5C7-D4E37640C4BA}"/>
                </a:ext>
              </a:extLst>
            </p:cNvPr>
            <p:cNvSpPr/>
            <p:nvPr/>
          </p:nvSpPr>
          <p:spPr>
            <a:xfrm>
              <a:off x="599995" y="3350523"/>
              <a:ext cx="279792" cy="394167"/>
            </a:xfrm>
            <a:custGeom>
              <a:avLst/>
              <a:gdLst>
                <a:gd name="connsiteX0" fmla="*/ 276438 w 279792"/>
                <a:gd name="connsiteY0" fmla="*/ 307387 h 394167"/>
                <a:gd name="connsiteX1" fmla="*/ 0 w 279792"/>
                <a:gd name="connsiteY1" fmla="*/ 394168 h 394167"/>
                <a:gd name="connsiteX2" fmla="*/ 3355 w 279792"/>
                <a:gd name="connsiteY2" fmla="*/ 86780 h 394167"/>
                <a:gd name="connsiteX3" fmla="*/ 279793 w 279792"/>
                <a:gd name="connsiteY3" fmla="*/ 0 h 394167"/>
                <a:gd name="connsiteX4" fmla="*/ 276438 w 279792"/>
                <a:gd name="connsiteY4" fmla="*/ 307387 h 394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792" h="394167">
                  <a:moveTo>
                    <a:pt x="276438" y="307387"/>
                  </a:moveTo>
                  <a:lnTo>
                    <a:pt x="0" y="394168"/>
                  </a:lnTo>
                  <a:lnTo>
                    <a:pt x="3355" y="86780"/>
                  </a:lnTo>
                  <a:lnTo>
                    <a:pt x="279793" y="0"/>
                  </a:lnTo>
                  <a:lnTo>
                    <a:pt x="276438" y="307387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85B9F6D2-EFF9-4976-62CA-B9E4ACA7C737}"/>
                </a:ext>
              </a:extLst>
            </p:cNvPr>
            <p:cNvSpPr/>
            <p:nvPr/>
          </p:nvSpPr>
          <p:spPr>
            <a:xfrm>
              <a:off x="435684" y="3437303"/>
              <a:ext cx="167666" cy="448042"/>
            </a:xfrm>
            <a:custGeom>
              <a:avLst/>
              <a:gdLst>
                <a:gd name="connsiteX0" fmla="*/ 164312 w 167666"/>
                <a:gd name="connsiteY0" fmla="*/ 307388 h 448042"/>
                <a:gd name="connsiteX1" fmla="*/ 0 w 167666"/>
                <a:gd name="connsiteY1" fmla="*/ 448042 h 448042"/>
                <a:gd name="connsiteX2" fmla="*/ 3355 w 167666"/>
                <a:gd name="connsiteY2" fmla="*/ 140656 h 448042"/>
                <a:gd name="connsiteX3" fmla="*/ 167666 w 167666"/>
                <a:gd name="connsiteY3" fmla="*/ 0 h 448042"/>
                <a:gd name="connsiteX4" fmla="*/ 164312 w 167666"/>
                <a:gd name="connsiteY4" fmla="*/ 307388 h 44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66" h="448042">
                  <a:moveTo>
                    <a:pt x="164312" y="307388"/>
                  </a:moveTo>
                  <a:lnTo>
                    <a:pt x="0" y="448042"/>
                  </a:lnTo>
                  <a:lnTo>
                    <a:pt x="3355" y="140656"/>
                  </a:lnTo>
                  <a:lnTo>
                    <a:pt x="167666" y="0"/>
                  </a:lnTo>
                  <a:lnTo>
                    <a:pt x="164312" y="307388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A3786774-7240-1058-4FBD-47DEA1554C7A}"/>
                </a:ext>
              </a:extLst>
            </p:cNvPr>
            <p:cNvSpPr/>
            <p:nvPr/>
          </p:nvSpPr>
          <p:spPr>
            <a:xfrm>
              <a:off x="437354" y="3345832"/>
              <a:ext cx="1235029" cy="614774"/>
            </a:xfrm>
            <a:custGeom>
              <a:avLst/>
              <a:gdLst>
                <a:gd name="connsiteX0" fmla="*/ 785886 w 1235029"/>
                <a:gd name="connsiteY0" fmla="*/ 0 h 614774"/>
                <a:gd name="connsiteX1" fmla="*/ 442434 w 1235029"/>
                <a:gd name="connsiteY1" fmla="*/ 4691 h 614774"/>
                <a:gd name="connsiteX2" fmla="*/ 165996 w 1235029"/>
                <a:gd name="connsiteY2" fmla="*/ 91471 h 614774"/>
                <a:gd name="connsiteX3" fmla="*/ 1684 w 1235029"/>
                <a:gd name="connsiteY3" fmla="*/ 232126 h 614774"/>
                <a:gd name="connsiteX4" fmla="*/ 0 w 1235029"/>
                <a:gd name="connsiteY4" fmla="*/ 393651 h 614774"/>
                <a:gd name="connsiteX5" fmla="*/ 173435 w 1235029"/>
                <a:gd name="connsiteY5" fmla="*/ 532643 h 614774"/>
                <a:gd name="connsiteX6" fmla="*/ 462893 w 1235029"/>
                <a:gd name="connsiteY6" fmla="*/ 614775 h 614774"/>
                <a:gd name="connsiteX7" fmla="*/ 793413 w 1235029"/>
                <a:gd name="connsiteY7" fmla="*/ 614775 h 614774"/>
                <a:gd name="connsiteX8" fmla="*/ 1079830 w 1235029"/>
                <a:gd name="connsiteY8" fmla="*/ 528482 h 614774"/>
                <a:gd name="connsiteX9" fmla="*/ 1233518 w 1235029"/>
                <a:gd name="connsiteY9" fmla="*/ 379886 h 614774"/>
                <a:gd name="connsiteX10" fmla="*/ 1235030 w 1235029"/>
                <a:gd name="connsiteY10" fmla="*/ 236749 h 614774"/>
                <a:gd name="connsiteX11" fmla="*/ 1072096 w 1235029"/>
                <a:gd name="connsiteY11" fmla="*/ 86780 h 614774"/>
                <a:gd name="connsiteX12" fmla="*/ 785886 w 1235029"/>
                <a:gd name="connsiteY12" fmla="*/ 0 h 61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5029" h="614774">
                  <a:moveTo>
                    <a:pt x="785886" y="0"/>
                  </a:moveTo>
                  <a:lnTo>
                    <a:pt x="442434" y="4691"/>
                  </a:lnTo>
                  <a:lnTo>
                    <a:pt x="165996" y="91471"/>
                  </a:lnTo>
                  <a:lnTo>
                    <a:pt x="1684" y="232126"/>
                  </a:lnTo>
                  <a:lnTo>
                    <a:pt x="0" y="393651"/>
                  </a:lnTo>
                  <a:lnTo>
                    <a:pt x="173435" y="532643"/>
                  </a:lnTo>
                  <a:lnTo>
                    <a:pt x="462893" y="614775"/>
                  </a:lnTo>
                  <a:lnTo>
                    <a:pt x="793413" y="614775"/>
                  </a:lnTo>
                  <a:lnTo>
                    <a:pt x="1079830" y="528482"/>
                  </a:lnTo>
                  <a:lnTo>
                    <a:pt x="1233518" y="379886"/>
                  </a:lnTo>
                  <a:lnTo>
                    <a:pt x="1235030" y="236749"/>
                  </a:lnTo>
                  <a:lnTo>
                    <a:pt x="1072096" y="86780"/>
                  </a:lnTo>
                  <a:lnTo>
                    <a:pt x="785886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EBC21CED-506C-B80D-65BA-854DC5F0B1A2}"/>
                </a:ext>
              </a:extLst>
            </p:cNvPr>
            <p:cNvSpPr/>
            <p:nvPr/>
          </p:nvSpPr>
          <p:spPr>
            <a:xfrm>
              <a:off x="433999" y="3577958"/>
              <a:ext cx="5039" cy="468912"/>
            </a:xfrm>
            <a:custGeom>
              <a:avLst/>
              <a:gdLst>
                <a:gd name="connsiteX0" fmla="*/ 1684 w 5039"/>
                <a:gd name="connsiteY0" fmla="*/ 307387 h 468912"/>
                <a:gd name="connsiteX1" fmla="*/ 0 w 5039"/>
                <a:gd name="connsiteY1" fmla="*/ 468913 h 468912"/>
                <a:gd name="connsiteX2" fmla="*/ 3355 w 5039"/>
                <a:gd name="connsiteY2" fmla="*/ 161525 h 468912"/>
                <a:gd name="connsiteX3" fmla="*/ 5039 w 5039"/>
                <a:gd name="connsiteY3" fmla="*/ 0 h 468912"/>
                <a:gd name="connsiteX4" fmla="*/ 1684 w 5039"/>
                <a:gd name="connsiteY4" fmla="*/ 307387 h 46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9" h="468912">
                  <a:moveTo>
                    <a:pt x="1684" y="307387"/>
                  </a:moveTo>
                  <a:lnTo>
                    <a:pt x="0" y="468913"/>
                  </a:lnTo>
                  <a:lnTo>
                    <a:pt x="3355" y="161525"/>
                  </a:lnTo>
                  <a:lnTo>
                    <a:pt x="5039" y="0"/>
                  </a:lnTo>
                  <a:lnTo>
                    <a:pt x="1684" y="307387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C31C9231-0919-E577-2923-4F859FA5C2C5}"/>
                </a:ext>
              </a:extLst>
            </p:cNvPr>
            <p:cNvSpPr/>
            <p:nvPr/>
          </p:nvSpPr>
          <p:spPr>
            <a:xfrm>
              <a:off x="1667517" y="3582581"/>
              <a:ext cx="4866" cy="450523"/>
            </a:xfrm>
            <a:custGeom>
              <a:avLst/>
              <a:gdLst>
                <a:gd name="connsiteX0" fmla="*/ 1512 w 4866"/>
                <a:gd name="connsiteY0" fmla="*/ 307387 h 450523"/>
                <a:gd name="connsiteX1" fmla="*/ 0 w 4866"/>
                <a:gd name="connsiteY1" fmla="*/ 450523 h 450523"/>
                <a:gd name="connsiteX2" fmla="*/ 3355 w 4866"/>
                <a:gd name="connsiteY2" fmla="*/ 143137 h 450523"/>
                <a:gd name="connsiteX3" fmla="*/ 4867 w 4866"/>
                <a:gd name="connsiteY3" fmla="*/ 0 h 450523"/>
                <a:gd name="connsiteX4" fmla="*/ 1512 w 4866"/>
                <a:gd name="connsiteY4" fmla="*/ 307387 h 45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6" h="450523">
                  <a:moveTo>
                    <a:pt x="1512" y="307387"/>
                  </a:moveTo>
                  <a:lnTo>
                    <a:pt x="0" y="450523"/>
                  </a:lnTo>
                  <a:lnTo>
                    <a:pt x="3355" y="143137"/>
                  </a:lnTo>
                  <a:lnTo>
                    <a:pt x="4867" y="0"/>
                  </a:lnTo>
                  <a:lnTo>
                    <a:pt x="1512" y="307387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D79141EE-90CF-6DA5-DE7E-A4272FDBF1A6}"/>
                </a:ext>
              </a:extLst>
            </p:cNvPr>
            <p:cNvSpPr/>
            <p:nvPr/>
          </p:nvSpPr>
          <p:spPr>
            <a:xfrm>
              <a:off x="1513829" y="3725718"/>
              <a:ext cx="157042" cy="455983"/>
            </a:xfrm>
            <a:custGeom>
              <a:avLst/>
              <a:gdLst>
                <a:gd name="connsiteX0" fmla="*/ 153688 w 157042"/>
                <a:gd name="connsiteY0" fmla="*/ 307387 h 455983"/>
                <a:gd name="connsiteX1" fmla="*/ 0 w 157042"/>
                <a:gd name="connsiteY1" fmla="*/ 455983 h 455983"/>
                <a:gd name="connsiteX2" fmla="*/ 3355 w 157042"/>
                <a:gd name="connsiteY2" fmla="*/ 148597 h 455983"/>
                <a:gd name="connsiteX3" fmla="*/ 157043 w 157042"/>
                <a:gd name="connsiteY3" fmla="*/ 0 h 455983"/>
                <a:gd name="connsiteX4" fmla="*/ 153688 w 157042"/>
                <a:gd name="connsiteY4" fmla="*/ 307387 h 45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42" h="455983">
                  <a:moveTo>
                    <a:pt x="153688" y="307387"/>
                  </a:moveTo>
                  <a:lnTo>
                    <a:pt x="0" y="455983"/>
                  </a:lnTo>
                  <a:lnTo>
                    <a:pt x="3355" y="148597"/>
                  </a:lnTo>
                  <a:lnTo>
                    <a:pt x="157043" y="0"/>
                  </a:lnTo>
                  <a:lnTo>
                    <a:pt x="153688" y="307387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4BC68375-421C-3E43-44FC-3BAF6EDA7013}"/>
                </a:ext>
              </a:extLst>
            </p:cNvPr>
            <p:cNvSpPr/>
            <p:nvPr/>
          </p:nvSpPr>
          <p:spPr>
            <a:xfrm>
              <a:off x="1216457" y="3874314"/>
              <a:ext cx="300726" cy="393679"/>
            </a:xfrm>
            <a:custGeom>
              <a:avLst/>
              <a:gdLst>
                <a:gd name="connsiteX0" fmla="*/ 297372 w 300726"/>
                <a:gd name="connsiteY0" fmla="*/ 307387 h 393679"/>
                <a:gd name="connsiteX1" fmla="*/ 0 w 300726"/>
                <a:gd name="connsiteY1" fmla="*/ 393679 h 393679"/>
                <a:gd name="connsiteX2" fmla="*/ 0 w 300726"/>
                <a:gd name="connsiteY2" fmla="*/ 87285 h 393679"/>
                <a:gd name="connsiteX3" fmla="*/ 300727 w 300726"/>
                <a:gd name="connsiteY3" fmla="*/ 0 h 393679"/>
                <a:gd name="connsiteX4" fmla="*/ 297372 w 300726"/>
                <a:gd name="connsiteY4" fmla="*/ 307387 h 39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726" h="393679">
                  <a:moveTo>
                    <a:pt x="297372" y="307387"/>
                  </a:moveTo>
                  <a:lnTo>
                    <a:pt x="0" y="393679"/>
                  </a:lnTo>
                  <a:lnTo>
                    <a:pt x="0" y="87285"/>
                  </a:lnTo>
                  <a:lnTo>
                    <a:pt x="300727" y="0"/>
                  </a:lnTo>
                  <a:lnTo>
                    <a:pt x="297372" y="307387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E8BED8E8-F9B0-4156-A757-FB534002BD0C}"/>
                </a:ext>
              </a:extLst>
            </p:cNvPr>
            <p:cNvSpPr/>
            <p:nvPr/>
          </p:nvSpPr>
          <p:spPr>
            <a:xfrm>
              <a:off x="896892" y="3960607"/>
              <a:ext cx="319564" cy="307386"/>
            </a:xfrm>
            <a:custGeom>
              <a:avLst/>
              <a:gdLst>
                <a:gd name="connsiteX0" fmla="*/ 319564 w 319564"/>
                <a:gd name="connsiteY0" fmla="*/ 307387 h 307386"/>
                <a:gd name="connsiteX1" fmla="*/ 0 w 319564"/>
                <a:gd name="connsiteY1" fmla="*/ 307387 h 307386"/>
                <a:gd name="connsiteX2" fmla="*/ 3355 w 319564"/>
                <a:gd name="connsiteY2" fmla="*/ 0 h 307386"/>
                <a:gd name="connsiteX3" fmla="*/ 319564 w 319564"/>
                <a:gd name="connsiteY3" fmla="*/ 993 h 307386"/>
                <a:gd name="connsiteX4" fmla="*/ 319564 w 319564"/>
                <a:gd name="connsiteY4" fmla="*/ 307387 h 30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564" h="307386">
                  <a:moveTo>
                    <a:pt x="319564" y="307387"/>
                  </a:moveTo>
                  <a:lnTo>
                    <a:pt x="0" y="307387"/>
                  </a:lnTo>
                  <a:lnTo>
                    <a:pt x="3355" y="0"/>
                  </a:lnTo>
                  <a:lnTo>
                    <a:pt x="319564" y="993"/>
                  </a:lnTo>
                  <a:lnTo>
                    <a:pt x="319564" y="307387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2EF4CC59-4F3A-3D00-80C1-2BB51734DA10}"/>
                </a:ext>
              </a:extLst>
            </p:cNvPr>
            <p:cNvSpPr/>
            <p:nvPr/>
          </p:nvSpPr>
          <p:spPr>
            <a:xfrm>
              <a:off x="607434" y="3878475"/>
              <a:ext cx="292813" cy="389518"/>
            </a:xfrm>
            <a:custGeom>
              <a:avLst/>
              <a:gdLst>
                <a:gd name="connsiteX0" fmla="*/ 289458 w 292813"/>
                <a:gd name="connsiteY0" fmla="*/ 389519 h 389518"/>
                <a:gd name="connsiteX1" fmla="*/ 0 w 292813"/>
                <a:gd name="connsiteY1" fmla="*/ 307387 h 389518"/>
                <a:gd name="connsiteX2" fmla="*/ 3355 w 292813"/>
                <a:gd name="connsiteY2" fmla="*/ 0 h 389518"/>
                <a:gd name="connsiteX3" fmla="*/ 292813 w 292813"/>
                <a:gd name="connsiteY3" fmla="*/ 82132 h 389518"/>
                <a:gd name="connsiteX4" fmla="*/ 289458 w 292813"/>
                <a:gd name="connsiteY4" fmla="*/ 389519 h 38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813" h="389518">
                  <a:moveTo>
                    <a:pt x="289458" y="389519"/>
                  </a:moveTo>
                  <a:lnTo>
                    <a:pt x="0" y="307387"/>
                  </a:lnTo>
                  <a:lnTo>
                    <a:pt x="3355" y="0"/>
                  </a:lnTo>
                  <a:lnTo>
                    <a:pt x="292813" y="82132"/>
                  </a:lnTo>
                  <a:lnTo>
                    <a:pt x="289458" y="389519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B46F064B-014F-297A-6B68-F05027E81B33}"/>
                </a:ext>
              </a:extLst>
            </p:cNvPr>
            <p:cNvSpPr/>
            <p:nvPr/>
          </p:nvSpPr>
          <p:spPr>
            <a:xfrm>
              <a:off x="433999" y="3739483"/>
              <a:ext cx="176789" cy="446378"/>
            </a:xfrm>
            <a:custGeom>
              <a:avLst/>
              <a:gdLst>
                <a:gd name="connsiteX0" fmla="*/ 173435 w 176789"/>
                <a:gd name="connsiteY0" fmla="*/ 446378 h 446378"/>
                <a:gd name="connsiteX1" fmla="*/ 0 w 176789"/>
                <a:gd name="connsiteY1" fmla="*/ 307388 h 446378"/>
                <a:gd name="connsiteX2" fmla="*/ 3355 w 176789"/>
                <a:gd name="connsiteY2" fmla="*/ 0 h 446378"/>
                <a:gd name="connsiteX3" fmla="*/ 176789 w 176789"/>
                <a:gd name="connsiteY3" fmla="*/ 138992 h 446378"/>
                <a:gd name="connsiteX4" fmla="*/ 173435 w 176789"/>
                <a:gd name="connsiteY4" fmla="*/ 446378 h 4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789" h="446378">
                  <a:moveTo>
                    <a:pt x="173435" y="446378"/>
                  </a:moveTo>
                  <a:lnTo>
                    <a:pt x="0" y="307388"/>
                  </a:lnTo>
                  <a:lnTo>
                    <a:pt x="3355" y="0"/>
                  </a:lnTo>
                  <a:lnTo>
                    <a:pt x="176789" y="138992"/>
                  </a:lnTo>
                  <a:lnTo>
                    <a:pt x="173435" y="446378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5A2780F5-07F4-A131-758F-A113D5F7AD63}"/>
              </a:ext>
            </a:extLst>
          </p:cNvPr>
          <p:cNvGrpSpPr/>
          <p:nvPr/>
        </p:nvGrpSpPr>
        <p:grpSpPr>
          <a:xfrm>
            <a:off x="5718449" y="3112771"/>
            <a:ext cx="3088326" cy="1576668"/>
            <a:chOff x="5710175" y="3386466"/>
            <a:chExt cx="2550834" cy="1302265"/>
          </a:xfrm>
        </p:grpSpPr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EC1ED6C5-AA84-919D-D498-B1A08D04338F}"/>
                </a:ext>
              </a:extLst>
            </p:cNvPr>
            <p:cNvSpPr/>
            <p:nvPr/>
          </p:nvSpPr>
          <p:spPr>
            <a:xfrm>
              <a:off x="6804553" y="4357613"/>
              <a:ext cx="353943" cy="20190"/>
            </a:xfrm>
            <a:custGeom>
              <a:avLst/>
              <a:gdLst>
                <a:gd name="connsiteX0" fmla="*/ 0 w 353943"/>
                <a:gd name="connsiteY0" fmla="*/ 0 h 20190"/>
                <a:gd name="connsiteX1" fmla="*/ 353944 w 353943"/>
                <a:gd name="connsiteY1" fmla="*/ 0 h 2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3943" h="20190">
                  <a:moveTo>
                    <a:pt x="0" y="0"/>
                  </a:moveTo>
                  <a:lnTo>
                    <a:pt x="353944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4CBE8A74-6796-D0C1-0BB2-535BEA46F5A5}"/>
                </a:ext>
              </a:extLst>
            </p:cNvPr>
            <p:cNvSpPr/>
            <p:nvPr/>
          </p:nvSpPr>
          <p:spPr>
            <a:xfrm>
              <a:off x="7754504" y="4169844"/>
              <a:ext cx="240030" cy="94893"/>
            </a:xfrm>
            <a:custGeom>
              <a:avLst/>
              <a:gdLst>
                <a:gd name="connsiteX0" fmla="*/ 240031 w 240030"/>
                <a:gd name="connsiteY0" fmla="*/ 0 h 94893"/>
                <a:gd name="connsiteX1" fmla="*/ 0 w 240030"/>
                <a:gd name="connsiteY1" fmla="*/ 94894 h 9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0030" h="94893">
                  <a:moveTo>
                    <a:pt x="240031" y="0"/>
                  </a:moveTo>
                  <a:lnTo>
                    <a:pt x="0" y="94894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81169A26-67E4-E707-1D82-F6BAD74BA420}"/>
                </a:ext>
              </a:extLst>
            </p:cNvPr>
            <p:cNvSpPr/>
            <p:nvPr/>
          </p:nvSpPr>
          <p:spPr>
            <a:xfrm>
              <a:off x="6804553" y="4668541"/>
              <a:ext cx="353943" cy="20190"/>
            </a:xfrm>
            <a:custGeom>
              <a:avLst/>
              <a:gdLst>
                <a:gd name="connsiteX0" fmla="*/ 0 w 353943"/>
                <a:gd name="connsiteY0" fmla="*/ 0 h 20190"/>
                <a:gd name="connsiteX1" fmla="*/ 353944 w 353943"/>
                <a:gd name="connsiteY1" fmla="*/ 0 h 2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3943" h="20190">
                  <a:moveTo>
                    <a:pt x="0" y="0"/>
                  </a:moveTo>
                  <a:lnTo>
                    <a:pt x="353944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25ED7FC3-A5BD-A3E3-1FA7-67B6A555D370}"/>
                </a:ext>
              </a:extLst>
            </p:cNvPr>
            <p:cNvSpPr/>
            <p:nvPr/>
          </p:nvSpPr>
          <p:spPr>
            <a:xfrm>
              <a:off x="6485190" y="4325308"/>
              <a:ext cx="20341" cy="312947"/>
            </a:xfrm>
            <a:custGeom>
              <a:avLst/>
              <a:gdLst>
                <a:gd name="connsiteX0" fmla="*/ 0 w 20341"/>
                <a:gd name="connsiteY0" fmla="*/ 0 h 312947"/>
                <a:gd name="connsiteX1" fmla="*/ 0 w 20341"/>
                <a:gd name="connsiteY1" fmla="*/ 312948 h 31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41" h="312947">
                  <a:moveTo>
                    <a:pt x="0" y="0"/>
                  </a:moveTo>
                  <a:lnTo>
                    <a:pt x="0" y="312948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FF61B2F2-88CD-6715-3531-4B5FEF2CE420}"/>
                </a:ext>
              </a:extLst>
            </p:cNvPr>
            <p:cNvSpPr/>
            <p:nvPr/>
          </p:nvSpPr>
          <p:spPr>
            <a:xfrm>
              <a:off x="6194305" y="4260700"/>
              <a:ext cx="20341" cy="310928"/>
            </a:xfrm>
            <a:custGeom>
              <a:avLst/>
              <a:gdLst>
                <a:gd name="connsiteX0" fmla="*/ 0 w 20341"/>
                <a:gd name="connsiteY0" fmla="*/ 0 h 310928"/>
                <a:gd name="connsiteX1" fmla="*/ 0 w 20341"/>
                <a:gd name="connsiteY1" fmla="*/ 310929 h 31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41" h="310928">
                  <a:moveTo>
                    <a:pt x="0" y="0"/>
                  </a:moveTo>
                  <a:lnTo>
                    <a:pt x="0" y="310929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AB36381D-E26A-41F7-257A-AEC2BCF6528B}"/>
                </a:ext>
              </a:extLst>
            </p:cNvPr>
            <p:cNvSpPr/>
            <p:nvPr/>
          </p:nvSpPr>
          <p:spPr>
            <a:xfrm>
              <a:off x="5960377" y="4169844"/>
              <a:ext cx="20341" cy="310928"/>
            </a:xfrm>
            <a:custGeom>
              <a:avLst/>
              <a:gdLst>
                <a:gd name="connsiteX0" fmla="*/ 0 w 20341"/>
                <a:gd name="connsiteY0" fmla="*/ 0 h 310928"/>
                <a:gd name="connsiteX1" fmla="*/ 0 w 20341"/>
                <a:gd name="connsiteY1" fmla="*/ 310929 h 31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41" h="310928">
                  <a:moveTo>
                    <a:pt x="0" y="0"/>
                  </a:moveTo>
                  <a:lnTo>
                    <a:pt x="0" y="310929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D8DF178F-3E09-B184-9E37-7A10563874C3}"/>
                </a:ext>
              </a:extLst>
            </p:cNvPr>
            <p:cNvSpPr/>
            <p:nvPr/>
          </p:nvSpPr>
          <p:spPr>
            <a:xfrm>
              <a:off x="5797644" y="4058798"/>
              <a:ext cx="20341" cy="310928"/>
            </a:xfrm>
            <a:custGeom>
              <a:avLst/>
              <a:gdLst>
                <a:gd name="connsiteX0" fmla="*/ 0 w 20341"/>
                <a:gd name="connsiteY0" fmla="*/ 0 h 310928"/>
                <a:gd name="connsiteX1" fmla="*/ 0 w 20341"/>
                <a:gd name="connsiteY1" fmla="*/ 310929 h 31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41" h="310928">
                  <a:moveTo>
                    <a:pt x="0" y="0"/>
                  </a:moveTo>
                  <a:lnTo>
                    <a:pt x="0" y="310929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41876BBD-4531-CB20-404B-963EE5C0F67F}"/>
                </a:ext>
              </a:extLst>
            </p:cNvPr>
            <p:cNvSpPr/>
            <p:nvPr/>
          </p:nvSpPr>
          <p:spPr>
            <a:xfrm>
              <a:off x="7465654" y="4325308"/>
              <a:ext cx="20341" cy="312947"/>
            </a:xfrm>
            <a:custGeom>
              <a:avLst/>
              <a:gdLst>
                <a:gd name="connsiteX0" fmla="*/ 0 w 20341"/>
                <a:gd name="connsiteY0" fmla="*/ 0 h 312947"/>
                <a:gd name="connsiteX1" fmla="*/ 0 w 20341"/>
                <a:gd name="connsiteY1" fmla="*/ 312948 h 31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41" h="312947">
                  <a:moveTo>
                    <a:pt x="0" y="0"/>
                  </a:moveTo>
                  <a:lnTo>
                    <a:pt x="0" y="312948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CA7F02A7-B957-21D1-8906-F71EBD502C8A}"/>
                </a:ext>
              </a:extLst>
            </p:cNvPr>
            <p:cNvSpPr/>
            <p:nvPr/>
          </p:nvSpPr>
          <p:spPr>
            <a:xfrm>
              <a:off x="7754504" y="4264738"/>
              <a:ext cx="20341" cy="310928"/>
            </a:xfrm>
            <a:custGeom>
              <a:avLst/>
              <a:gdLst>
                <a:gd name="connsiteX0" fmla="*/ 0 w 20341"/>
                <a:gd name="connsiteY0" fmla="*/ 0 h 310928"/>
                <a:gd name="connsiteX1" fmla="*/ 0 w 20341"/>
                <a:gd name="connsiteY1" fmla="*/ 310929 h 31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41" h="310928">
                  <a:moveTo>
                    <a:pt x="0" y="0"/>
                  </a:moveTo>
                  <a:lnTo>
                    <a:pt x="0" y="310929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4AE5428E-24E8-EC4F-2F98-141081838060}"/>
                </a:ext>
              </a:extLst>
            </p:cNvPr>
            <p:cNvSpPr/>
            <p:nvPr/>
          </p:nvSpPr>
          <p:spPr>
            <a:xfrm>
              <a:off x="8159302" y="4058798"/>
              <a:ext cx="20341" cy="310928"/>
            </a:xfrm>
            <a:custGeom>
              <a:avLst/>
              <a:gdLst>
                <a:gd name="connsiteX0" fmla="*/ 0 w 20341"/>
                <a:gd name="connsiteY0" fmla="*/ 0 h 310928"/>
                <a:gd name="connsiteX1" fmla="*/ 0 w 20341"/>
                <a:gd name="connsiteY1" fmla="*/ 310929 h 31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41" h="310928">
                  <a:moveTo>
                    <a:pt x="0" y="0"/>
                  </a:moveTo>
                  <a:lnTo>
                    <a:pt x="0" y="310929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6193079B-3A72-59C4-CEB1-09CCCC24B823}"/>
                </a:ext>
              </a:extLst>
            </p:cNvPr>
            <p:cNvSpPr/>
            <p:nvPr/>
          </p:nvSpPr>
          <p:spPr>
            <a:xfrm>
              <a:off x="7994535" y="4058798"/>
              <a:ext cx="164766" cy="111045"/>
            </a:xfrm>
            <a:custGeom>
              <a:avLst/>
              <a:gdLst>
                <a:gd name="connsiteX0" fmla="*/ 164767 w 164766"/>
                <a:gd name="connsiteY0" fmla="*/ 0 h 111045"/>
                <a:gd name="connsiteX1" fmla="*/ 0 w 164766"/>
                <a:gd name="connsiteY1" fmla="*/ 111046 h 11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766" h="111045">
                  <a:moveTo>
                    <a:pt x="164767" y="0"/>
                  </a:moveTo>
                  <a:lnTo>
                    <a:pt x="0" y="111046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66A4B7E5-E36C-6A55-97D0-2AFDED6CA51D}"/>
                </a:ext>
              </a:extLst>
            </p:cNvPr>
            <p:cNvSpPr/>
            <p:nvPr/>
          </p:nvSpPr>
          <p:spPr>
            <a:xfrm>
              <a:off x="8159302" y="3931600"/>
              <a:ext cx="81366" cy="127198"/>
            </a:xfrm>
            <a:custGeom>
              <a:avLst/>
              <a:gdLst>
                <a:gd name="connsiteX0" fmla="*/ 81366 w 81366"/>
                <a:gd name="connsiteY0" fmla="*/ 0 h 127198"/>
                <a:gd name="connsiteX1" fmla="*/ 0 w 81366"/>
                <a:gd name="connsiteY1" fmla="*/ 127198 h 12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366" h="127198">
                  <a:moveTo>
                    <a:pt x="81366" y="0"/>
                  </a:moveTo>
                  <a:lnTo>
                    <a:pt x="0" y="127198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A38E6EAA-AA8A-D5B6-3AAE-893B39DB42F0}"/>
                </a:ext>
              </a:extLst>
            </p:cNvPr>
            <p:cNvSpPr/>
            <p:nvPr/>
          </p:nvSpPr>
          <p:spPr>
            <a:xfrm>
              <a:off x="8151165" y="3681242"/>
              <a:ext cx="89502" cy="123160"/>
            </a:xfrm>
            <a:custGeom>
              <a:avLst/>
              <a:gdLst>
                <a:gd name="connsiteX0" fmla="*/ 0 w 89502"/>
                <a:gd name="connsiteY0" fmla="*/ 0 h 123160"/>
                <a:gd name="connsiteX1" fmla="*/ 89503 w 89502"/>
                <a:gd name="connsiteY1" fmla="*/ 123160 h 12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502" h="123160">
                  <a:moveTo>
                    <a:pt x="0" y="0"/>
                  </a:moveTo>
                  <a:lnTo>
                    <a:pt x="89503" y="12316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4EB65986-2B94-CAB6-F47A-C10655ADB39D}"/>
                </a:ext>
              </a:extLst>
            </p:cNvPr>
            <p:cNvSpPr/>
            <p:nvPr/>
          </p:nvSpPr>
          <p:spPr>
            <a:xfrm>
              <a:off x="7978262" y="3570196"/>
              <a:ext cx="172903" cy="111045"/>
            </a:xfrm>
            <a:custGeom>
              <a:avLst/>
              <a:gdLst>
                <a:gd name="connsiteX0" fmla="*/ 0 w 172903"/>
                <a:gd name="connsiteY0" fmla="*/ 0 h 111045"/>
                <a:gd name="connsiteX1" fmla="*/ 172903 w 172903"/>
                <a:gd name="connsiteY1" fmla="*/ 111046 h 11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2903" h="111045">
                  <a:moveTo>
                    <a:pt x="0" y="0"/>
                  </a:moveTo>
                  <a:lnTo>
                    <a:pt x="172903" y="111046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C6037FE1-9DF1-2666-9E9C-5927CE8F6FC8}"/>
                </a:ext>
              </a:extLst>
            </p:cNvPr>
            <p:cNvSpPr/>
            <p:nvPr/>
          </p:nvSpPr>
          <p:spPr>
            <a:xfrm>
              <a:off x="7744334" y="3481359"/>
              <a:ext cx="233928" cy="88836"/>
            </a:xfrm>
            <a:custGeom>
              <a:avLst/>
              <a:gdLst>
                <a:gd name="connsiteX0" fmla="*/ 0 w 233928"/>
                <a:gd name="connsiteY0" fmla="*/ 0 h 88836"/>
                <a:gd name="connsiteX1" fmla="*/ 233928 w 233928"/>
                <a:gd name="connsiteY1" fmla="*/ 88837 h 8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928" h="88836">
                  <a:moveTo>
                    <a:pt x="0" y="0"/>
                  </a:moveTo>
                  <a:lnTo>
                    <a:pt x="233928" y="88837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803254E4-3C2B-B404-C0EA-9834CE2891C7}"/>
                </a:ext>
              </a:extLst>
            </p:cNvPr>
            <p:cNvSpPr/>
            <p:nvPr/>
          </p:nvSpPr>
          <p:spPr>
            <a:xfrm>
              <a:off x="7457517" y="3418770"/>
              <a:ext cx="286816" cy="62589"/>
            </a:xfrm>
            <a:custGeom>
              <a:avLst/>
              <a:gdLst>
                <a:gd name="connsiteX0" fmla="*/ 0 w 286816"/>
                <a:gd name="connsiteY0" fmla="*/ 0 h 62589"/>
                <a:gd name="connsiteX1" fmla="*/ 286816 w 286816"/>
                <a:gd name="connsiteY1" fmla="*/ 62590 h 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816" h="62589">
                  <a:moveTo>
                    <a:pt x="0" y="0"/>
                  </a:moveTo>
                  <a:lnTo>
                    <a:pt x="286816" y="6259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4029E507-9E86-9600-5EC8-A796D3E1387E}"/>
                </a:ext>
              </a:extLst>
            </p:cNvPr>
            <p:cNvSpPr/>
            <p:nvPr/>
          </p:nvSpPr>
          <p:spPr>
            <a:xfrm>
              <a:off x="7142223" y="3386466"/>
              <a:ext cx="315294" cy="32304"/>
            </a:xfrm>
            <a:custGeom>
              <a:avLst/>
              <a:gdLst>
                <a:gd name="connsiteX0" fmla="*/ 0 w 315294"/>
                <a:gd name="connsiteY0" fmla="*/ 0 h 32304"/>
                <a:gd name="connsiteX1" fmla="*/ 315295 w 315294"/>
                <a:gd name="connsiteY1" fmla="*/ 32304 h 3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5294" h="32304">
                  <a:moveTo>
                    <a:pt x="0" y="0"/>
                  </a:moveTo>
                  <a:lnTo>
                    <a:pt x="315295" y="32304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8A4FCE12-4771-524F-AC7D-12741812F2B5}"/>
                </a:ext>
              </a:extLst>
            </p:cNvPr>
            <p:cNvSpPr/>
            <p:nvPr/>
          </p:nvSpPr>
          <p:spPr>
            <a:xfrm>
              <a:off x="6806587" y="3386466"/>
              <a:ext cx="335636" cy="20190"/>
            </a:xfrm>
            <a:custGeom>
              <a:avLst/>
              <a:gdLst>
                <a:gd name="connsiteX0" fmla="*/ 0 w 335636"/>
                <a:gd name="connsiteY0" fmla="*/ 0 h 20190"/>
                <a:gd name="connsiteX1" fmla="*/ 335636 w 335636"/>
                <a:gd name="connsiteY1" fmla="*/ 0 h 2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5636" h="20190">
                  <a:moveTo>
                    <a:pt x="0" y="0"/>
                  </a:moveTo>
                  <a:lnTo>
                    <a:pt x="335636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CDB3560C-185A-8E08-C742-D4EB67D02D7D}"/>
                </a:ext>
              </a:extLst>
            </p:cNvPr>
            <p:cNvSpPr/>
            <p:nvPr/>
          </p:nvSpPr>
          <p:spPr>
            <a:xfrm>
              <a:off x="6493326" y="3386466"/>
              <a:ext cx="313260" cy="32304"/>
            </a:xfrm>
            <a:custGeom>
              <a:avLst/>
              <a:gdLst>
                <a:gd name="connsiteX0" fmla="*/ 0 w 313260"/>
                <a:gd name="connsiteY0" fmla="*/ 32304 h 32304"/>
                <a:gd name="connsiteX1" fmla="*/ 313260 w 313260"/>
                <a:gd name="connsiteY1" fmla="*/ 0 h 3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3260" h="32304">
                  <a:moveTo>
                    <a:pt x="0" y="32304"/>
                  </a:moveTo>
                  <a:lnTo>
                    <a:pt x="313260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9032C5C8-DC77-6B61-C554-1ACDB3952B75}"/>
                </a:ext>
              </a:extLst>
            </p:cNvPr>
            <p:cNvSpPr/>
            <p:nvPr/>
          </p:nvSpPr>
          <p:spPr>
            <a:xfrm>
              <a:off x="6206510" y="3418770"/>
              <a:ext cx="286816" cy="64608"/>
            </a:xfrm>
            <a:custGeom>
              <a:avLst/>
              <a:gdLst>
                <a:gd name="connsiteX0" fmla="*/ 0 w 286816"/>
                <a:gd name="connsiteY0" fmla="*/ 64609 h 64608"/>
                <a:gd name="connsiteX1" fmla="*/ 286816 w 286816"/>
                <a:gd name="connsiteY1" fmla="*/ 0 h 6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816" h="64608">
                  <a:moveTo>
                    <a:pt x="0" y="64609"/>
                  </a:moveTo>
                  <a:lnTo>
                    <a:pt x="286816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7610ADC0-31CE-5311-8059-E25EAE263379}"/>
                </a:ext>
              </a:extLst>
            </p:cNvPr>
            <p:cNvSpPr/>
            <p:nvPr/>
          </p:nvSpPr>
          <p:spPr>
            <a:xfrm>
              <a:off x="5970548" y="3483378"/>
              <a:ext cx="235962" cy="88836"/>
            </a:xfrm>
            <a:custGeom>
              <a:avLst/>
              <a:gdLst>
                <a:gd name="connsiteX0" fmla="*/ 0 w 235962"/>
                <a:gd name="connsiteY0" fmla="*/ 88837 h 88836"/>
                <a:gd name="connsiteX1" fmla="*/ 235962 w 235962"/>
                <a:gd name="connsiteY1" fmla="*/ 0 h 8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5962" h="88836">
                  <a:moveTo>
                    <a:pt x="0" y="88837"/>
                  </a:moveTo>
                  <a:lnTo>
                    <a:pt x="235962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964F82F1-F212-7DE4-68CB-269450DEE4F5}"/>
                </a:ext>
              </a:extLst>
            </p:cNvPr>
            <p:cNvSpPr/>
            <p:nvPr/>
          </p:nvSpPr>
          <p:spPr>
            <a:xfrm>
              <a:off x="5803747" y="3572215"/>
              <a:ext cx="166800" cy="109026"/>
            </a:xfrm>
            <a:custGeom>
              <a:avLst/>
              <a:gdLst>
                <a:gd name="connsiteX0" fmla="*/ 0 w 166800"/>
                <a:gd name="connsiteY0" fmla="*/ 109027 h 109026"/>
                <a:gd name="connsiteX1" fmla="*/ 166801 w 166800"/>
                <a:gd name="connsiteY1" fmla="*/ 0 h 109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800" h="109026">
                  <a:moveTo>
                    <a:pt x="0" y="109027"/>
                  </a:moveTo>
                  <a:lnTo>
                    <a:pt x="166801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6B531171-00E0-F104-2E12-3EDC077D392F}"/>
                </a:ext>
              </a:extLst>
            </p:cNvPr>
            <p:cNvSpPr/>
            <p:nvPr/>
          </p:nvSpPr>
          <p:spPr>
            <a:xfrm>
              <a:off x="5714244" y="3681242"/>
              <a:ext cx="89502" cy="123160"/>
            </a:xfrm>
            <a:custGeom>
              <a:avLst/>
              <a:gdLst>
                <a:gd name="connsiteX0" fmla="*/ 0 w 89502"/>
                <a:gd name="connsiteY0" fmla="*/ 123160 h 123160"/>
                <a:gd name="connsiteX1" fmla="*/ 89503 w 89502"/>
                <a:gd name="connsiteY1" fmla="*/ 0 h 12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502" h="123160">
                  <a:moveTo>
                    <a:pt x="0" y="123160"/>
                  </a:moveTo>
                  <a:lnTo>
                    <a:pt x="89503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91AE7035-E509-1AB5-B17A-C5A2D16E77D6}"/>
                </a:ext>
              </a:extLst>
            </p:cNvPr>
            <p:cNvSpPr/>
            <p:nvPr/>
          </p:nvSpPr>
          <p:spPr>
            <a:xfrm>
              <a:off x="5710175" y="3931600"/>
              <a:ext cx="87468" cy="127198"/>
            </a:xfrm>
            <a:custGeom>
              <a:avLst/>
              <a:gdLst>
                <a:gd name="connsiteX0" fmla="*/ 87469 w 87468"/>
                <a:gd name="connsiteY0" fmla="*/ 127198 h 127198"/>
                <a:gd name="connsiteX1" fmla="*/ 0 w 87468"/>
                <a:gd name="connsiteY1" fmla="*/ 0 h 12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468" h="127198">
                  <a:moveTo>
                    <a:pt x="87469" y="127198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B9271349-2BB6-5058-C7D3-5B5FCE13B3F8}"/>
                </a:ext>
              </a:extLst>
            </p:cNvPr>
            <p:cNvSpPr/>
            <p:nvPr/>
          </p:nvSpPr>
          <p:spPr>
            <a:xfrm>
              <a:off x="5797644" y="4058798"/>
              <a:ext cx="162732" cy="111045"/>
            </a:xfrm>
            <a:custGeom>
              <a:avLst/>
              <a:gdLst>
                <a:gd name="connsiteX0" fmla="*/ 162733 w 162732"/>
                <a:gd name="connsiteY0" fmla="*/ 111046 h 111045"/>
                <a:gd name="connsiteX1" fmla="*/ 0 w 162732"/>
                <a:gd name="connsiteY1" fmla="*/ 0 h 11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2732" h="111045">
                  <a:moveTo>
                    <a:pt x="162733" y="111046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033B7F91-4613-F817-488D-2CDD2458D1FC}"/>
                </a:ext>
              </a:extLst>
            </p:cNvPr>
            <p:cNvSpPr/>
            <p:nvPr/>
          </p:nvSpPr>
          <p:spPr>
            <a:xfrm>
              <a:off x="5960377" y="4169844"/>
              <a:ext cx="233928" cy="90855"/>
            </a:xfrm>
            <a:custGeom>
              <a:avLst/>
              <a:gdLst>
                <a:gd name="connsiteX0" fmla="*/ 233928 w 233928"/>
                <a:gd name="connsiteY0" fmla="*/ 90856 h 90855"/>
                <a:gd name="connsiteX1" fmla="*/ 0 w 233928"/>
                <a:gd name="connsiteY1" fmla="*/ 0 h 9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928" h="90855">
                  <a:moveTo>
                    <a:pt x="233928" y="90856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D699AFF0-146B-83EF-496F-D955E1762FAF}"/>
                </a:ext>
              </a:extLst>
            </p:cNvPr>
            <p:cNvSpPr/>
            <p:nvPr/>
          </p:nvSpPr>
          <p:spPr>
            <a:xfrm>
              <a:off x="6194305" y="4260700"/>
              <a:ext cx="290884" cy="64608"/>
            </a:xfrm>
            <a:custGeom>
              <a:avLst/>
              <a:gdLst>
                <a:gd name="connsiteX0" fmla="*/ 290885 w 290884"/>
                <a:gd name="connsiteY0" fmla="*/ 64609 h 64608"/>
                <a:gd name="connsiteX1" fmla="*/ 0 w 290884"/>
                <a:gd name="connsiteY1" fmla="*/ 0 h 6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884" h="64608">
                  <a:moveTo>
                    <a:pt x="290885" y="64609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2580D94B-8F52-BC1D-D240-A46E891DC48A}"/>
                </a:ext>
              </a:extLst>
            </p:cNvPr>
            <p:cNvSpPr/>
            <p:nvPr/>
          </p:nvSpPr>
          <p:spPr>
            <a:xfrm>
              <a:off x="6485190" y="4325308"/>
              <a:ext cx="319362" cy="32304"/>
            </a:xfrm>
            <a:custGeom>
              <a:avLst/>
              <a:gdLst>
                <a:gd name="connsiteX0" fmla="*/ 319363 w 319362"/>
                <a:gd name="connsiteY0" fmla="*/ 32304 h 32304"/>
                <a:gd name="connsiteX1" fmla="*/ 0 w 319362"/>
                <a:gd name="connsiteY1" fmla="*/ 0 h 3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362" h="32304">
                  <a:moveTo>
                    <a:pt x="319363" y="3230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30298671-498A-B55D-A900-E081B596FF9C}"/>
                </a:ext>
              </a:extLst>
            </p:cNvPr>
            <p:cNvSpPr/>
            <p:nvPr/>
          </p:nvSpPr>
          <p:spPr>
            <a:xfrm>
              <a:off x="7994535" y="4369727"/>
              <a:ext cx="164766" cy="111045"/>
            </a:xfrm>
            <a:custGeom>
              <a:avLst/>
              <a:gdLst>
                <a:gd name="connsiteX0" fmla="*/ 164767 w 164766"/>
                <a:gd name="connsiteY0" fmla="*/ 0 h 111045"/>
                <a:gd name="connsiteX1" fmla="*/ 0 w 164766"/>
                <a:gd name="connsiteY1" fmla="*/ 111046 h 11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766" h="111045">
                  <a:moveTo>
                    <a:pt x="164767" y="0"/>
                  </a:moveTo>
                  <a:lnTo>
                    <a:pt x="0" y="111046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A81B4650-B43D-DF72-EFB0-5DA821ED5131}"/>
                </a:ext>
              </a:extLst>
            </p:cNvPr>
            <p:cNvSpPr/>
            <p:nvPr/>
          </p:nvSpPr>
          <p:spPr>
            <a:xfrm>
              <a:off x="8159302" y="4244548"/>
              <a:ext cx="81366" cy="125179"/>
            </a:xfrm>
            <a:custGeom>
              <a:avLst/>
              <a:gdLst>
                <a:gd name="connsiteX0" fmla="*/ 81366 w 81366"/>
                <a:gd name="connsiteY0" fmla="*/ 0 h 125179"/>
                <a:gd name="connsiteX1" fmla="*/ 0 w 81366"/>
                <a:gd name="connsiteY1" fmla="*/ 125179 h 12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366" h="125179">
                  <a:moveTo>
                    <a:pt x="81366" y="0"/>
                  </a:moveTo>
                  <a:lnTo>
                    <a:pt x="0" y="125179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0FD67A4E-F7A9-888F-539F-4DA366DB538E}"/>
                </a:ext>
              </a:extLst>
            </p:cNvPr>
            <p:cNvSpPr/>
            <p:nvPr/>
          </p:nvSpPr>
          <p:spPr>
            <a:xfrm>
              <a:off x="5710175" y="4242529"/>
              <a:ext cx="87468" cy="127198"/>
            </a:xfrm>
            <a:custGeom>
              <a:avLst/>
              <a:gdLst>
                <a:gd name="connsiteX0" fmla="*/ 87469 w 87468"/>
                <a:gd name="connsiteY0" fmla="*/ 127198 h 127198"/>
                <a:gd name="connsiteX1" fmla="*/ 0 w 87468"/>
                <a:gd name="connsiteY1" fmla="*/ 0 h 12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468" h="127198">
                  <a:moveTo>
                    <a:pt x="87469" y="127198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2E949CB9-FE27-9044-4989-6D908FC2DEE4}"/>
                </a:ext>
              </a:extLst>
            </p:cNvPr>
            <p:cNvSpPr/>
            <p:nvPr/>
          </p:nvSpPr>
          <p:spPr>
            <a:xfrm>
              <a:off x="5797644" y="4369727"/>
              <a:ext cx="162732" cy="111045"/>
            </a:xfrm>
            <a:custGeom>
              <a:avLst/>
              <a:gdLst>
                <a:gd name="connsiteX0" fmla="*/ 162733 w 162732"/>
                <a:gd name="connsiteY0" fmla="*/ 111046 h 111045"/>
                <a:gd name="connsiteX1" fmla="*/ 0 w 162732"/>
                <a:gd name="connsiteY1" fmla="*/ 0 h 11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2732" h="111045">
                  <a:moveTo>
                    <a:pt x="162733" y="111046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1000A837-7622-9B29-8979-82D970989BF5}"/>
                </a:ext>
              </a:extLst>
            </p:cNvPr>
            <p:cNvSpPr/>
            <p:nvPr/>
          </p:nvSpPr>
          <p:spPr>
            <a:xfrm>
              <a:off x="5960377" y="4480773"/>
              <a:ext cx="233928" cy="90855"/>
            </a:xfrm>
            <a:custGeom>
              <a:avLst/>
              <a:gdLst>
                <a:gd name="connsiteX0" fmla="*/ 233928 w 233928"/>
                <a:gd name="connsiteY0" fmla="*/ 90856 h 90855"/>
                <a:gd name="connsiteX1" fmla="*/ 0 w 233928"/>
                <a:gd name="connsiteY1" fmla="*/ 0 h 9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928" h="90855">
                  <a:moveTo>
                    <a:pt x="233928" y="90856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B04D9F78-3ED9-6629-618F-2AE7FB76CF80}"/>
                </a:ext>
              </a:extLst>
            </p:cNvPr>
            <p:cNvSpPr/>
            <p:nvPr/>
          </p:nvSpPr>
          <p:spPr>
            <a:xfrm>
              <a:off x="6194305" y="4571629"/>
              <a:ext cx="290884" cy="66627"/>
            </a:xfrm>
            <a:custGeom>
              <a:avLst/>
              <a:gdLst>
                <a:gd name="connsiteX0" fmla="*/ 290885 w 290884"/>
                <a:gd name="connsiteY0" fmla="*/ 66628 h 66627"/>
                <a:gd name="connsiteX1" fmla="*/ 0 w 290884"/>
                <a:gd name="connsiteY1" fmla="*/ 0 h 6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884" h="66627">
                  <a:moveTo>
                    <a:pt x="290885" y="66628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818E50C7-CEDB-35E1-B35E-39BAEA24D6CC}"/>
                </a:ext>
              </a:extLst>
            </p:cNvPr>
            <p:cNvSpPr/>
            <p:nvPr/>
          </p:nvSpPr>
          <p:spPr>
            <a:xfrm>
              <a:off x="6485190" y="4638256"/>
              <a:ext cx="319362" cy="30285"/>
            </a:xfrm>
            <a:custGeom>
              <a:avLst/>
              <a:gdLst>
                <a:gd name="connsiteX0" fmla="*/ 319363 w 319362"/>
                <a:gd name="connsiteY0" fmla="*/ 30285 h 30285"/>
                <a:gd name="connsiteX1" fmla="*/ 0 w 319362"/>
                <a:gd name="connsiteY1" fmla="*/ 0 h 3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362" h="30285">
                  <a:moveTo>
                    <a:pt x="319363" y="30285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8233BA9C-9F01-0C39-14A1-113EBB7BABE3}"/>
                </a:ext>
              </a:extLst>
            </p:cNvPr>
            <p:cNvSpPr/>
            <p:nvPr/>
          </p:nvSpPr>
          <p:spPr>
            <a:xfrm>
              <a:off x="6804553" y="4357613"/>
              <a:ext cx="20341" cy="310928"/>
            </a:xfrm>
            <a:custGeom>
              <a:avLst/>
              <a:gdLst>
                <a:gd name="connsiteX0" fmla="*/ 0 w 20341"/>
                <a:gd name="connsiteY0" fmla="*/ 0 h 310928"/>
                <a:gd name="connsiteX1" fmla="*/ 0 w 20341"/>
                <a:gd name="connsiteY1" fmla="*/ 310929 h 31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41" h="310928">
                  <a:moveTo>
                    <a:pt x="0" y="0"/>
                  </a:moveTo>
                  <a:lnTo>
                    <a:pt x="0" y="310929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1EAE2495-83B3-851D-9BF5-B9CB36EEE228}"/>
                </a:ext>
              </a:extLst>
            </p:cNvPr>
            <p:cNvSpPr/>
            <p:nvPr/>
          </p:nvSpPr>
          <p:spPr>
            <a:xfrm>
              <a:off x="5710175" y="3931600"/>
              <a:ext cx="20341" cy="310928"/>
            </a:xfrm>
            <a:custGeom>
              <a:avLst/>
              <a:gdLst>
                <a:gd name="connsiteX0" fmla="*/ 0 w 20341"/>
                <a:gd name="connsiteY0" fmla="*/ 0 h 310928"/>
                <a:gd name="connsiteX1" fmla="*/ 0 w 20341"/>
                <a:gd name="connsiteY1" fmla="*/ 310929 h 31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41" h="310928">
                  <a:moveTo>
                    <a:pt x="0" y="0"/>
                  </a:moveTo>
                  <a:lnTo>
                    <a:pt x="0" y="310929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1F25B7BB-A11D-D0F6-1F5A-A946C7479ACA}"/>
                </a:ext>
              </a:extLst>
            </p:cNvPr>
            <p:cNvSpPr/>
            <p:nvPr/>
          </p:nvSpPr>
          <p:spPr>
            <a:xfrm>
              <a:off x="8240668" y="3804402"/>
              <a:ext cx="20341" cy="312947"/>
            </a:xfrm>
            <a:custGeom>
              <a:avLst/>
              <a:gdLst>
                <a:gd name="connsiteX0" fmla="*/ 0 w 20341"/>
                <a:gd name="connsiteY0" fmla="*/ 0 h 312947"/>
                <a:gd name="connsiteX1" fmla="*/ 0 w 20341"/>
                <a:gd name="connsiteY1" fmla="*/ 312948 h 31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41" h="312947">
                  <a:moveTo>
                    <a:pt x="0" y="0"/>
                  </a:moveTo>
                  <a:lnTo>
                    <a:pt x="0" y="312948"/>
                  </a:lnTo>
                </a:path>
              </a:pathLst>
            </a:custGeom>
            <a:ln w="19050" cap="flat">
              <a:solidFill>
                <a:srgbClr val="000000"/>
              </a:solidFill>
              <a:custDash>
                <a:ds d="37500" sp="375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92ACFF20-258C-0950-2AB6-A5C62FB41A5E}"/>
                </a:ext>
              </a:extLst>
            </p:cNvPr>
            <p:cNvSpPr/>
            <p:nvPr/>
          </p:nvSpPr>
          <p:spPr>
            <a:xfrm>
              <a:off x="8240668" y="3937657"/>
              <a:ext cx="20341" cy="310928"/>
            </a:xfrm>
            <a:custGeom>
              <a:avLst/>
              <a:gdLst>
                <a:gd name="connsiteX0" fmla="*/ 0 w 20341"/>
                <a:gd name="connsiteY0" fmla="*/ 0 h 310928"/>
                <a:gd name="connsiteX1" fmla="*/ 0 w 20341"/>
                <a:gd name="connsiteY1" fmla="*/ 310929 h 31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41" h="310928">
                  <a:moveTo>
                    <a:pt x="0" y="0"/>
                  </a:moveTo>
                  <a:lnTo>
                    <a:pt x="0" y="310929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E4D61B9A-B3A1-08F0-845E-4967E1E9DA21}"/>
                </a:ext>
              </a:extLst>
            </p:cNvPr>
            <p:cNvSpPr/>
            <p:nvPr/>
          </p:nvSpPr>
          <p:spPr>
            <a:xfrm>
              <a:off x="7994535" y="4169844"/>
              <a:ext cx="20341" cy="310928"/>
            </a:xfrm>
            <a:custGeom>
              <a:avLst/>
              <a:gdLst>
                <a:gd name="connsiteX0" fmla="*/ 0 w 20341"/>
                <a:gd name="connsiteY0" fmla="*/ 0 h 310928"/>
                <a:gd name="connsiteX1" fmla="*/ 0 w 20341"/>
                <a:gd name="connsiteY1" fmla="*/ 310929 h 31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41" h="310928">
                  <a:moveTo>
                    <a:pt x="0" y="0"/>
                  </a:moveTo>
                  <a:lnTo>
                    <a:pt x="0" y="310929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02A2AFC8-F01C-8D15-D051-EB17D32B8DFB}"/>
                </a:ext>
              </a:extLst>
            </p:cNvPr>
            <p:cNvSpPr/>
            <p:nvPr/>
          </p:nvSpPr>
          <p:spPr>
            <a:xfrm>
              <a:off x="8240668" y="3804402"/>
              <a:ext cx="20341" cy="127198"/>
            </a:xfrm>
            <a:custGeom>
              <a:avLst/>
              <a:gdLst>
                <a:gd name="connsiteX0" fmla="*/ 0 w 20341"/>
                <a:gd name="connsiteY0" fmla="*/ 0 h 127198"/>
                <a:gd name="connsiteX1" fmla="*/ 0 w 20341"/>
                <a:gd name="connsiteY1" fmla="*/ 127198 h 12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41" h="127198">
                  <a:moveTo>
                    <a:pt x="0" y="0"/>
                  </a:moveTo>
                  <a:lnTo>
                    <a:pt x="0" y="127198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A2118588-B5E3-4B25-D1D9-9DF1ED87BC86}"/>
                </a:ext>
              </a:extLst>
            </p:cNvPr>
            <p:cNvSpPr/>
            <p:nvPr/>
          </p:nvSpPr>
          <p:spPr>
            <a:xfrm>
              <a:off x="5710175" y="3804402"/>
              <a:ext cx="4068" cy="127198"/>
            </a:xfrm>
            <a:custGeom>
              <a:avLst/>
              <a:gdLst>
                <a:gd name="connsiteX0" fmla="*/ 0 w 4068"/>
                <a:gd name="connsiteY0" fmla="*/ 127198 h 127198"/>
                <a:gd name="connsiteX1" fmla="*/ 4068 w 4068"/>
                <a:gd name="connsiteY1" fmla="*/ 0 h 12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68" h="127198">
                  <a:moveTo>
                    <a:pt x="0" y="127198"/>
                  </a:moveTo>
                  <a:lnTo>
                    <a:pt x="4068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2D5A8AFE-A721-3977-EB52-5588A9EFCD3B}"/>
                </a:ext>
              </a:extLst>
            </p:cNvPr>
            <p:cNvSpPr/>
            <p:nvPr/>
          </p:nvSpPr>
          <p:spPr>
            <a:xfrm>
              <a:off x="8240668" y="4117350"/>
              <a:ext cx="20341" cy="127198"/>
            </a:xfrm>
            <a:custGeom>
              <a:avLst/>
              <a:gdLst>
                <a:gd name="connsiteX0" fmla="*/ 0 w 20341"/>
                <a:gd name="connsiteY0" fmla="*/ 0 h 127198"/>
                <a:gd name="connsiteX1" fmla="*/ 0 w 20341"/>
                <a:gd name="connsiteY1" fmla="*/ 127198 h 12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41" h="127198">
                  <a:moveTo>
                    <a:pt x="0" y="0"/>
                  </a:moveTo>
                  <a:lnTo>
                    <a:pt x="0" y="127198"/>
                  </a:lnTo>
                </a:path>
              </a:pathLst>
            </a:custGeom>
            <a:ln w="19050" cap="flat">
              <a:solidFill>
                <a:srgbClr val="000000"/>
              </a:solidFill>
              <a:custDash>
                <a:ds d="37500" sp="375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41DDA42B-ABCB-D498-8A3D-7ED1D642FFC5}"/>
                </a:ext>
              </a:extLst>
            </p:cNvPr>
            <p:cNvSpPr/>
            <p:nvPr/>
          </p:nvSpPr>
          <p:spPr>
            <a:xfrm>
              <a:off x="7158496" y="4357613"/>
              <a:ext cx="20341" cy="310928"/>
            </a:xfrm>
            <a:custGeom>
              <a:avLst/>
              <a:gdLst>
                <a:gd name="connsiteX0" fmla="*/ 0 w 20341"/>
                <a:gd name="connsiteY0" fmla="*/ 0 h 310928"/>
                <a:gd name="connsiteX1" fmla="*/ 0 w 20341"/>
                <a:gd name="connsiteY1" fmla="*/ 310929 h 31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41" h="310928">
                  <a:moveTo>
                    <a:pt x="0" y="0"/>
                  </a:moveTo>
                  <a:lnTo>
                    <a:pt x="0" y="310929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6F4BC98D-783E-32F5-5E73-E69B59710B53}"/>
                </a:ext>
              </a:extLst>
            </p:cNvPr>
            <p:cNvSpPr/>
            <p:nvPr/>
          </p:nvSpPr>
          <p:spPr>
            <a:xfrm>
              <a:off x="7158496" y="4325308"/>
              <a:ext cx="307157" cy="32304"/>
            </a:xfrm>
            <a:custGeom>
              <a:avLst/>
              <a:gdLst>
                <a:gd name="connsiteX0" fmla="*/ 307158 w 307157"/>
                <a:gd name="connsiteY0" fmla="*/ 0 h 32304"/>
                <a:gd name="connsiteX1" fmla="*/ 0 w 307157"/>
                <a:gd name="connsiteY1" fmla="*/ 32304 h 3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157" h="32304">
                  <a:moveTo>
                    <a:pt x="307158" y="0"/>
                  </a:moveTo>
                  <a:lnTo>
                    <a:pt x="0" y="32304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485F6A35-E28B-0B02-1BDF-F73DD6444B26}"/>
                </a:ext>
              </a:extLst>
            </p:cNvPr>
            <p:cNvSpPr/>
            <p:nvPr/>
          </p:nvSpPr>
          <p:spPr>
            <a:xfrm>
              <a:off x="7465654" y="4264738"/>
              <a:ext cx="288850" cy="60570"/>
            </a:xfrm>
            <a:custGeom>
              <a:avLst/>
              <a:gdLst>
                <a:gd name="connsiteX0" fmla="*/ 288851 w 288850"/>
                <a:gd name="connsiteY0" fmla="*/ 0 h 60570"/>
                <a:gd name="connsiteX1" fmla="*/ 0 w 288850"/>
                <a:gd name="connsiteY1" fmla="*/ 60571 h 60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8850" h="60570">
                  <a:moveTo>
                    <a:pt x="288851" y="0"/>
                  </a:moveTo>
                  <a:lnTo>
                    <a:pt x="0" y="60571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EF38C9B7-DB7B-4F4F-E91A-D17A50F46B3E}"/>
                </a:ext>
              </a:extLst>
            </p:cNvPr>
            <p:cNvSpPr/>
            <p:nvPr/>
          </p:nvSpPr>
          <p:spPr>
            <a:xfrm>
              <a:off x="7754504" y="4480773"/>
              <a:ext cx="240030" cy="94893"/>
            </a:xfrm>
            <a:custGeom>
              <a:avLst/>
              <a:gdLst>
                <a:gd name="connsiteX0" fmla="*/ 240031 w 240030"/>
                <a:gd name="connsiteY0" fmla="*/ 0 h 94893"/>
                <a:gd name="connsiteX1" fmla="*/ 0 w 240030"/>
                <a:gd name="connsiteY1" fmla="*/ 94894 h 9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0030" h="94893">
                  <a:moveTo>
                    <a:pt x="240031" y="0"/>
                  </a:moveTo>
                  <a:lnTo>
                    <a:pt x="0" y="94894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6B0B8735-48B9-ABCB-897B-81BFC0319156}"/>
                </a:ext>
              </a:extLst>
            </p:cNvPr>
            <p:cNvSpPr/>
            <p:nvPr/>
          </p:nvSpPr>
          <p:spPr>
            <a:xfrm>
              <a:off x="7465654" y="4575667"/>
              <a:ext cx="288850" cy="62589"/>
            </a:xfrm>
            <a:custGeom>
              <a:avLst/>
              <a:gdLst>
                <a:gd name="connsiteX0" fmla="*/ 288851 w 288850"/>
                <a:gd name="connsiteY0" fmla="*/ 0 h 62589"/>
                <a:gd name="connsiteX1" fmla="*/ 0 w 288850"/>
                <a:gd name="connsiteY1" fmla="*/ 62590 h 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8850" h="62589">
                  <a:moveTo>
                    <a:pt x="288851" y="0"/>
                  </a:moveTo>
                  <a:lnTo>
                    <a:pt x="0" y="6259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8F616F07-92F4-69C1-F056-87B58359FCAB}"/>
                </a:ext>
              </a:extLst>
            </p:cNvPr>
            <p:cNvSpPr/>
            <p:nvPr/>
          </p:nvSpPr>
          <p:spPr>
            <a:xfrm>
              <a:off x="7158496" y="4638256"/>
              <a:ext cx="307157" cy="30285"/>
            </a:xfrm>
            <a:custGeom>
              <a:avLst/>
              <a:gdLst>
                <a:gd name="connsiteX0" fmla="*/ 307158 w 307157"/>
                <a:gd name="connsiteY0" fmla="*/ 0 h 30285"/>
                <a:gd name="connsiteX1" fmla="*/ 0 w 307157"/>
                <a:gd name="connsiteY1" fmla="*/ 30285 h 3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157" h="30285">
                  <a:moveTo>
                    <a:pt x="307158" y="0"/>
                  </a:moveTo>
                  <a:lnTo>
                    <a:pt x="0" y="30285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3DC32097-458A-DFA8-0247-3627B7BFACF7}"/>
              </a:ext>
            </a:extLst>
          </p:cNvPr>
          <p:cNvGrpSpPr/>
          <p:nvPr/>
        </p:nvGrpSpPr>
        <p:grpSpPr>
          <a:xfrm>
            <a:off x="2395946" y="3283552"/>
            <a:ext cx="2069823" cy="1224146"/>
            <a:chOff x="2307607" y="3338162"/>
            <a:chExt cx="2069823" cy="1224146"/>
          </a:xfrm>
        </p:grpSpPr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937B87A6-463A-00A0-5DA2-C98F34D9695B}"/>
                </a:ext>
              </a:extLst>
            </p:cNvPr>
            <p:cNvSpPr/>
            <p:nvPr/>
          </p:nvSpPr>
          <p:spPr>
            <a:xfrm>
              <a:off x="2307607" y="3338162"/>
              <a:ext cx="2069823" cy="832829"/>
            </a:xfrm>
            <a:custGeom>
              <a:avLst/>
              <a:gdLst>
                <a:gd name="connsiteX0" fmla="*/ 1044104 w 2069823"/>
                <a:gd name="connsiteY0" fmla="*/ 0 h 832829"/>
                <a:gd name="connsiteX1" fmla="*/ 618568 w 2069823"/>
                <a:gd name="connsiteY1" fmla="*/ 43720 h 832829"/>
                <a:gd name="connsiteX2" fmla="*/ 264946 w 2069823"/>
                <a:gd name="connsiteY2" fmla="*/ 138175 h 832829"/>
                <a:gd name="connsiteX3" fmla="*/ 46501 w 2069823"/>
                <a:gd name="connsiteY3" fmla="*/ 292543 h 832829"/>
                <a:gd name="connsiteX4" fmla="*/ 0 w 2069823"/>
                <a:gd name="connsiteY4" fmla="*/ 469040 h 832829"/>
                <a:gd name="connsiteX5" fmla="*/ 130310 w 2069823"/>
                <a:gd name="connsiteY5" fmla="*/ 635282 h 832829"/>
                <a:gd name="connsiteX6" fmla="*/ 417966 w 2069823"/>
                <a:gd name="connsiteY6" fmla="*/ 765362 h 832829"/>
                <a:gd name="connsiteX7" fmla="*/ 837013 w 2069823"/>
                <a:gd name="connsiteY7" fmla="*/ 832830 h 832829"/>
                <a:gd name="connsiteX8" fmla="*/ 1269578 w 2069823"/>
                <a:gd name="connsiteY8" fmla="*/ 832830 h 832829"/>
                <a:gd name="connsiteX9" fmla="*/ 1662131 w 2069823"/>
                <a:gd name="connsiteY9" fmla="*/ 765901 h 832829"/>
                <a:gd name="connsiteX10" fmla="*/ 1940054 w 2069823"/>
                <a:gd name="connsiteY10" fmla="*/ 630425 h 832829"/>
                <a:gd name="connsiteX11" fmla="*/ 2069823 w 2069823"/>
                <a:gd name="connsiteY11" fmla="*/ 462563 h 832829"/>
                <a:gd name="connsiteX12" fmla="*/ 2029811 w 2069823"/>
                <a:gd name="connsiteY12" fmla="*/ 300639 h 832829"/>
                <a:gd name="connsiteX13" fmla="*/ 1818395 w 2069823"/>
                <a:gd name="connsiteY13" fmla="*/ 146271 h 832829"/>
                <a:gd name="connsiteX14" fmla="*/ 1448552 w 2069823"/>
                <a:gd name="connsiteY14" fmla="*/ 32385 h 832829"/>
                <a:gd name="connsiteX15" fmla="*/ 1044104 w 2069823"/>
                <a:gd name="connsiteY15" fmla="*/ 0 h 83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69823" h="832829">
                  <a:moveTo>
                    <a:pt x="1044104" y="0"/>
                  </a:moveTo>
                  <a:lnTo>
                    <a:pt x="618568" y="43720"/>
                  </a:lnTo>
                  <a:lnTo>
                    <a:pt x="264946" y="138175"/>
                  </a:lnTo>
                  <a:lnTo>
                    <a:pt x="46501" y="292543"/>
                  </a:lnTo>
                  <a:lnTo>
                    <a:pt x="0" y="469040"/>
                  </a:lnTo>
                  <a:lnTo>
                    <a:pt x="130310" y="635282"/>
                  </a:lnTo>
                  <a:lnTo>
                    <a:pt x="417966" y="765362"/>
                  </a:lnTo>
                  <a:lnTo>
                    <a:pt x="837013" y="832830"/>
                  </a:lnTo>
                  <a:lnTo>
                    <a:pt x="1269578" y="832830"/>
                  </a:lnTo>
                  <a:lnTo>
                    <a:pt x="1662131" y="765901"/>
                  </a:lnTo>
                  <a:lnTo>
                    <a:pt x="1940054" y="630425"/>
                  </a:lnTo>
                  <a:lnTo>
                    <a:pt x="2069823" y="462563"/>
                  </a:lnTo>
                  <a:lnTo>
                    <a:pt x="2029811" y="300639"/>
                  </a:lnTo>
                  <a:lnTo>
                    <a:pt x="1818395" y="146271"/>
                  </a:lnTo>
                  <a:lnTo>
                    <a:pt x="1448552" y="32385"/>
                  </a:lnTo>
                  <a:lnTo>
                    <a:pt x="1044104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71AA20CB-FC2A-DD66-AC13-E9DD67020ED9}"/>
                </a:ext>
              </a:extLst>
            </p:cNvPr>
            <p:cNvSpPr/>
            <p:nvPr/>
          </p:nvSpPr>
          <p:spPr>
            <a:xfrm>
              <a:off x="2307607" y="3809361"/>
              <a:ext cx="130310" cy="556479"/>
            </a:xfrm>
            <a:custGeom>
              <a:avLst/>
              <a:gdLst>
                <a:gd name="connsiteX0" fmla="*/ 130310 w 130310"/>
                <a:gd name="connsiteY0" fmla="*/ 556479 h 556479"/>
                <a:gd name="connsiteX1" fmla="*/ 0 w 130310"/>
                <a:gd name="connsiteY1" fmla="*/ 390237 h 556479"/>
                <a:gd name="connsiteX2" fmla="*/ 0 w 130310"/>
                <a:gd name="connsiteY2" fmla="*/ 0 h 556479"/>
                <a:gd name="connsiteX3" fmla="*/ 130310 w 130310"/>
                <a:gd name="connsiteY3" fmla="*/ 166782 h 556479"/>
                <a:gd name="connsiteX4" fmla="*/ 130310 w 130310"/>
                <a:gd name="connsiteY4" fmla="*/ 556479 h 55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10" h="556479">
                  <a:moveTo>
                    <a:pt x="130310" y="556479"/>
                  </a:moveTo>
                  <a:lnTo>
                    <a:pt x="0" y="390237"/>
                  </a:lnTo>
                  <a:lnTo>
                    <a:pt x="0" y="0"/>
                  </a:lnTo>
                  <a:lnTo>
                    <a:pt x="130310" y="166782"/>
                  </a:lnTo>
                  <a:lnTo>
                    <a:pt x="130310" y="556479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4EE1A776-54F2-FE12-2914-32AF5C2D88FC}"/>
                </a:ext>
              </a:extLst>
            </p:cNvPr>
            <p:cNvSpPr/>
            <p:nvPr/>
          </p:nvSpPr>
          <p:spPr>
            <a:xfrm>
              <a:off x="2437917" y="3976143"/>
              <a:ext cx="287655" cy="519776"/>
            </a:xfrm>
            <a:custGeom>
              <a:avLst/>
              <a:gdLst>
                <a:gd name="connsiteX0" fmla="*/ 287656 w 287655"/>
                <a:gd name="connsiteY0" fmla="*/ 519777 h 519776"/>
                <a:gd name="connsiteX1" fmla="*/ 0 w 287655"/>
                <a:gd name="connsiteY1" fmla="*/ 389697 h 519776"/>
                <a:gd name="connsiteX2" fmla="*/ 0 w 287655"/>
                <a:gd name="connsiteY2" fmla="*/ 0 h 519776"/>
                <a:gd name="connsiteX3" fmla="*/ 287656 w 287655"/>
                <a:gd name="connsiteY3" fmla="*/ 129539 h 519776"/>
                <a:gd name="connsiteX4" fmla="*/ 287656 w 287655"/>
                <a:gd name="connsiteY4" fmla="*/ 519777 h 51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655" h="519776">
                  <a:moveTo>
                    <a:pt x="287656" y="519777"/>
                  </a:moveTo>
                  <a:lnTo>
                    <a:pt x="0" y="389697"/>
                  </a:lnTo>
                  <a:lnTo>
                    <a:pt x="0" y="0"/>
                  </a:lnTo>
                  <a:lnTo>
                    <a:pt x="287656" y="129539"/>
                  </a:lnTo>
                  <a:lnTo>
                    <a:pt x="287656" y="519777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9B24FCC6-FBBA-C1BB-42DA-37F545981545}"/>
                </a:ext>
              </a:extLst>
            </p:cNvPr>
            <p:cNvSpPr/>
            <p:nvPr/>
          </p:nvSpPr>
          <p:spPr>
            <a:xfrm>
              <a:off x="2725573" y="4105682"/>
              <a:ext cx="419047" cy="456626"/>
            </a:xfrm>
            <a:custGeom>
              <a:avLst/>
              <a:gdLst>
                <a:gd name="connsiteX0" fmla="*/ 419047 w 419047"/>
                <a:gd name="connsiteY0" fmla="*/ 456626 h 456626"/>
                <a:gd name="connsiteX1" fmla="*/ 0 w 419047"/>
                <a:gd name="connsiteY1" fmla="*/ 389158 h 456626"/>
                <a:gd name="connsiteX2" fmla="*/ 0 w 419047"/>
                <a:gd name="connsiteY2" fmla="*/ 0 h 456626"/>
                <a:gd name="connsiteX3" fmla="*/ 419047 w 419047"/>
                <a:gd name="connsiteY3" fmla="*/ 67468 h 456626"/>
                <a:gd name="connsiteX4" fmla="*/ 419047 w 419047"/>
                <a:gd name="connsiteY4" fmla="*/ 456626 h 45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047" h="456626">
                  <a:moveTo>
                    <a:pt x="419047" y="456626"/>
                  </a:moveTo>
                  <a:lnTo>
                    <a:pt x="0" y="389158"/>
                  </a:lnTo>
                  <a:lnTo>
                    <a:pt x="0" y="0"/>
                  </a:lnTo>
                  <a:lnTo>
                    <a:pt x="419047" y="67468"/>
                  </a:lnTo>
                  <a:lnTo>
                    <a:pt x="419047" y="456626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A0A8AB92-5070-02F5-5723-48DA501A232C}"/>
                </a:ext>
              </a:extLst>
            </p:cNvPr>
            <p:cNvSpPr/>
            <p:nvPr/>
          </p:nvSpPr>
          <p:spPr>
            <a:xfrm>
              <a:off x="3144621" y="4173151"/>
              <a:ext cx="432564" cy="389157"/>
            </a:xfrm>
            <a:custGeom>
              <a:avLst/>
              <a:gdLst>
                <a:gd name="connsiteX0" fmla="*/ 0 w 432564"/>
                <a:gd name="connsiteY0" fmla="*/ 0 h 389157"/>
                <a:gd name="connsiteX1" fmla="*/ 432565 w 432564"/>
                <a:gd name="connsiteY1" fmla="*/ 0 h 389157"/>
                <a:gd name="connsiteX2" fmla="*/ 432565 w 432564"/>
                <a:gd name="connsiteY2" fmla="*/ 389158 h 389157"/>
                <a:gd name="connsiteX3" fmla="*/ 0 w 432564"/>
                <a:gd name="connsiteY3" fmla="*/ 389158 h 38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564" h="389157">
                  <a:moveTo>
                    <a:pt x="0" y="0"/>
                  </a:moveTo>
                  <a:lnTo>
                    <a:pt x="432565" y="0"/>
                  </a:lnTo>
                  <a:lnTo>
                    <a:pt x="432565" y="389158"/>
                  </a:lnTo>
                  <a:lnTo>
                    <a:pt x="0" y="389158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C7BB3743-2F80-DD18-F081-CD6274FA8195}"/>
                </a:ext>
              </a:extLst>
            </p:cNvPr>
            <p:cNvSpPr/>
            <p:nvPr/>
          </p:nvSpPr>
          <p:spPr>
            <a:xfrm>
              <a:off x="3577185" y="4106222"/>
              <a:ext cx="392552" cy="456086"/>
            </a:xfrm>
            <a:custGeom>
              <a:avLst/>
              <a:gdLst>
                <a:gd name="connsiteX0" fmla="*/ 392553 w 392552"/>
                <a:gd name="connsiteY0" fmla="*/ 389697 h 456086"/>
                <a:gd name="connsiteX1" fmla="*/ 0 w 392552"/>
                <a:gd name="connsiteY1" fmla="*/ 456086 h 456086"/>
                <a:gd name="connsiteX2" fmla="*/ 0 w 392552"/>
                <a:gd name="connsiteY2" fmla="*/ 66929 h 456086"/>
                <a:gd name="connsiteX3" fmla="*/ 392553 w 392552"/>
                <a:gd name="connsiteY3" fmla="*/ 0 h 456086"/>
                <a:gd name="connsiteX4" fmla="*/ 392553 w 392552"/>
                <a:gd name="connsiteY4" fmla="*/ 389697 h 4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552" h="456086">
                  <a:moveTo>
                    <a:pt x="392553" y="389697"/>
                  </a:moveTo>
                  <a:lnTo>
                    <a:pt x="0" y="456086"/>
                  </a:lnTo>
                  <a:lnTo>
                    <a:pt x="0" y="66929"/>
                  </a:lnTo>
                  <a:lnTo>
                    <a:pt x="392553" y="0"/>
                  </a:lnTo>
                  <a:lnTo>
                    <a:pt x="392553" y="389697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A86B19C0-3412-B76B-4AE6-C8E8413D4615}"/>
                </a:ext>
              </a:extLst>
            </p:cNvPr>
            <p:cNvSpPr/>
            <p:nvPr/>
          </p:nvSpPr>
          <p:spPr>
            <a:xfrm>
              <a:off x="3969738" y="3971285"/>
              <a:ext cx="277922" cy="524634"/>
            </a:xfrm>
            <a:custGeom>
              <a:avLst/>
              <a:gdLst>
                <a:gd name="connsiteX0" fmla="*/ 277923 w 277922"/>
                <a:gd name="connsiteY0" fmla="*/ 389158 h 524634"/>
                <a:gd name="connsiteX1" fmla="*/ 0 w 277922"/>
                <a:gd name="connsiteY1" fmla="*/ 524634 h 524634"/>
                <a:gd name="connsiteX2" fmla="*/ 0 w 277922"/>
                <a:gd name="connsiteY2" fmla="*/ 134937 h 524634"/>
                <a:gd name="connsiteX3" fmla="*/ 277923 w 277922"/>
                <a:gd name="connsiteY3" fmla="*/ 0 h 524634"/>
                <a:gd name="connsiteX4" fmla="*/ 277923 w 277922"/>
                <a:gd name="connsiteY4" fmla="*/ 389158 h 52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" h="524634">
                  <a:moveTo>
                    <a:pt x="277923" y="389158"/>
                  </a:moveTo>
                  <a:lnTo>
                    <a:pt x="0" y="524634"/>
                  </a:lnTo>
                  <a:lnTo>
                    <a:pt x="0" y="134937"/>
                  </a:lnTo>
                  <a:lnTo>
                    <a:pt x="277923" y="0"/>
                  </a:lnTo>
                  <a:lnTo>
                    <a:pt x="277923" y="389158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2CD11B83-8FA4-39B8-919A-93E0A51D467A}"/>
                </a:ext>
              </a:extLst>
            </p:cNvPr>
            <p:cNvSpPr/>
            <p:nvPr/>
          </p:nvSpPr>
          <p:spPr>
            <a:xfrm>
              <a:off x="4247661" y="3803424"/>
              <a:ext cx="129769" cy="557019"/>
            </a:xfrm>
            <a:custGeom>
              <a:avLst/>
              <a:gdLst>
                <a:gd name="connsiteX0" fmla="*/ 129770 w 129769"/>
                <a:gd name="connsiteY0" fmla="*/ 389158 h 557019"/>
                <a:gd name="connsiteX1" fmla="*/ 0 w 129769"/>
                <a:gd name="connsiteY1" fmla="*/ 557019 h 557019"/>
                <a:gd name="connsiteX2" fmla="*/ 0 w 129769"/>
                <a:gd name="connsiteY2" fmla="*/ 167861 h 557019"/>
                <a:gd name="connsiteX3" fmla="*/ 129770 w 129769"/>
                <a:gd name="connsiteY3" fmla="*/ 0 h 557019"/>
                <a:gd name="connsiteX4" fmla="*/ 129770 w 129769"/>
                <a:gd name="connsiteY4" fmla="*/ 389158 h 55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769" h="557019">
                  <a:moveTo>
                    <a:pt x="129770" y="389158"/>
                  </a:moveTo>
                  <a:lnTo>
                    <a:pt x="0" y="557019"/>
                  </a:lnTo>
                  <a:lnTo>
                    <a:pt x="0" y="167861"/>
                  </a:lnTo>
                  <a:lnTo>
                    <a:pt x="129770" y="0"/>
                  </a:lnTo>
                  <a:lnTo>
                    <a:pt x="129770" y="389158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32D76F6B-D4B2-C8D2-8C79-45639D0AEE6E}"/>
                  </a:ext>
                </a:extLst>
              </p:cNvPr>
              <p:cNvSpPr txBox="1"/>
              <p:nvPr/>
            </p:nvSpPr>
            <p:spPr>
              <a:xfrm>
                <a:off x="641822" y="3430716"/>
                <a:ext cx="76179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ja-JP" altLang="en-US" sz="3200"/>
              </a:p>
            </p:txBody>
          </p:sp>
        </mc:Choice>
        <mc:Fallback xmlns=""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32D76F6B-D4B2-C8D2-8C79-45639D0AE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22" y="3430716"/>
                <a:ext cx="76179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107B6C02-7255-4226-0921-BA069A4DA5CA}"/>
                  </a:ext>
                </a:extLst>
              </p:cNvPr>
              <p:cNvSpPr txBox="1"/>
              <p:nvPr/>
            </p:nvSpPr>
            <p:spPr>
              <a:xfrm>
                <a:off x="3028109" y="3429959"/>
                <a:ext cx="76179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ja-JP" altLang="en-US" sz="3200"/>
              </a:p>
            </p:txBody>
          </p:sp>
        </mc:Choice>
        <mc:Fallback xmlns="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107B6C02-7255-4226-0921-BA069A4DA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109" y="3429959"/>
                <a:ext cx="76179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2131D8BF-3A01-4621-70A8-B2A1030E726F}"/>
                  </a:ext>
                </a:extLst>
              </p:cNvPr>
              <p:cNvSpPr txBox="1"/>
              <p:nvPr/>
            </p:nvSpPr>
            <p:spPr>
              <a:xfrm>
                <a:off x="6845430" y="3461449"/>
                <a:ext cx="76179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ja-JP" altLang="en-US" sz="3200"/>
              </a:p>
            </p:txBody>
          </p:sp>
        </mc:Choice>
        <mc:Fallback xmlns=""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2131D8BF-3A01-4621-70A8-B2A1030E7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430" y="3461449"/>
                <a:ext cx="76179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A2500878-4D34-D00E-BB2B-9756101F6AEC}"/>
              </a:ext>
            </a:extLst>
          </p:cNvPr>
          <p:cNvGrpSpPr/>
          <p:nvPr/>
        </p:nvGrpSpPr>
        <p:grpSpPr>
          <a:xfrm>
            <a:off x="5823097" y="4766029"/>
            <a:ext cx="2846648" cy="2044207"/>
            <a:chOff x="4835375" y="3277054"/>
            <a:chExt cx="3376484" cy="2424687"/>
          </a:xfrm>
        </p:grpSpPr>
        <p:grpSp>
          <p:nvGrpSpPr>
            <p:cNvPr id="101" name="グラフィックス 16">
              <a:extLst>
                <a:ext uri="{FF2B5EF4-FFF2-40B4-BE49-F238E27FC236}">
                  <a16:creationId xmlns:a16="http://schemas.microsoft.com/office/drawing/2014/main" id="{E43628F1-D971-6191-B21A-7AC8E01DC11F}"/>
                </a:ext>
              </a:extLst>
            </p:cNvPr>
            <p:cNvGrpSpPr/>
            <p:nvPr/>
          </p:nvGrpSpPr>
          <p:grpSpPr>
            <a:xfrm>
              <a:off x="4835375" y="4122689"/>
              <a:ext cx="3374476" cy="1579052"/>
              <a:chOff x="4835375" y="4122689"/>
              <a:chExt cx="3374476" cy="1579052"/>
            </a:xfrm>
            <a:noFill/>
          </p:grpSpPr>
          <p:sp>
            <p:nvSpPr>
              <p:cNvPr id="109" name="フリーフォーム 167">
                <a:extLst>
                  <a:ext uri="{FF2B5EF4-FFF2-40B4-BE49-F238E27FC236}">
                    <a16:creationId xmlns:a16="http://schemas.microsoft.com/office/drawing/2014/main" id="{CB1B46D7-AABA-2D11-9B6B-3D99E55DBD54}"/>
                  </a:ext>
                </a:extLst>
              </p:cNvPr>
              <p:cNvSpPr/>
              <p:nvPr/>
            </p:nvSpPr>
            <p:spPr>
              <a:xfrm>
                <a:off x="4835375" y="4122689"/>
                <a:ext cx="1584798" cy="1579052"/>
              </a:xfrm>
              <a:custGeom>
                <a:avLst/>
                <a:gdLst>
                  <a:gd name="connsiteX0" fmla="*/ 1584799 w 1584798"/>
                  <a:gd name="connsiteY0" fmla="*/ 685325 h 1579052"/>
                  <a:gd name="connsiteX1" fmla="*/ 1530566 w 1584798"/>
                  <a:gd name="connsiteY1" fmla="*/ 484938 h 1579052"/>
                  <a:gd name="connsiteX2" fmla="*/ 1426118 w 1584798"/>
                  <a:gd name="connsiteY2" fmla="*/ 304589 h 1579052"/>
                  <a:gd name="connsiteX3" fmla="*/ 1279489 w 1584798"/>
                  <a:gd name="connsiteY3" fmla="*/ 158306 h 1579052"/>
                  <a:gd name="connsiteX4" fmla="*/ 1096705 w 1584798"/>
                  <a:gd name="connsiteY4" fmla="*/ 54105 h 1579052"/>
                  <a:gd name="connsiteX5" fmla="*/ 895843 w 1584798"/>
                  <a:gd name="connsiteY5" fmla="*/ 0 h 1579052"/>
                  <a:gd name="connsiteX6" fmla="*/ 688956 w 1584798"/>
                  <a:gd name="connsiteY6" fmla="*/ 0 h 1579052"/>
                  <a:gd name="connsiteX7" fmla="*/ 486085 w 1584798"/>
                  <a:gd name="connsiteY7" fmla="*/ 54105 h 1579052"/>
                  <a:gd name="connsiteX8" fmla="*/ 305310 w 1584798"/>
                  <a:gd name="connsiteY8" fmla="*/ 158306 h 1579052"/>
                  <a:gd name="connsiteX9" fmla="*/ 158681 w 1584798"/>
                  <a:gd name="connsiteY9" fmla="*/ 304589 h 1579052"/>
                  <a:gd name="connsiteX10" fmla="*/ 56241 w 1584798"/>
                  <a:gd name="connsiteY10" fmla="*/ 484938 h 1579052"/>
                  <a:gd name="connsiteX11" fmla="*/ 0 w 1584798"/>
                  <a:gd name="connsiteY11" fmla="*/ 685325 h 1579052"/>
                  <a:gd name="connsiteX12" fmla="*/ 0 w 1584798"/>
                  <a:gd name="connsiteY12" fmla="*/ 893728 h 1579052"/>
                  <a:gd name="connsiteX13" fmla="*/ 56241 w 1584798"/>
                  <a:gd name="connsiteY13" fmla="*/ 1094115 h 1579052"/>
                  <a:gd name="connsiteX14" fmla="*/ 158681 w 1584798"/>
                  <a:gd name="connsiteY14" fmla="*/ 1274464 h 1579052"/>
                  <a:gd name="connsiteX15" fmla="*/ 305310 w 1584798"/>
                  <a:gd name="connsiteY15" fmla="*/ 1422751 h 1579052"/>
                  <a:gd name="connsiteX16" fmla="*/ 486085 w 1584798"/>
                  <a:gd name="connsiteY16" fmla="*/ 1524948 h 1579052"/>
                  <a:gd name="connsiteX17" fmla="*/ 688956 w 1584798"/>
                  <a:gd name="connsiteY17" fmla="*/ 1579053 h 1579052"/>
                  <a:gd name="connsiteX18" fmla="*/ 895843 w 1584798"/>
                  <a:gd name="connsiteY18" fmla="*/ 1579053 h 1579052"/>
                  <a:gd name="connsiteX19" fmla="*/ 1096705 w 1584798"/>
                  <a:gd name="connsiteY19" fmla="*/ 1524948 h 1579052"/>
                  <a:gd name="connsiteX20" fmla="*/ 1279489 w 1584798"/>
                  <a:gd name="connsiteY20" fmla="*/ 1422751 h 1579052"/>
                  <a:gd name="connsiteX21" fmla="*/ 1426118 w 1584798"/>
                  <a:gd name="connsiteY21" fmla="*/ 1274464 h 1579052"/>
                  <a:gd name="connsiteX22" fmla="*/ 1530566 w 1584798"/>
                  <a:gd name="connsiteY22" fmla="*/ 1094115 h 1579052"/>
                  <a:gd name="connsiteX23" fmla="*/ 1584799 w 1584798"/>
                  <a:gd name="connsiteY23" fmla="*/ 893728 h 157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84798" h="1579052">
                    <a:moveTo>
                      <a:pt x="1584799" y="685325"/>
                    </a:moveTo>
                    <a:lnTo>
                      <a:pt x="1530566" y="484938"/>
                    </a:lnTo>
                    <a:lnTo>
                      <a:pt x="1426118" y="304589"/>
                    </a:lnTo>
                    <a:lnTo>
                      <a:pt x="1279489" y="158306"/>
                    </a:lnTo>
                    <a:lnTo>
                      <a:pt x="1096705" y="54105"/>
                    </a:lnTo>
                    <a:lnTo>
                      <a:pt x="895843" y="0"/>
                    </a:lnTo>
                    <a:lnTo>
                      <a:pt x="688956" y="0"/>
                    </a:lnTo>
                    <a:lnTo>
                      <a:pt x="486085" y="54105"/>
                    </a:lnTo>
                    <a:lnTo>
                      <a:pt x="305310" y="158306"/>
                    </a:lnTo>
                    <a:lnTo>
                      <a:pt x="158681" y="304589"/>
                    </a:lnTo>
                    <a:lnTo>
                      <a:pt x="56241" y="484938"/>
                    </a:lnTo>
                    <a:lnTo>
                      <a:pt x="0" y="685325"/>
                    </a:lnTo>
                    <a:lnTo>
                      <a:pt x="0" y="893728"/>
                    </a:lnTo>
                    <a:lnTo>
                      <a:pt x="56241" y="1094115"/>
                    </a:lnTo>
                    <a:lnTo>
                      <a:pt x="158681" y="1274464"/>
                    </a:lnTo>
                    <a:lnTo>
                      <a:pt x="305310" y="1422751"/>
                    </a:lnTo>
                    <a:lnTo>
                      <a:pt x="486085" y="1524948"/>
                    </a:lnTo>
                    <a:lnTo>
                      <a:pt x="688956" y="1579053"/>
                    </a:lnTo>
                    <a:lnTo>
                      <a:pt x="895843" y="1579053"/>
                    </a:lnTo>
                    <a:lnTo>
                      <a:pt x="1096705" y="1524948"/>
                    </a:lnTo>
                    <a:lnTo>
                      <a:pt x="1279489" y="1422751"/>
                    </a:lnTo>
                    <a:lnTo>
                      <a:pt x="1426118" y="1274464"/>
                    </a:lnTo>
                    <a:lnTo>
                      <a:pt x="1530566" y="1094115"/>
                    </a:lnTo>
                    <a:lnTo>
                      <a:pt x="1584799" y="893728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0" name="フリーフォーム 168">
                <a:extLst>
                  <a:ext uri="{FF2B5EF4-FFF2-40B4-BE49-F238E27FC236}">
                    <a16:creationId xmlns:a16="http://schemas.microsoft.com/office/drawing/2014/main" id="{B272F05C-0180-66A8-B670-75B874BDE5DA}"/>
                  </a:ext>
                </a:extLst>
              </p:cNvPr>
              <p:cNvSpPr/>
              <p:nvPr/>
            </p:nvSpPr>
            <p:spPr>
              <a:xfrm>
                <a:off x="6420174" y="4808014"/>
                <a:ext cx="208896" cy="208402"/>
              </a:xfrm>
              <a:custGeom>
                <a:avLst/>
                <a:gdLst>
                  <a:gd name="connsiteX0" fmla="*/ 0 w 208896"/>
                  <a:gd name="connsiteY0" fmla="*/ 0 h 208402"/>
                  <a:gd name="connsiteX1" fmla="*/ 208896 w 208896"/>
                  <a:gd name="connsiteY1" fmla="*/ 0 h 208402"/>
                  <a:gd name="connsiteX2" fmla="*/ 208896 w 208896"/>
                  <a:gd name="connsiteY2" fmla="*/ 208403 h 208402"/>
                  <a:gd name="connsiteX3" fmla="*/ 0 w 208896"/>
                  <a:gd name="connsiteY3" fmla="*/ 208403 h 208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896" h="208402">
                    <a:moveTo>
                      <a:pt x="0" y="0"/>
                    </a:moveTo>
                    <a:lnTo>
                      <a:pt x="208896" y="0"/>
                    </a:lnTo>
                    <a:lnTo>
                      <a:pt x="208896" y="208403"/>
                    </a:lnTo>
                    <a:lnTo>
                      <a:pt x="0" y="208403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1" name="フリーフォーム 169">
                <a:extLst>
                  <a:ext uri="{FF2B5EF4-FFF2-40B4-BE49-F238E27FC236}">
                    <a16:creationId xmlns:a16="http://schemas.microsoft.com/office/drawing/2014/main" id="{818AA764-89D3-05F2-33E7-2E3B24E8567B}"/>
                  </a:ext>
                </a:extLst>
              </p:cNvPr>
              <p:cNvSpPr/>
              <p:nvPr/>
            </p:nvSpPr>
            <p:spPr>
              <a:xfrm>
                <a:off x="6629070" y="4122689"/>
                <a:ext cx="1580781" cy="1579052"/>
              </a:xfrm>
              <a:custGeom>
                <a:avLst/>
                <a:gdLst>
                  <a:gd name="connsiteX0" fmla="*/ 0 w 1580781"/>
                  <a:gd name="connsiteY0" fmla="*/ 893728 h 1579052"/>
                  <a:gd name="connsiteX1" fmla="*/ 52224 w 1580781"/>
                  <a:gd name="connsiteY1" fmla="*/ 1094115 h 1579052"/>
                  <a:gd name="connsiteX2" fmla="*/ 154663 w 1580781"/>
                  <a:gd name="connsiteY2" fmla="*/ 1274464 h 1579052"/>
                  <a:gd name="connsiteX3" fmla="*/ 305310 w 1580781"/>
                  <a:gd name="connsiteY3" fmla="*/ 1422751 h 1579052"/>
                  <a:gd name="connsiteX4" fmla="*/ 484077 w 1580781"/>
                  <a:gd name="connsiteY4" fmla="*/ 1524948 h 1579052"/>
                  <a:gd name="connsiteX5" fmla="*/ 686947 w 1580781"/>
                  <a:gd name="connsiteY5" fmla="*/ 1579053 h 1579052"/>
                  <a:gd name="connsiteX6" fmla="*/ 891826 w 1580781"/>
                  <a:gd name="connsiteY6" fmla="*/ 1579053 h 1579052"/>
                  <a:gd name="connsiteX7" fmla="*/ 1096705 w 1580781"/>
                  <a:gd name="connsiteY7" fmla="*/ 1524948 h 1579052"/>
                  <a:gd name="connsiteX8" fmla="*/ 1273463 w 1580781"/>
                  <a:gd name="connsiteY8" fmla="*/ 1422751 h 1579052"/>
                  <a:gd name="connsiteX9" fmla="*/ 1424110 w 1580781"/>
                  <a:gd name="connsiteY9" fmla="*/ 1274464 h 1579052"/>
                  <a:gd name="connsiteX10" fmla="*/ 1528558 w 1580781"/>
                  <a:gd name="connsiteY10" fmla="*/ 1094115 h 1579052"/>
                  <a:gd name="connsiteX11" fmla="*/ 1580782 w 1580781"/>
                  <a:gd name="connsiteY11" fmla="*/ 893728 h 1579052"/>
                  <a:gd name="connsiteX12" fmla="*/ 1580782 w 1580781"/>
                  <a:gd name="connsiteY12" fmla="*/ 685325 h 1579052"/>
                  <a:gd name="connsiteX13" fmla="*/ 1528558 w 1580781"/>
                  <a:gd name="connsiteY13" fmla="*/ 484938 h 1579052"/>
                  <a:gd name="connsiteX14" fmla="*/ 1424110 w 1580781"/>
                  <a:gd name="connsiteY14" fmla="*/ 304589 h 1579052"/>
                  <a:gd name="connsiteX15" fmla="*/ 1273463 w 1580781"/>
                  <a:gd name="connsiteY15" fmla="*/ 158306 h 1579052"/>
                  <a:gd name="connsiteX16" fmla="*/ 1096705 w 1580781"/>
                  <a:gd name="connsiteY16" fmla="*/ 54105 h 1579052"/>
                  <a:gd name="connsiteX17" fmla="*/ 891826 w 1580781"/>
                  <a:gd name="connsiteY17" fmla="*/ 0 h 1579052"/>
                  <a:gd name="connsiteX18" fmla="*/ 686947 w 1580781"/>
                  <a:gd name="connsiteY18" fmla="*/ 0 h 1579052"/>
                  <a:gd name="connsiteX19" fmla="*/ 484077 w 1580781"/>
                  <a:gd name="connsiteY19" fmla="*/ 54105 h 1579052"/>
                  <a:gd name="connsiteX20" fmla="*/ 305310 w 1580781"/>
                  <a:gd name="connsiteY20" fmla="*/ 158306 h 1579052"/>
                  <a:gd name="connsiteX21" fmla="*/ 154663 w 1580781"/>
                  <a:gd name="connsiteY21" fmla="*/ 304589 h 1579052"/>
                  <a:gd name="connsiteX22" fmla="*/ 52224 w 1580781"/>
                  <a:gd name="connsiteY22" fmla="*/ 484938 h 1579052"/>
                  <a:gd name="connsiteX23" fmla="*/ 0 w 1580781"/>
                  <a:gd name="connsiteY23" fmla="*/ 685325 h 157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80781" h="1579052">
                    <a:moveTo>
                      <a:pt x="0" y="893728"/>
                    </a:moveTo>
                    <a:lnTo>
                      <a:pt x="52224" y="1094115"/>
                    </a:lnTo>
                    <a:lnTo>
                      <a:pt x="154663" y="1274464"/>
                    </a:lnTo>
                    <a:lnTo>
                      <a:pt x="305310" y="1422751"/>
                    </a:lnTo>
                    <a:lnTo>
                      <a:pt x="484077" y="1524948"/>
                    </a:lnTo>
                    <a:lnTo>
                      <a:pt x="686947" y="1579053"/>
                    </a:lnTo>
                    <a:lnTo>
                      <a:pt x="891826" y="1579053"/>
                    </a:lnTo>
                    <a:lnTo>
                      <a:pt x="1096705" y="1524948"/>
                    </a:lnTo>
                    <a:lnTo>
                      <a:pt x="1273463" y="1422751"/>
                    </a:lnTo>
                    <a:lnTo>
                      <a:pt x="1424110" y="1274464"/>
                    </a:lnTo>
                    <a:lnTo>
                      <a:pt x="1528558" y="1094115"/>
                    </a:lnTo>
                    <a:lnTo>
                      <a:pt x="1580782" y="893728"/>
                    </a:lnTo>
                    <a:lnTo>
                      <a:pt x="1580782" y="685325"/>
                    </a:lnTo>
                    <a:lnTo>
                      <a:pt x="1528558" y="484938"/>
                    </a:lnTo>
                    <a:lnTo>
                      <a:pt x="1424110" y="304589"/>
                    </a:lnTo>
                    <a:lnTo>
                      <a:pt x="1273463" y="158306"/>
                    </a:lnTo>
                    <a:lnTo>
                      <a:pt x="1096705" y="54105"/>
                    </a:lnTo>
                    <a:lnTo>
                      <a:pt x="891826" y="0"/>
                    </a:lnTo>
                    <a:lnTo>
                      <a:pt x="686947" y="0"/>
                    </a:lnTo>
                    <a:lnTo>
                      <a:pt x="484077" y="54105"/>
                    </a:lnTo>
                    <a:lnTo>
                      <a:pt x="305310" y="158306"/>
                    </a:lnTo>
                    <a:lnTo>
                      <a:pt x="154663" y="304589"/>
                    </a:lnTo>
                    <a:lnTo>
                      <a:pt x="52224" y="484938"/>
                    </a:lnTo>
                    <a:lnTo>
                      <a:pt x="0" y="685325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2" name="フリーフォーム 170">
                <a:extLst>
                  <a:ext uri="{FF2B5EF4-FFF2-40B4-BE49-F238E27FC236}">
                    <a16:creationId xmlns:a16="http://schemas.microsoft.com/office/drawing/2014/main" id="{1D21D5EF-D53A-7E76-0D14-E92A59877356}"/>
                  </a:ext>
                </a:extLst>
              </p:cNvPr>
              <p:cNvSpPr/>
              <p:nvPr/>
            </p:nvSpPr>
            <p:spPr>
              <a:xfrm rot="-2700000">
                <a:off x="6451467" y="4469088"/>
                <a:ext cx="208894" cy="208400"/>
              </a:xfrm>
              <a:custGeom>
                <a:avLst/>
                <a:gdLst>
                  <a:gd name="connsiteX0" fmla="*/ 0 w 208894"/>
                  <a:gd name="connsiteY0" fmla="*/ 0 h 208400"/>
                  <a:gd name="connsiteX1" fmla="*/ 208894 w 208894"/>
                  <a:gd name="connsiteY1" fmla="*/ 0 h 208400"/>
                  <a:gd name="connsiteX2" fmla="*/ 208894 w 208894"/>
                  <a:gd name="connsiteY2" fmla="*/ 208401 h 208400"/>
                  <a:gd name="connsiteX3" fmla="*/ 0 w 208894"/>
                  <a:gd name="connsiteY3" fmla="*/ 208401 h 20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894" h="208400">
                    <a:moveTo>
                      <a:pt x="0" y="0"/>
                    </a:moveTo>
                    <a:lnTo>
                      <a:pt x="208894" y="0"/>
                    </a:lnTo>
                    <a:lnTo>
                      <a:pt x="208894" y="208401"/>
                    </a:lnTo>
                    <a:lnTo>
                      <a:pt x="0" y="208401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3" name="フリーフォーム 171">
                <a:extLst>
                  <a:ext uri="{FF2B5EF4-FFF2-40B4-BE49-F238E27FC236}">
                    <a16:creationId xmlns:a16="http://schemas.microsoft.com/office/drawing/2014/main" id="{DB4EBCBA-37F3-0E5A-20B4-178CE515F6DB}"/>
                  </a:ext>
                </a:extLst>
              </p:cNvPr>
              <p:cNvSpPr/>
              <p:nvPr/>
            </p:nvSpPr>
            <p:spPr>
              <a:xfrm rot="-2700000">
                <a:off x="6301921" y="4323667"/>
                <a:ext cx="208894" cy="208400"/>
              </a:xfrm>
              <a:custGeom>
                <a:avLst/>
                <a:gdLst>
                  <a:gd name="connsiteX0" fmla="*/ 0 w 208894"/>
                  <a:gd name="connsiteY0" fmla="*/ 0 h 208400"/>
                  <a:gd name="connsiteX1" fmla="*/ 208894 w 208894"/>
                  <a:gd name="connsiteY1" fmla="*/ 0 h 208400"/>
                  <a:gd name="connsiteX2" fmla="*/ 208894 w 208894"/>
                  <a:gd name="connsiteY2" fmla="*/ 208401 h 208400"/>
                  <a:gd name="connsiteX3" fmla="*/ 0 w 208894"/>
                  <a:gd name="connsiteY3" fmla="*/ 208401 h 20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894" h="208400">
                    <a:moveTo>
                      <a:pt x="0" y="0"/>
                    </a:moveTo>
                    <a:lnTo>
                      <a:pt x="208894" y="0"/>
                    </a:lnTo>
                    <a:lnTo>
                      <a:pt x="208894" y="208401"/>
                    </a:lnTo>
                    <a:lnTo>
                      <a:pt x="0" y="208401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4" name="フリーフォーム 172">
                <a:extLst>
                  <a:ext uri="{FF2B5EF4-FFF2-40B4-BE49-F238E27FC236}">
                    <a16:creationId xmlns:a16="http://schemas.microsoft.com/office/drawing/2014/main" id="{EC4680CE-C6C0-DBCC-E252-59BB12B570B8}"/>
                  </a:ext>
                </a:extLst>
              </p:cNvPr>
              <p:cNvSpPr/>
              <p:nvPr/>
            </p:nvSpPr>
            <p:spPr>
              <a:xfrm rot="-2700000">
                <a:off x="6155761" y="4177300"/>
                <a:ext cx="208894" cy="208400"/>
              </a:xfrm>
              <a:custGeom>
                <a:avLst/>
                <a:gdLst>
                  <a:gd name="connsiteX0" fmla="*/ 0 w 208894"/>
                  <a:gd name="connsiteY0" fmla="*/ 0 h 208400"/>
                  <a:gd name="connsiteX1" fmla="*/ 208894 w 208894"/>
                  <a:gd name="connsiteY1" fmla="*/ 0 h 208400"/>
                  <a:gd name="connsiteX2" fmla="*/ 208894 w 208894"/>
                  <a:gd name="connsiteY2" fmla="*/ 208401 h 208400"/>
                  <a:gd name="connsiteX3" fmla="*/ 0 w 208894"/>
                  <a:gd name="connsiteY3" fmla="*/ 208401 h 20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894" h="208400">
                    <a:moveTo>
                      <a:pt x="0" y="0"/>
                    </a:moveTo>
                    <a:lnTo>
                      <a:pt x="208894" y="0"/>
                    </a:lnTo>
                    <a:lnTo>
                      <a:pt x="208894" y="208401"/>
                    </a:lnTo>
                    <a:lnTo>
                      <a:pt x="0" y="208401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02" name="フリーフォーム 160">
              <a:extLst>
                <a:ext uri="{FF2B5EF4-FFF2-40B4-BE49-F238E27FC236}">
                  <a16:creationId xmlns:a16="http://schemas.microsoft.com/office/drawing/2014/main" id="{9DA1B824-E51A-9848-D47B-B103597C0ABD}"/>
                </a:ext>
              </a:extLst>
            </p:cNvPr>
            <p:cNvSpPr/>
            <p:nvPr/>
          </p:nvSpPr>
          <p:spPr>
            <a:xfrm>
              <a:off x="6653173" y="4525468"/>
              <a:ext cx="100430" cy="100193"/>
            </a:xfrm>
            <a:custGeom>
              <a:avLst/>
              <a:gdLst>
                <a:gd name="connsiteX0" fmla="*/ 100431 w 100430"/>
                <a:gd name="connsiteY0" fmla="*/ 50097 h 100193"/>
                <a:gd name="connsiteX1" fmla="*/ 50215 w 100430"/>
                <a:gd name="connsiteY1" fmla="*/ 100194 h 100193"/>
                <a:gd name="connsiteX2" fmla="*/ 0 w 100430"/>
                <a:gd name="connsiteY2" fmla="*/ 50097 h 100193"/>
                <a:gd name="connsiteX3" fmla="*/ 50215 w 100430"/>
                <a:gd name="connsiteY3" fmla="*/ 0 h 100193"/>
                <a:gd name="connsiteX4" fmla="*/ 100431 w 100430"/>
                <a:gd name="connsiteY4" fmla="*/ 50097 h 10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30" h="100193">
                  <a:moveTo>
                    <a:pt x="100431" y="50097"/>
                  </a:moveTo>
                  <a:cubicBezTo>
                    <a:pt x="100431" y="77765"/>
                    <a:pt x="77949" y="100194"/>
                    <a:pt x="50215" y="100194"/>
                  </a:cubicBezTo>
                  <a:cubicBezTo>
                    <a:pt x="22482" y="100194"/>
                    <a:pt x="0" y="77765"/>
                    <a:pt x="0" y="50097"/>
                  </a:cubicBezTo>
                  <a:cubicBezTo>
                    <a:pt x="0" y="22429"/>
                    <a:pt x="22482" y="0"/>
                    <a:pt x="50215" y="0"/>
                  </a:cubicBezTo>
                  <a:cubicBezTo>
                    <a:pt x="77949" y="0"/>
                    <a:pt x="100431" y="22429"/>
                    <a:pt x="100431" y="50097"/>
                  </a:cubicBez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custDash>
                <a:ds d="75000" sp="7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03" name="グラフィックス 16">
              <a:extLst>
                <a:ext uri="{FF2B5EF4-FFF2-40B4-BE49-F238E27FC236}">
                  <a16:creationId xmlns:a16="http://schemas.microsoft.com/office/drawing/2014/main" id="{0DF1D77D-6C1F-696E-121E-BBBE5AAEC199}"/>
                </a:ext>
              </a:extLst>
            </p:cNvPr>
            <p:cNvGrpSpPr/>
            <p:nvPr/>
          </p:nvGrpSpPr>
          <p:grpSpPr>
            <a:xfrm>
              <a:off x="7372258" y="3277054"/>
              <a:ext cx="839601" cy="837619"/>
              <a:chOff x="7372258" y="3277054"/>
              <a:chExt cx="839601" cy="837619"/>
            </a:xfrm>
          </p:grpSpPr>
          <p:sp>
            <p:nvSpPr>
              <p:cNvPr id="106" name="フリーフォーム 164">
                <a:extLst>
                  <a:ext uri="{FF2B5EF4-FFF2-40B4-BE49-F238E27FC236}">
                    <a16:creationId xmlns:a16="http://schemas.microsoft.com/office/drawing/2014/main" id="{3E00305E-3354-CC8C-D46B-C957EFD4CBA2}"/>
                  </a:ext>
                </a:extLst>
              </p:cNvPr>
              <p:cNvSpPr/>
              <p:nvPr/>
            </p:nvSpPr>
            <p:spPr>
              <a:xfrm>
                <a:off x="7372258" y="3277054"/>
                <a:ext cx="839601" cy="837619"/>
              </a:xfrm>
              <a:custGeom>
                <a:avLst/>
                <a:gdLst>
                  <a:gd name="connsiteX0" fmla="*/ 839602 w 839601"/>
                  <a:gd name="connsiteY0" fmla="*/ 418810 h 837619"/>
                  <a:gd name="connsiteX1" fmla="*/ 419801 w 839601"/>
                  <a:gd name="connsiteY1" fmla="*/ 837620 h 837619"/>
                  <a:gd name="connsiteX2" fmla="*/ 0 w 839601"/>
                  <a:gd name="connsiteY2" fmla="*/ 418810 h 837619"/>
                  <a:gd name="connsiteX3" fmla="*/ 419801 w 839601"/>
                  <a:gd name="connsiteY3" fmla="*/ 0 h 837619"/>
                  <a:gd name="connsiteX4" fmla="*/ 839602 w 839601"/>
                  <a:gd name="connsiteY4" fmla="*/ 418810 h 83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9601" h="837619">
                    <a:moveTo>
                      <a:pt x="839602" y="418810"/>
                    </a:moveTo>
                    <a:cubicBezTo>
                      <a:pt x="839602" y="650112"/>
                      <a:pt x="651651" y="837620"/>
                      <a:pt x="419801" y="837620"/>
                    </a:cubicBezTo>
                    <a:cubicBezTo>
                      <a:pt x="187951" y="837620"/>
                      <a:pt x="0" y="650112"/>
                      <a:pt x="0" y="418810"/>
                    </a:cubicBezTo>
                    <a:cubicBezTo>
                      <a:pt x="0" y="187508"/>
                      <a:pt x="187951" y="0"/>
                      <a:pt x="419801" y="0"/>
                    </a:cubicBezTo>
                    <a:cubicBezTo>
                      <a:pt x="651651" y="0"/>
                      <a:pt x="839602" y="187508"/>
                      <a:pt x="839602" y="4188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7" name="フリーフォーム 165">
                <a:extLst>
                  <a:ext uri="{FF2B5EF4-FFF2-40B4-BE49-F238E27FC236}">
                    <a16:creationId xmlns:a16="http://schemas.microsoft.com/office/drawing/2014/main" id="{F84B174E-A1BB-DC55-7119-C81232A82094}"/>
                  </a:ext>
                </a:extLst>
              </p:cNvPr>
              <p:cNvSpPr/>
              <p:nvPr/>
            </p:nvSpPr>
            <p:spPr>
              <a:xfrm>
                <a:off x="7575129" y="3319136"/>
                <a:ext cx="397705" cy="735421"/>
              </a:xfrm>
              <a:custGeom>
                <a:avLst/>
                <a:gdLst>
                  <a:gd name="connsiteX0" fmla="*/ 397706 w 397705"/>
                  <a:gd name="connsiteY0" fmla="*/ 0 h 735421"/>
                  <a:gd name="connsiteX1" fmla="*/ 24103 w 397705"/>
                  <a:gd name="connsiteY1" fmla="*/ 643244 h 735421"/>
                  <a:gd name="connsiteX2" fmla="*/ 0 w 397705"/>
                  <a:gd name="connsiteY2" fmla="*/ 735422 h 735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7705" h="735421">
                    <a:moveTo>
                      <a:pt x="397706" y="0"/>
                    </a:moveTo>
                    <a:lnTo>
                      <a:pt x="24103" y="643244"/>
                    </a:lnTo>
                    <a:lnTo>
                      <a:pt x="0" y="735422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8" name="フリーフォーム 166">
                <a:extLst>
                  <a:ext uri="{FF2B5EF4-FFF2-40B4-BE49-F238E27FC236}">
                    <a16:creationId xmlns:a16="http://schemas.microsoft.com/office/drawing/2014/main" id="{FDB937CA-488F-2645-D00A-514122A25139}"/>
                  </a:ext>
                </a:extLst>
              </p:cNvPr>
              <p:cNvSpPr/>
              <p:nvPr/>
            </p:nvSpPr>
            <p:spPr>
              <a:xfrm>
                <a:off x="7490766" y="3399291"/>
                <a:ext cx="301292" cy="595150"/>
              </a:xfrm>
              <a:custGeom>
                <a:avLst/>
                <a:gdLst>
                  <a:gd name="connsiteX0" fmla="*/ 6026 w 301292"/>
                  <a:gd name="connsiteY0" fmla="*/ 0 h 595150"/>
                  <a:gd name="connsiteX1" fmla="*/ 301293 w 301292"/>
                  <a:gd name="connsiteY1" fmla="*/ 294570 h 595150"/>
                  <a:gd name="connsiteX2" fmla="*/ 0 w 301292"/>
                  <a:gd name="connsiteY2" fmla="*/ 595151 h 59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292" h="595150">
                    <a:moveTo>
                      <a:pt x="6026" y="0"/>
                    </a:moveTo>
                    <a:lnTo>
                      <a:pt x="301293" y="294570"/>
                    </a:lnTo>
                    <a:lnTo>
                      <a:pt x="0" y="595151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04" name="フリーフォーム 162">
              <a:extLst>
                <a:ext uri="{FF2B5EF4-FFF2-40B4-BE49-F238E27FC236}">
                  <a16:creationId xmlns:a16="http://schemas.microsoft.com/office/drawing/2014/main" id="{BED2B0DA-A1BE-D15E-D809-012067A48961}"/>
                </a:ext>
              </a:extLst>
            </p:cNvPr>
            <p:cNvSpPr/>
            <p:nvPr/>
          </p:nvSpPr>
          <p:spPr>
            <a:xfrm>
              <a:off x="6667234" y="3461411"/>
              <a:ext cx="779343" cy="1076080"/>
            </a:xfrm>
            <a:custGeom>
              <a:avLst/>
              <a:gdLst>
                <a:gd name="connsiteX0" fmla="*/ 0 w 779343"/>
                <a:gd name="connsiteY0" fmla="*/ 1076081 h 1076080"/>
                <a:gd name="connsiteX1" fmla="*/ 779343 w 779343"/>
                <a:gd name="connsiteY1" fmla="*/ 0 h 107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9343" h="1076080">
                  <a:moveTo>
                    <a:pt x="0" y="1076081"/>
                  </a:moveTo>
                  <a:lnTo>
                    <a:pt x="779343" y="0"/>
                  </a:lnTo>
                </a:path>
              </a:pathLst>
            </a:custGeom>
            <a:ln w="19050" cap="flat">
              <a:solidFill>
                <a:srgbClr val="000000"/>
              </a:solidFill>
              <a:custDash>
                <a:ds d="75000" sp="7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5" name="フリーフォーム 163">
              <a:extLst>
                <a:ext uri="{FF2B5EF4-FFF2-40B4-BE49-F238E27FC236}">
                  <a16:creationId xmlns:a16="http://schemas.microsoft.com/office/drawing/2014/main" id="{5F3B361D-CA9D-BE4E-F058-2928A6CE3587}"/>
                </a:ext>
              </a:extLst>
            </p:cNvPr>
            <p:cNvSpPr/>
            <p:nvPr/>
          </p:nvSpPr>
          <p:spPr>
            <a:xfrm>
              <a:off x="6723475" y="4074596"/>
              <a:ext cx="1249359" cy="547057"/>
            </a:xfrm>
            <a:custGeom>
              <a:avLst/>
              <a:gdLst>
                <a:gd name="connsiteX0" fmla="*/ 0 w 1249359"/>
                <a:gd name="connsiteY0" fmla="*/ 547058 h 547057"/>
                <a:gd name="connsiteX1" fmla="*/ 1249360 w 1249359"/>
                <a:gd name="connsiteY1" fmla="*/ 0 h 54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359" h="547057">
                  <a:moveTo>
                    <a:pt x="0" y="547058"/>
                  </a:moveTo>
                  <a:lnTo>
                    <a:pt x="1249360" y="0"/>
                  </a:lnTo>
                </a:path>
              </a:pathLst>
            </a:custGeom>
            <a:ln w="19050" cap="flat">
              <a:solidFill>
                <a:srgbClr val="000000"/>
              </a:solidFill>
              <a:custDash>
                <a:ds d="75000" sp="7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115" name="下矢印 114">
            <a:extLst>
              <a:ext uri="{FF2B5EF4-FFF2-40B4-BE49-F238E27FC236}">
                <a16:creationId xmlns:a16="http://schemas.microsoft.com/office/drawing/2014/main" id="{8FAEBF47-44E1-D13F-F49A-F40C68B870DC}"/>
              </a:ext>
            </a:extLst>
          </p:cNvPr>
          <p:cNvSpPr/>
          <p:nvPr/>
        </p:nvSpPr>
        <p:spPr>
          <a:xfrm>
            <a:off x="7076697" y="4783876"/>
            <a:ext cx="385430" cy="451699"/>
          </a:xfrm>
          <a:prstGeom prst="downArrow">
            <a:avLst>
              <a:gd name="adj1" fmla="val 41104"/>
              <a:gd name="adj2" fmla="val 4362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20BD432E-1F84-AB3A-F776-24721A8F4B0E}"/>
                  </a:ext>
                </a:extLst>
              </p:cNvPr>
              <p:cNvSpPr txBox="1"/>
              <p:nvPr/>
            </p:nvSpPr>
            <p:spPr>
              <a:xfrm>
                <a:off x="1627211" y="3587948"/>
                <a:ext cx="76179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ja-JP" altLang="en-US" sz="3200"/>
              </a:p>
            </p:txBody>
          </p:sp>
        </mc:Choice>
        <mc:Fallback xmlns="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20BD432E-1F84-AB3A-F776-24721A8F4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211" y="3587948"/>
                <a:ext cx="76179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D3ED2130-21A8-20C4-B332-52933714C0AD}"/>
                  </a:ext>
                </a:extLst>
              </p:cNvPr>
              <p:cNvSpPr txBox="1"/>
              <p:nvPr/>
            </p:nvSpPr>
            <p:spPr>
              <a:xfrm>
                <a:off x="4572000" y="3587948"/>
                <a:ext cx="76179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ja-JP" altLang="en-US" sz="3200"/>
              </a:p>
            </p:txBody>
          </p:sp>
        </mc:Choice>
        <mc:Fallback xmlns=""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D3ED2130-21A8-20C4-B332-52933714C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587948"/>
                <a:ext cx="76179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419C82A7-81A5-F22A-27D3-490ED035749E}"/>
              </a:ext>
            </a:extLst>
          </p:cNvPr>
          <p:cNvCxnSpPr/>
          <p:nvPr/>
        </p:nvCxnSpPr>
        <p:spPr>
          <a:xfrm>
            <a:off x="5474463" y="3122021"/>
            <a:ext cx="0" cy="33237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2C2BF998-AFE4-99AC-E15C-657DEAEF64DA}"/>
              </a:ext>
            </a:extLst>
          </p:cNvPr>
          <p:cNvGrpSpPr/>
          <p:nvPr/>
        </p:nvGrpSpPr>
        <p:grpSpPr>
          <a:xfrm>
            <a:off x="210694" y="4678338"/>
            <a:ext cx="5089990" cy="1037030"/>
            <a:chOff x="210694" y="4678338"/>
            <a:chExt cx="5089990" cy="1037030"/>
          </a:xfrm>
        </p:grpSpPr>
        <p:sp>
          <p:nvSpPr>
            <p:cNvPr id="124" name="下矢印 123">
              <a:extLst>
                <a:ext uri="{FF2B5EF4-FFF2-40B4-BE49-F238E27FC236}">
                  <a16:creationId xmlns:a16="http://schemas.microsoft.com/office/drawing/2014/main" id="{FBA28FAE-0B98-0E80-049E-6B507EB3E50A}"/>
                </a:ext>
              </a:extLst>
            </p:cNvPr>
            <p:cNvSpPr/>
            <p:nvPr/>
          </p:nvSpPr>
          <p:spPr>
            <a:xfrm rot="5400000">
              <a:off x="2655121" y="2233911"/>
              <a:ext cx="201135" cy="5089990"/>
            </a:xfrm>
            <a:prstGeom prst="downArrow">
              <a:avLst>
                <a:gd name="adj1" fmla="val 39895"/>
                <a:gd name="adj2" fmla="val 92078"/>
              </a:avLst>
            </a:prstGeom>
            <a:solidFill>
              <a:srgbClr val="1E21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テキスト ボックス 129">
              <a:extLst>
                <a:ext uri="{FF2B5EF4-FFF2-40B4-BE49-F238E27FC236}">
                  <a16:creationId xmlns:a16="http://schemas.microsoft.com/office/drawing/2014/main" id="{97DE725E-2BC5-E335-7270-55E2C4E45E46}"/>
                </a:ext>
              </a:extLst>
            </p:cNvPr>
            <p:cNvSpPr txBox="1"/>
            <p:nvPr/>
          </p:nvSpPr>
          <p:spPr>
            <a:xfrm>
              <a:off x="1042474" y="4860134"/>
              <a:ext cx="3426428" cy="8552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kumimoji="1" lang="ja-JP" altLang="en-US" sz="2400">
                  <a:latin typeface="MS PGothic" panose="020B0600070205080204" pitchFamily="34" charset="-128"/>
                  <a:ea typeface="MS PGothic" panose="020B0600070205080204" pitchFamily="34" charset="-128"/>
                </a:rPr>
                <a:t>どのように辺展開しても</a:t>
              </a:r>
              <a:br>
                <a:rPr kumimoji="1" lang="en-US" altLang="ja-JP" sz="2400" dirty="0">
                  <a:latin typeface="MS PGothic" panose="020B0600070205080204" pitchFamily="34" charset="-128"/>
                  <a:ea typeface="MS PGothic" panose="020B0600070205080204" pitchFamily="34" charset="-128"/>
                </a:rPr>
              </a:br>
              <a:r>
                <a:rPr kumimoji="1" lang="ja-JP" altLang="en-US" sz="2400">
                  <a:latin typeface="MS PGothic" panose="020B0600070205080204" pitchFamily="34" charset="-128"/>
                  <a:ea typeface="MS PGothic" panose="020B0600070205080204" pitchFamily="34" charset="-128"/>
                </a:rPr>
                <a:t>重なりを持たない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正方形/長方形 131">
                <a:extLst>
                  <a:ext uri="{FF2B5EF4-FFF2-40B4-BE49-F238E27FC236}">
                    <a16:creationId xmlns:a16="http://schemas.microsoft.com/office/drawing/2014/main" id="{731E89CA-1097-4FF4-9313-7BFA811C1318}"/>
                  </a:ext>
                </a:extLst>
              </p:cNvPr>
              <p:cNvSpPr/>
              <p:nvPr/>
            </p:nvSpPr>
            <p:spPr>
              <a:xfrm>
                <a:off x="542450" y="5767462"/>
                <a:ext cx="4426478" cy="584776"/>
              </a:xfrm>
              <a:prstGeom prst="rect">
                <a:avLst/>
              </a:prstGeom>
              <a:solidFill>
                <a:srgbClr val="F2ECF2"/>
              </a:solidFill>
              <a:ln w="28575">
                <a:solidFill>
                  <a:srgbClr val="FF2F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kumimoji="1" lang="ja-JP" altLang="en-US" sz="2400" b="0" spc="-30">
                    <a:solidFill>
                      <a:schemeClr val="tx1"/>
                    </a:solidFill>
                    <a:ea typeface="ＭＳ Ｐゴシック" panose="020B0600070205080204" pitchFamily="50" charset="-128"/>
                  </a:rPr>
                  <a:t>高さ</a:t>
                </a:r>
                <a14:m>
                  <m:oMath xmlns:m="http://schemas.openxmlformats.org/officeDocument/2006/math">
                    <m:r>
                      <a:rPr kumimoji="1" lang="en-US" altLang="ja-JP" sz="2400" b="0" i="0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15 </m:t>
                    </m:r>
                    <m:r>
                      <m:rPr>
                        <m:sty m:val="p"/>
                      </m:rPr>
                      <a:rPr kumimoji="1" lang="en-US" altLang="ja-JP" sz="2400" b="0" i="0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or</m:t>
                    </m:r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0.2 </m:t>
                    </m:r>
                  </m:oMath>
                </a14:m>
                <a:r>
                  <a:rPr kumimoji="1" lang="ja-JP" altLang="en-US" sz="2400" spc="-3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では重なるのに</a:t>
                </a:r>
                <a:r>
                  <a:rPr kumimoji="1" lang="en-US" altLang="ja-JP" sz="2400" spc="-30" dirty="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…</a:t>
                </a:r>
                <a:endParaRPr kumimoji="1" lang="ja-JP" altLang="en-US" sz="2400" spc="-3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32" name="正方形/長方形 131">
                <a:extLst>
                  <a:ext uri="{FF2B5EF4-FFF2-40B4-BE49-F238E27FC236}">
                    <a16:creationId xmlns:a16="http://schemas.microsoft.com/office/drawing/2014/main" id="{731E89CA-1097-4FF4-9313-7BFA811C1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50" y="5767462"/>
                <a:ext cx="4426478" cy="584776"/>
              </a:xfrm>
              <a:prstGeom prst="rect">
                <a:avLst/>
              </a:prstGeom>
              <a:blipFill>
                <a:blip r:embed="rId8"/>
                <a:stretch>
                  <a:fillRect b="-8163"/>
                </a:stretch>
              </a:blipFill>
              <a:ln w="28575">
                <a:solidFill>
                  <a:srgbClr val="FF2F9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3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9B45FB-0C79-A29B-CAE9-FFB2ECB9A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問題設定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0F85A2-365B-68AA-6555-308340C12F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57676" y="3516287"/>
            <a:ext cx="6720012" cy="29673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CCCG2023 </a:t>
            </a:r>
            <a:r>
              <a:rPr lang="ja-JP" altLang="en-US"/>
              <a:t>で塩田が紹介した</a:t>
            </a:r>
            <a:r>
              <a:rPr lang="en-US" altLang="ja-JP" dirty="0"/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Open problem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altLang="ja-JP" dirty="0"/>
          </a:p>
          <a:p>
            <a:pPr>
              <a:lnSpc>
                <a:spcPct val="100000"/>
              </a:lnSpc>
            </a:pPr>
            <a:endParaRPr lang="en-US" altLang="ja-JP" dirty="0"/>
          </a:p>
          <a:p>
            <a:pPr>
              <a:lnSpc>
                <a:spcPct val="100000"/>
              </a:lnSpc>
            </a:pPr>
            <a:endParaRPr kumimoji="1" lang="en-US" altLang="ja-JP" dirty="0"/>
          </a:p>
          <a:p>
            <a:pPr>
              <a:lnSpc>
                <a:spcPct val="100000"/>
              </a:lnSpc>
            </a:pPr>
            <a:endParaRPr lang="en-US" altLang="ja-JP" dirty="0"/>
          </a:p>
          <a:p>
            <a:pPr algn="ctr">
              <a:lnSpc>
                <a:spcPct val="100000"/>
              </a:lnSpc>
            </a:pPr>
            <a:r>
              <a:rPr kumimoji="1" lang="ja-JP" altLang="en-US"/>
              <a:t>誰も解いてくれなかった</a:t>
            </a:r>
            <a:r>
              <a:rPr kumimoji="1" lang="en-US" altLang="ja-JP" dirty="0">
                <a:solidFill>
                  <a:srgbClr val="FF0000"/>
                </a:solidFill>
              </a:rPr>
              <a:t> </a:t>
            </a:r>
            <a:r>
              <a:rPr kumimoji="1" lang="ja-JP" altLang="en-US">
                <a:solidFill>
                  <a:srgbClr val="FF0000"/>
                </a:solidFill>
              </a:rPr>
              <a:t>➡</a:t>
            </a:r>
            <a:r>
              <a:rPr kumimoji="1" lang="en-US" altLang="ja-JP" dirty="0">
                <a:solidFill>
                  <a:srgbClr val="FF0000"/>
                </a:solidFill>
              </a:rPr>
              <a:t> </a:t>
            </a:r>
            <a:r>
              <a:rPr kumimoji="1" lang="ja-JP" altLang="en-US" dirty="0">
                <a:solidFill>
                  <a:srgbClr val="FF0000"/>
                </a:solidFill>
              </a:rPr>
              <a:t>︎</a:t>
            </a:r>
            <a:r>
              <a:rPr kumimoji="1" lang="ja-JP" altLang="en-US"/>
              <a:t>解きはじめた！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782902-4969-ED8E-4184-8C1D1F546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5DDDFBDB-C9D2-4AD2-C807-832E3AD45A6B}"/>
                  </a:ext>
                </a:extLst>
              </p:cNvPr>
              <p:cNvSpPr/>
              <p:nvPr/>
            </p:nvSpPr>
            <p:spPr>
              <a:xfrm>
                <a:off x="161784" y="1675010"/>
                <a:ext cx="8866970" cy="1740845"/>
              </a:xfrm>
              <a:prstGeom prst="rect">
                <a:avLst/>
              </a:prstGeom>
              <a:solidFill>
                <a:srgbClr val="F9FBFD"/>
              </a:solidFill>
              <a:ln w="28575">
                <a:solidFill>
                  <a:srgbClr val="1E20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72000" rIns="180000" bIns="216000" rtlCol="0" anchor="t"/>
              <a:lstStyle/>
              <a:p>
                <a:pPr>
                  <a:lnSpc>
                    <a:spcPct val="110000"/>
                  </a:lnSpc>
                </a:pPr>
                <a:r>
                  <a:rPr kumimoji="1" lang="ja-JP" altLang="en-US" sz="2400" b="1" spc="-30">
                    <a:solidFill>
                      <a:srgbClr val="1E219C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入力</a:t>
                </a:r>
                <a:r>
                  <a:rPr kumimoji="1" lang="ja-JP" altLang="en-US" sz="2400" spc="-3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：一辺の長さが</a:t>
                </a:r>
                <a14:m>
                  <m:oMath xmlns:m="http://schemas.openxmlformats.org/officeDocument/2006/math"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1 </m:t>
                    </m:r>
                  </m:oMath>
                </a14:m>
                <a:r>
                  <a:rPr kumimoji="1" lang="ja-JP" altLang="en-US" sz="2400" spc="-3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の正</a:t>
                </a:r>
                <a14:m>
                  <m:oMath xmlns:m="http://schemas.openxmlformats.org/officeDocument/2006/math">
                    <m:r>
                      <a:rPr kumimoji="1" lang="en-US" altLang="ja-JP" sz="2400" b="0" i="0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𝑛</m:t>
                    </m:r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</m:oMath>
                </a14:m>
                <a:r>
                  <a:rPr kumimoji="1" lang="ja-JP" altLang="en-US" sz="2400" spc="-3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角形を底面，高さ</a:t>
                </a:r>
                <a14:m>
                  <m:oMath xmlns:m="http://schemas.openxmlformats.org/officeDocument/2006/math"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h</m:t>
                    </m:r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∈</m:t>
                    </m:r>
                    <m:sSup>
                      <m:sSupPr>
                        <m:ctrlPr>
                          <a:rPr kumimoji="1" lang="en-US" altLang="ja-JP" sz="2400" b="0" i="1" spc="-3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pc="-3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kumimoji="1" lang="en-US" altLang="ja-JP" sz="2400" b="0" i="1" spc="-3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</m:oMath>
                </a14:m>
                <a:r>
                  <a:rPr kumimoji="1" lang="ja-JP" altLang="en-US" sz="2400" spc="-3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の正</a:t>
                </a:r>
                <a14:m>
                  <m:oMath xmlns:m="http://schemas.openxmlformats.org/officeDocument/2006/math">
                    <m:r>
                      <a:rPr kumimoji="1" lang="en-US" altLang="ja-JP" sz="2400" b="0" i="0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𝑛</m:t>
                    </m:r>
                    <m:r>
                      <a:rPr kumimoji="1"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</m:oMath>
                </a14:m>
                <a:r>
                  <a:rPr kumimoji="1" lang="ja-JP" altLang="en-US" sz="2400" spc="-30" dirty="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角柱</a:t>
                </a:r>
                <a:endParaRPr kumimoji="1" lang="en-US" altLang="ja-JP" sz="2400" spc="-30" dirty="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  <a:p>
                <a:pPr>
                  <a:lnSpc>
                    <a:spcPct val="110000"/>
                  </a:lnSpc>
                </a:pPr>
                <a:r>
                  <a:rPr kumimoji="1" lang="ja-JP" altLang="en-US" sz="2400" b="1" spc="-30">
                    <a:solidFill>
                      <a:srgbClr val="1E219C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問い</a:t>
                </a:r>
                <a:r>
                  <a:rPr kumimoji="1" lang="ja-JP" altLang="en-US" sz="2400" spc="-3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：</a:t>
                </a:r>
                <a14:m>
                  <m:oMath xmlns:m="http://schemas.openxmlformats.org/officeDocument/2006/math">
                    <m:r>
                      <a:rPr kumimoji="1" lang="en-US" altLang="ja-JP" sz="2400" b="0" i="0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</m:oMath>
                </a14:m>
                <a:r>
                  <a:rPr kumimoji="1" lang="ja-JP" altLang="en-US" sz="2400" spc="-3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正</a:t>
                </a:r>
                <a14:m>
                  <m:oMath xmlns:m="http://schemas.openxmlformats.org/officeDocument/2006/math">
                    <m:r>
                      <a:rPr kumimoji="1" lang="en-US" altLang="ja-JP" sz="2400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  <m:r>
                      <a:rPr kumimoji="1"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𝑛</m:t>
                    </m:r>
                    <m:r>
                      <a:rPr kumimoji="1"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</m:oMath>
                </a14:m>
                <a:r>
                  <a:rPr kumimoji="1" lang="ja-JP" altLang="en-US" sz="2400" spc="-3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角柱の辺展開図がどのように辺展開しても重なりを</a:t>
                </a:r>
                <a:br>
                  <a:rPr kumimoji="1" lang="en-US" altLang="ja-JP" sz="2400" spc="-30" dirty="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</a:br>
                <a:r>
                  <a:rPr kumimoji="1" lang="ja-JP" altLang="en-US" sz="2400" spc="-3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　　　　持たない／特定の方法で辺展開すると重なりを持つとき，</a:t>
                </a:r>
                <a:br>
                  <a:rPr kumimoji="1" lang="en-US" altLang="ja-JP" sz="2400" spc="-30" dirty="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</a:br>
                <a:r>
                  <a:rPr kumimoji="1" lang="ja-JP" altLang="en-US" sz="2400" spc="-30" dirty="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　　　　</a:t>
                </a:r>
                <a14:m>
                  <m:oMath xmlns:m="http://schemas.openxmlformats.org/officeDocument/2006/math">
                    <m:r>
                      <a:rPr kumimoji="1" lang="en-US" altLang="ja-JP" sz="2400" b="0" i="0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  <m:r>
                      <a:rPr kumimoji="1"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𝑛</m:t>
                    </m:r>
                    <m:r>
                      <a:rPr kumimoji="1"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</m:oMath>
                </a14:m>
                <a:r>
                  <a:rPr kumimoji="1" lang="ja-JP" altLang="en-US" sz="2400" spc="-3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および</a:t>
                </a:r>
                <a14:m>
                  <m:oMath xmlns:m="http://schemas.openxmlformats.org/officeDocument/2006/math">
                    <m:r>
                      <a:rPr kumimoji="1" lang="en-US" altLang="ja-JP" sz="2400" b="0" i="0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  <m:r>
                      <a:rPr kumimoji="1"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h</m:t>
                    </m:r>
                    <m:r>
                      <a:rPr kumimoji="1"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</m:oMath>
                </a14:m>
                <a:r>
                  <a:rPr kumimoji="1" lang="ja-JP" altLang="en-US" sz="2400" spc="-3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はいくつか？</a:t>
                </a:r>
                <a:endParaRPr kumimoji="1" lang="ja-JP" altLang="en-US" sz="2400" spc="-30" dirty="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5DDDFBDB-C9D2-4AD2-C807-832E3AD45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84" y="1675010"/>
                <a:ext cx="8866970" cy="1740845"/>
              </a:xfrm>
              <a:prstGeom prst="rect">
                <a:avLst/>
              </a:prstGeom>
              <a:blipFill>
                <a:blip r:embed="rId2"/>
                <a:stretch>
                  <a:fillRect l="-428" t="-1429" b="-3571"/>
                </a:stretch>
              </a:blipFill>
              <a:ln w="28575">
                <a:solidFill>
                  <a:srgbClr val="1E209C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A7DCA1F-3A94-7D8D-E5A5-680358023D5F}"/>
                  </a:ext>
                </a:extLst>
              </p:cNvPr>
              <p:cNvSpPr txBox="1"/>
              <p:nvPr/>
            </p:nvSpPr>
            <p:spPr>
              <a:xfrm>
                <a:off x="161784" y="1213346"/>
                <a:ext cx="8866970" cy="461665"/>
              </a:xfrm>
              <a:prstGeom prst="rect">
                <a:avLst/>
              </a:prstGeom>
              <a:solidFill>
                <a:srgbClr val="DAE3F3"/>
              </a:solidFill>
              <a:ln w="28575">
                <a:solidFill>
                  <a:srgbClr val="1E209C"/>
                </a:solidFill>
              </a:ln>
            </p:spPr>
            <p:txBody>
              <a:bodyPr wrap="none" lIns="144000" rtlCol="0">
                <a:noAutofit/>
              </a:bodyPr>
              <a:lstStyle/>
              <a:p>
                <a:r>
                  <a:rPr lang="ja-JP" altLang="en-US" sz="2400">
                    <a:latin typeface="MS PGothic" panose="020B0600070205080204" pitchFamily="34" charset="-128"/>
                    <a:ea typeface="MS PGothic" panose="020B0600070205080204" pitchFamily="34" charset="-128"/>
                    <a:cs typeface="Arial" panose="020B0604020202020204" pitchFamily="34" charset="0"/>
                  </a:rPr>
                  <a:t>正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ヒラギノ角ゴ ProN W3" panose="020B0300000000000000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ヒラギノ角ゴ ProN W3" panose="020B0300000000000000" pitchFamily="34" charset="-128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ヒラギノ角ゴ ProN W3" panose="020B0300000000000000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ja-JP" altLang="en-US" sz="2400">
                    <a:latin typeface="MS PGothic" panose="020B0600070205080204" pitchFamily="34" charset="-128"/>
                    <a:ea typeface="MS PGothic" panose="020B0600070205080204" pitchFamily="34" charset="-128"/>
                    <a:cs typeface="Arial" panose="020B0604020202020204" pitchFamily="34" charset="0"/>
                  </a:rPr>
                  <a:t>角柱の辺展開図の重なり</a:t>
                </a:r>
                <a:endParaRPr lang="en-US" altLang="ja-JP" sz="2400" dirty="0">
                  <a:latin typeface="MS PGothic" panose="020B0600070205080204" pitchFamily="34" charset="-128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A7DCA1F-3A94-7D8D-E5A5-680358023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84" y="1213346"/>
                <a:ext cx="8866970" cy="461665"/>
              </a:xfrm>
              <a:prstGeom prst="rect">
                <a:avLst/>
              </a:prstGeom>
              <a:blipFill>
                <a:blip r:embed="rId3"/>
                <a:stretch>
                  <a:fillRect l="-428" t="-10000" b="-22500"/>
                </a:stretch>
              </a:blipFill>
              <a:ln w="28575">
                <a:solidFill>
                  <a:srgbClr val="1E209C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>
            <a:extLst>
              <a:ext uri="{FF2B5EF4-FFF2-40B4-BE49-F238E27FC236}">
                <a16:creationId xmlns:a16="http://schemas.microsoft.com/office/drawing/2014/main" id="{1753FEC8-81A3-8F0D-02AF-77354C0517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9868"/>
          <a:stretch/>
        </p:blipFill>
        <p:spPr>
          <a:xfrm>
            <a:off x="2267188" y="4059718"/>
            <a:ext cx="6500988" cy="18933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BFF6A740-AFC4-FD4C-DE1F-A5A27011322F}"/>
              </a:ext>
            </a:extLst>
          </p:cNvPr>
          <p:cNvGrpSpPr/>
          <p:nvPr/>
        </p:nvGrpSpPr>
        <p:grpSpPr>
          <a:xfrm>
            <a:off x="762807" y="3570869"/>
            <a:ext cx="1151530" cy="2993342"/>
            <a:chOff x="585829" y="3570869"/>
            <a:chExt cx="1151530" cy="2993342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68476ECB-5562-1C4A-42B5-7116462F8270}"/>
                </a:ext>
              </a:extLst>
            </p:cNvPr>
            <p:cNvGrpSpPr/>
            <p:nvPr/>
          </p:nvGrpSpPr>
          <p:grpSpPr>
            <a:xfrm flipH="1">
              <a:off x="585829" y="3627120"/>
              <a:ext cx="1151530" cy="2937091"/>
              <a:chOff x="6182806" y="3478031"/>
              <a:chExt cx="1068865" cy="2726246"/>
            </a:xfrm>
          </p:grpSpPr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28923D35-5C67-5217-6C69-B296148779A5}"/>
                  </a:ext>
                </a:extLst>
              </p:cNvPr>
              <p:cNvSpPr/>
              <p:nvPr/>
            </p:nvSpPr>
            <p:spPr>
              <a:xfrm>
                <a:off x="6856813" y="3478031"/>
                <a:ext cx="245464" cy="2268486"/>
              </a:xfrm>
              <a:custGeom>
                <a:avLst/>
                <a:gdLst>
                  <a:gd name="connsiteX0" fmla="*/ 245464 w 245464"/>
                  <a:gd name="connsiteY0" fmla="*/ 2268486 h 2268486"/>
                  <a:gd name="connsiteX1" fmla="*/ 0 w 245464"/>
                  <a:gd name="connsiteY1" fmla="*/ 2193245 h 2268486"/>
                  <a:gd name="connsiteX2" fmla="*/ 0 w 245464"/>
                  <a:gd name="connsiteY2" fmla="*/ 0 h 2268486"/>
                  <a:gd name="connsiteX3" fmla="*/ 245464 w 245464"/>
                  <a:gd name="connsiteY3" fmla="*/ 75237 h 2268486"/>
                  <a:gd name="connsiteX4" fmla="*/ 245464 w 245464"/>
                  <a:gd name="connsiteY4" fmla="*/ 2268486 h 2268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464" h="2268486">
                    <a:moveTo>
                      <a:pt x="245464" y="2268486"/>
                    </a:moveTo>
                    <a:lnTo>
                      <a:pt x="0" y="2193245"/>
                    </a:lnTo>
                    <a:lnTo>
                      <a:pt x="0" y="0"/>
                    </a:lnTo>
                    <a:lnTo>
                      <a:pt x="245464" y="75237"/>
                    </a:lnTo>
                    <a:lnTo>
                      <a:pt x="245464" y="2268486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DDD92E3B-4BEC-9B65-A5F0-0D97B1B059BA}"/>
                  </a:ext>
                </a:extLst>
              </p:cNvPr>
              <p:cNvSpPr/>
              <p:nvPr/>
            </p:nvSpPr>
            <p:spPr>
              <a:xfrm>
                <a:off x="7102277" y="3553268"/>
                <a:ext cx="139738" cy="2323262"/>
              </a:xfrm>
              <a:custGeom>
                <a:avLst/>
                <a:gdLst>
                  <a:gd name="connsiteX0" fmla="*/ 139738 w 139738"/>
                  <a:gd name="connsiteY0" fmla="*/ 2323263 h 2323262"/>
                  <a:gd name="connsiteX1" fmla="*/ 0 w 139738"/>
                  <a:gd name="connsiteY1" fmla="*/ 2193249 h 2323262"/>
                  <a:gd name="connsiteX2" fmla="*/ 0 w 139738"/>
                  <a:gd name="connsiteY2" fmla="*/ 0 h 2323262"/>
                  <a:gd name="connsiteX3" fmla="*/ 139738 w 139738"/>
                  <a:gd name="connsiteY3" fmla="*/ 130021 h 2323262"/>
                  <a:gd name="connsiteX4" fmla="*/ 139738 w 139738"/>
                  <a:gd name="connsiteY4" fmla="*/ 2323263 h 2323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738" h="2323262">
                    <a:moveTo>
                      <a:pt x="139738" y="2323263"/>
                    </a:moveTo>
                    <a:lnTo>
                      <a:pt x="0" y="2193249"/>
                    </a:lnTo>
                    <a:lnTo>
                      <a:pt x="0" y="0"/>
                    </a:lnTo>
                    <a:lnTo>
                      <a:pt x="139738" y="130021"/>
                    </a:lnTo>
                    <a:lnTo>
                      <a:pt x="139738" y="2323263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67DCED3F-D4EF-4F5F-D784-3FDA676981D0}"/>
                  </a:ext>
                </a:extLst>
              </p:cNvPr>
              <p:cNvSpPr/>
              <p:nvPr/>
            </p:nvSpPr>
            <p:spPr>
              <a:xfrm>
                <a:off x="6182806" y="5671275"/>
                <a:ext cx="1059209" cy="533002"/>
              </a:xfrm>
              <a:custGeom>
                <a:avLst/>
                <a:gdLst>
                  <a:gd name="connsiteX0" fmla="*/ 674007 w 1059209"/>
                  <a:gd name="connsiteY0" fmla="*/ 0 h 533002"/>
                  <a:gd name="connsiteX1" fmla="*/ 379449 w 1059209"/>
                  <a:gd name="connsiteY1" fmla="*/ 4065 h 533002"/>
                  <a:gd name="connsiteX2" fmla="*/ 142365 w 1059209"/>
                  <a:gd name="connsiteY2" fmla="*/ 79307 h 533002"/>
                  <a:gd name="connsiteX3" fmla="*/ 1445 w 1059209"/>
                  <a:gd name="connsiteY3" fmla="*/ 201257 h 533002"/>
                  <a:gd name="connsiteX4" fmla="*/ 0 w 1059209"/>
                  <a:gd name="connsiteY4" fmla="*/ 341290 h 533002"/>
                  <a:gd name="connsiteX5" fmla="*/ 148745 w 1059209"/>
                  <a:gd name="connsiteY5" fmla="*/ 461792 h 533002"/>
                  <a:gd name="connsiteX6" fmla="*/ 396995 w 1059209"/>
                  <a:gd name="connsiteY6" fmla="*/ 533002 h 533002"/>
                  <a:gd name="connsiteX7" fmla="*/ 680462 w 1059209"/>
                  <a:gd name="connsiteY7" fmla="*/ 533002 h 533002"/>
                  <a:gd name="connsiteX8" fmla="*/ 926104 w 1059209"/>
                  <a:gd name="connsiteY8" fmla="*/ 458191 h 533002"/>
                  <a:gd name="connsiteX9" fmla="*/ 1057913 w 1059209"/>
                  <a:gd name="connsiteY9" fmla="*/ 329359 h 533002"/>
                  <a:gd name="connsiteX10" fmla="*/ 1059210 w 1059209"/>
                  <a:gd name="connsiteY10" fmla="*/ 205256 h 533002"/>
                  <a:gd name="connsiteX11" fmla="*/ 919471 w 1059209"/>
                  <a:gd name="connsiteY11" fmla="*/ 75242 h 533002"/>
                  <a:gd name="connsiteX12" fmla="*/ 674007 w 1059209"/>
                  <a:gd name="connsiteY12" fmla="*/ 0 h 53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9209" h="533002">
                    <a:moveTo>
                      <a:pt x="674007" y="0"/>
                    </a:moveTo>
                    <a:lnTo>
                      <a:pt x="379449" y="4065"/>
                    </a:lnTo>
                    <a:lnTo>
                      <a:pt x="142365" y="79307"/>
                    </a:lnTo>
                    <a:lnTo>
                      <a:pt x="1445" y="201257"/>
                    </a:lnTo>
                    <a:lnTo>
                      <a:pt x="0" y="341290"/>
                    </a:lnTo>
                    <a:lnTo>
                      <a:pt x="148745" y="461792"/>
                    </a:lnTo>
                    <a:lnTo>
                      <a:pt x="396995" y="533002"/>
                    </a:lnTo>
                    <a:lnTo>
                      <a:pt x="680462" y="533002"/>
                    </a:lnTo>
                    <a:lnTo>
                      <a:pt x="926104" y="458191"/>
                    </a:lnTo>
                    <a:lnTo>
                      <a:pt x="1057913" y="329359"/>
                    </a:lnTo>
                    <a:lnTo>
                      <a:pt x="1059210" y="205256"/>
                    </a:lnTo>
                    <a:lnTo>
                      <a:pt x="919471" y="75242"/>
                    </a:lnTo>
                    <a:lnTo>
                      <a:pt x="674007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2746BF3E-441A-A744-3821-BC46AB052360}"/>
                  </a:ext>
                </a:extLst>
              </p:cNvPr>
              <p:cNvSpPr/>
              <p:nvPr/>
            </p:nvSpPr>
            <p:spPr>
              <a:xfrm>
                <a:off x="6562255" y="3478031"/>
                <a:ext cx="294558" cy="2197309"/>
              </a:xfrm>
              <a:custGeom>
                <a:avLst/>
                <a:gdLst>
                  <a:gd name="connsiteX0" fmla="*/ 294558 w 294558"/>
                  <a:gd name="connsiteY0" fmla="*/ 2193245 h 2197309"/>
                  <a:gd name="connsiteX1" fmla="*/ 0 w 294558"/>
                  <a:gd name="connsiteY1" fmla="*/ 2197310 h 2197309"/>
                  <a:gd name="connsiteX2" fmla="*/ 0 w 294558"/>
                  <a:gd name="connsiteY2" fmla="*/ 4067 h 2197309"/>
                  <a:gd name="connsiteX3" fmla="*/ 294558 w 294558"/>
                  <a:gd name="connsiteY3" fmla="*/ 0 h 2197309"/>
                  <a:gd name="connsiteX4" fmla="*/ 294558 w 294558"/>
                  <a:gd name="connsiteY4" fmla="*/ 2193245 h 2197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558" h="2197309">
                    <a:moveTo>
                      <a:pt x="294558" y="2193245"/>
                    </a:moveTo>
                    <a:lnTo>
                      <a:pt x="0" y="2197310"/>
                    </a:lnTo>
                    <a:lnTo>
                      <a:pt x="0" y="4067"/>
                    </a:lnTo>
                    <a:lnTo>
                      <a:pt x="294558" y="0"/>
                    </a:lnTo>
                    <a:lnTo>
                      <a:pt x="294558" y="2193245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61AA36C8-CBF7-D4A0-5FD7-23EAA30A0277}"/>
                  </a:ext>
                </a:extLst>
              </p:cNvPr>
              <p:cNvSpPr/>
              <p:nvPr/>
            </p:nvSpPr>
            <p:spPr>
              <a:xfrm>
                <a:off x="6325171" y="3482098"/>
                <a:ext cx="237083" cy="2268484"/>
              </a:xfrm>
              <a:custGeom>
                <a:avLst/>
                <a:gdLst>
                  <a:gd name="connsiteX0" fmla="*/ 237084 w 237083"/>
                  <a:gd name="connsiteY0" fmla="*/ 2193243 h 2268484"/>
                  <a:gd name="connsiteX1" fmla="*/ 0 w 237083"/>
                  <a:gd name="connsiteY1" fmla="*/ 2268485 h 2268484"/>
                  <a:gd name="connsiteX2" fmla="*/ 0 w 237083"/>
                  <a:gd name="connsiteY2" fmla="*/ 75237 h 2268484"/>
                  <a:gd name="connsiteX3" fmla="*/ 237084 w 237083"/>
                  <a:gd name="connsiteY3" fmla="*/ 0 h 2268484"/>
                  <a:gd name="connsiteX4" fmla="*/ 237084 w 237083"/>
                  <a:gd name="connsiteY4" fmla="*/ 2193243 h 2268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083" h="2268484">
                    <a:moveTo>
                      <a:pt x="237084" y="2193243"/>
                    </a:moveTo>
                    <a:lnTo>
                      <a:pt x="0" y="2268485"/>
                    </a:lnTo>
                    <a:lnTo>
                      <a:pt x="0" y="75237"/>
                    </a:lnTo>
                    <a:lnTo>
                      <a:pt x="237084" y="0"/>
                    </a:lnTo>
                    <a:lnTo>
                      <a:pt x="237084" y="2193243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A5B68955-3418-E265-8702-DEB1E61646DA}"/>
                  </a:ext>
                </a:extLst>
              </p:cNvPr>
              <p:cNvSpPr/>
              <p:nvPr/>
            </p:nvSpPr>
            <p:spPr>
              <a:xfrm>
                <a:off x="6184251" y="3557335"/>
                <a:ext cx="140920" cy="2315196"/>
              </a:xfrm>
              <a:custGeom>
                <a:avLst/>
                <a:gdLst>
                  <a:gd name="connsiteX0" fmla="*/ 140920 w 140920"/>
                  <a:gd name="connsiteY0" fmla="*/ 2193248 h 2315196"/>
                  <a:gd name="connsiteX1" fmla="*/ 0 w 140920"/>
                  <a:gd name="connsiteY1" fmla="*/ 2315197 h 2315196"/>
                  <a:gd name="connsiteX2" fmla="*/ 0 w 140920"/>
                  <a:gd name="connsiteY2" fmla="*/ 121947 h 2315196"/>
                  <a:gd name="connsiteX3" fmla="*/ 140920 w 140920"/>
                  <a:gd name="connsiteY3" fmla="*/ 0 h 2315196"/>
                  <a:gd name="connsiteX4" fmla="*/ 140920 w 140920"/>
                  <a:gd name="connsiteY4" fmla="*/ 2193248 h 231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20" h="2315196">
                    <a:moveTo>
                      <a:pt x="140920" y="2193248"/>
                    </a:moveTo>
                    <a:lnTo>
                      <a:pt x="0" y="2315197"/>
                    </a:lnTo>
                    <a:lnTo>
                      <a:pt x="0" y="121947"/>
                    </a:lnTo>
                    <a:lnTo>
                      <a:pt x="140920" y="0"/>
                    </a:lnTo>
                    <a:lnTo>
                      <a:pt x="140920" y="2193248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E5A68CAF-1CBF-C462-2D95-528C935801B3}"/>
                  </a:ext>
                </a:extLst>
              </p:cNvPr>
              <p:cNvSpPr/>
              <p:nvPr/>
            </p:nvSpPr>
            <p:spPr>
              <a:xfrm>
                <a:off x="6182806" y="3679282"/>
                <a:ext cx="1444" cy="2333283"/>
              </a:xfrm>
              <a:custGeom>
                <a:avLst/>
                <a:gdLst>
                  <a:gd name="connsiteX0" fmla="*/ 1445 w 1444"/>
                  <a:gd name="connsiteY0" fmla="*/ 2193250 h 2333283"/>
                  <a:gd name="connsiteX1" fmla="*/ 0 w 1444"/>
                  <a:gd name="connsiteY1" fmla="*/ 2333284 h 2333283"/>
                  <a:gd name="connsiteX2" fmla="*/ 0 w 1444"/>
                  <a:gd name="connsiteY2" fmla="*/ 140040 h 2333283"/>
                  <a:gd name="connsiteX3" fmla="*/ 1445 w 1444"/>
                  <a:gd name="connsiteY3" fmla="*/ 0 h 2333283"/>
                  <a:gd name="connsiteX4" fmla="*/ 1445 w 1444"/>
                  <a:gd name="connsiteY4" fmla="*/ 2193250 h 233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" h="2333283">
                    <a:moveTo>
                      <a:pt x="1445" y="2193250"/>
                    </a:moveTo>
                    <a:lnTo>
                      <a:pt x="0" y="2333284"/>
                    </a:lnTo>
                    <a:lnTo>
                      <a:pt x="0" y="140040"/>
                    </a:lnTo>
                    <a:lnTo>
                      <a:pt x="1445" y="0"/>
                    </a:lnTo>
                    <a:lnTo>
                      <a:pt x="1445" y="219325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ADD34279-16BE-A4D1-A310-2ABA36F3DFB8}"/>
                  </a:ext>
                </a:extLst>
              </p:cNvPr>
              <p:cNvSpPr/>
              <p:nvPr/>
            </p:nvSpPr>
            <p:spPr>
              <a:xfrm>
                <a:off x="7240719" y="3683290"/>
                <a:ext cx="1296" cy="2317344"/>
              </a:xfrm>
              <a:custGeom>
                <a:avLst/>
                <a:gdLst>
                  <a:gd name="connsiteX0" fmla="*/ 1297 w 1296"/>
                  <a:gd name="connsiteY0" fmla="*/ 2193241 h 2317344"/>
                  <a:gd name="connsiteX1" fmla="*/ 0 w 1296"/>
                  <a:gd name="connsiteY1" fmla="*/ 2317345 h 2317344"/>
                  <a:gd name="connsiteX2" fmla="*/ 0 w 1296"/>
                  <a:gd name="connsiteY2" fmla="*/ 124098 h 2317344"/>
                  <a:gd name="connsiteX3" fmla="*/ 1297 w 1296"/>
                  <a:gd name="connsiteY3" fmla="*/ 0 h 2317344"/>
                  <a:gd name="connsiteX4" fmla="*/ 1297 w 1296"/>
                  <a:gd name="connsiteY4" fmla="*/ 2193241 h 231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" h="2317344">
                    <a:moveTo>
                      <a:pt x="1297" y="2193241"/>
                    </a:moveTo>
                    <a:lnTo>
                      <a:pt x="0" y="2317345"/>
                    </a:lnTo>
                    <a:lnTo>
                      <a:pt x="0" y="124098"/>
                    </a:lnTo>
                    <a:lnTo>
                      <a:pt x="1297" y="0"/>
                    </a:lnTo>
                    <a:lnTo>
                      <a:pt x="1297" y="219324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2D2710F5-5AAA-8C9E-C6A1-6F27B40823EC}"/>
                  </a:ext>
                </a:extLst>
              </p:cNvPr>
              <p:cNvSpPr/>
              <p:nvPr/>
            </p:nvSpPr>
            <p:spPr>
              <a:xfrm>
                <a:off x="7108910" y="3807388"/>
                <a:ext cx="131808" cy="2322078"/>
              </a:xfrm>
              <a:custGeom>
                <a:avLst/>
                <a:gdLst>
                  <a:gd name="connsiteX0" fmla="*/ 131809 w 131808"/>
                  <a:gd name="connsiteY0" fmla="*/ 2193247 h 2322078"/>
                  <a:gd name="connsiteX1" fmla="*/ 0 w 131808"/>
                  <a:gd name="connsiteY1" fmla="*/ 2322078 h 2322078"/>
                  <a:gd name="connsiteX2" fmla="*/ 0 w 131808"/>
                  <a:gd name="connsiteY2" fmla="*/ 128832 h 2322078"/>
                  <a:gd name="connsiteX3" fmla="*/ 131809 w 131808"/>
                  <a:gd name="connsiteY3" fmla="*/ 0 h 2322078"/>
                  <a:gd name="connsiteX4" fmla="*/ 131809 w 131808"/>
                  <a:gd name="connsiteY4" fmla="*/ 2193247 h 232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808" h="2322078">
                    <a:moveTo>
                      <a:pt x="131809" y="2193247"/>
                    </a:moveTo>
                    <a:lnTo>
                      <a:pt x="0" y="2322078"/>
                    </a:lnTo>
                    <a:lnTo>
                      <a:pt x="0" y="128832"/>
                    </a:lnTo>
                    <a:lnTo>
                      <a:pt x="131809" y="0"/>
                    </a:lnTo>
                    <a:lnTo>
                      <a:pt x="131809" y="2193247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440B490C-57E9-E58B-466A-15604A40C7A5}"/>
                  </a:ext>
                </a:extLst>
              </p:cNvPr>
              <p:cNvSpPr/>
              <p:nvPr/>
            </p:nvSpPr>
            <p:spPr>
              <a:xfrm>
                <a:off x="6850994" y="3936219"/>
                <a:ext cx="257916" cy="2268057"/>
              </a:xfrm>
              <a:custGeom>
                <a:avLst/>
                <a:gdLst>
                  <a:gd name="connsiteX0" fmla="*/ 257916 w 257916"/>
                  <a:gd name="connsiteY0" fmla="*/ 2193247 h 2268057"/>
                  <a:gd name="connsiteX1" fmla="*/ 12274 w 257916"/>
                  <a:gd name="connsiteY1" fmla="*/ 2268058 h 2268057"/>
                  <a:gd name="connsiteX2" fmla="*/ 0 w 257916"/>
                  <a:gd name="connsiteY2" fmla="*/ 75675 h 2268057"/>
                  <a:gd name="connsiteX3" fmla="*/ 257916 w 257916"/>
                  <a:gd name="connsiteY3" fmla="*/ 0 h 2268057"/>
                  <a:gd name="connsiteX4" fmla="*/ 257916 w 257916"/>
                  <a:gd name="connsiteY4" fmla="*/ 2193247 h 226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916" h="2268057">
                    <a:moveTo>
                      <a:pt x="257916" y="2193247"/>
                    </a:moveTo>
                    <a:lnTo>
                      <a:pt x="12274" y="2268058"/>
                    </a:lnTo>
                    <a:lnTo>
                      <a:pt x="0" y="75675"/>
                    </a:lnTo>
                    <a:lnTo>
                      <a:pt x="257916" y="0"/>
                    </a:lnTo>
                    <a:lnTo>
                      <a:pt x="257916" y="2193247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9C6F2324-A679-4C96-C6D4-FF88749B4E69}"/>
                  </a:ext>
                </a:extLst>
              </p:cNvPr>
              <p:cNvSpPr/>
              <p:nvPr/>
            </p:nvSpPr>
            <p:spPr>
              <a:xfrm>
                <a:off x="6579801" y="4011034"/>
                <a:ext cx="283466" cy="2193243"/>
              </a:xfrm>
              <a:custGeom>
                <a:avLst/>
                <a:gdLst>
                  <a:gd name="connsiteX0" fmla="*/ 283467 w 283466"/>
                  <a:gd name="connsiteY0" fmla="*/ 2193244 h 2193243"/>
                  <a:gd name="connsiteX1" fmla="*/ 0 w 283466"/>
                  <a:gd name="connsiteY1" fmla="*/ 2193244 h 2193243"/>
                  <a:gd name="connsiteX2" fmla="*/ 0 w 283466"/>
                  <a:gd name="connsiteY2" fmla="*/ 0 h 2193243"/>
                  <a:gd name="connsiteX3" fmla="*/ 271193 w 283466"/>
                  <a:gd name="connsiteY3" fmla="*/ 861 h 2193243"/>
                  <a:gd name="connsiteX4" fmla="*/ 283467 w 283466"/>
                  <a:gd name="connsiteY4" fmla="*/ 2193244 h 2193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466" h="2193243">
                    <a:moveTo>
                      <a:pt x="283467" y="2193244"/>
                    </a:moveTo>
                    <a:lnTo>
                      <a:pt x="0" y="2193244"/>
                    </a:lnTo>
                    <a:lnTo>
                      <a:pt x="0" y="0"/>
                    </a:lnTo>
                    <a:lnTo>
                      <a:pt x="271193" y="861"/>
                    </a:lnTo>
                    <a:lnTo>
                      <a:pt x="283467" y="2193244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596C23AA-E7DD-1F24-9EB6-F8FA80A13298}"/>
                  </a:ext>
                </a:extLst>
              </p:cNvPr>
              <p:cNvSpPr/>
              <p:nvPr/>
            </p:nvSpPr>
            <p:spPr>
              <a:xfrm>
                <a:off x="6331551" y="3939826"/>
                <a:ext cx="248250" cy="2264450"/>
              </a:xfrm>
              <a:custGeom>
                <a:avLst/>
                <a:gdLst>
                  <a:gd name="connsiteX0" fmla="*/ 248251 w 248250"/>
                  <a:gd name="connsiteY0" fmla="*/ 2264451 h 2264450"/>
                  <a:gd name="connsiteX1" fmla="*/ 0 w 248250"/>
                  <a:gd name="connsiteY1" fmla="*/ 2193241 h 2264450"/>
                  <a:gd name="connsiteX2" fmla="*/ 0 w 248250"/>
                  <a:gd name="connsiteY2" fmla="*/ 0 h 2264450"/>
                  <a:gd name="connsiteX3" fmla="*/ 248251 w 248250"/>
                  <a:gd name="connsiteY3" fmla="*/ 71208 h 2264450"/>
                  <a:gd name="connsiteX4" fmla="*/ 248251 w 248250"/>
                  <a:gd name="connsiteY4" fmla="*/ 2264451 h 226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250" h="2264450">
                    <a:moveTo>
                      <a:pt x="248251" y="2264451"/>
                    </a:moveTo>
                    <a:lnTo>
                      <a:pt x="0" y="2193241"/>
                    </a:lnTo>
                    <a:lnTo>
                      <a:pt x="0" y="0"/>
                    </a:lnTo>
                    <a:lnTo>
                      <a:pt x="248251" y="71208"/>
                    </a:lnTo>
                    <a:lnTo>
                      <a:pt x="248251" y="226445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35AD66D0-BA57-4540-3374-519F368D675C}"/>
                  </a:ext>
                </a:extLst>
              </p:cNvPr>
              <p:cNvSpPr/>
              <p:nvPr/>
            </p:nvSpPr>
            <p:spPr>
              <a:xfrm>
                <a:off x="6182806" y="3819322"/>
                <a:ext cx="148744" cy="2313745"/>
              </a:xfrm>
              <a:custGeom>
                <a:avLst/>
                <a:gdLst>
                  <a:gd name="connsiteX0" fmla="*/ 148745 w 148744"/>
                  <a:gd name="connsiteY0" fmla="*/ 2313746 h 2313745"/>
                  <a:gd name="connsiteX1" fmla="*/ 0 w 148744"/>
                  <a:gd name="connsiteY1" fmla="*/ 2193243 h 2313745"/>
                  <a:gd name="connsiteX2" fmla="*/ 0 w 148744"/>
                  <a:gd name="connsiteY2" fmla="*/ 0 h 2313745"/>
                  <a:gd name="connsiteX3" fmla="*/ 148745 w 148744"/>
                  <a:gd name="connsiteY3" fmla="*/ 120504 h 2313745"/>
                  <a:gd name="connsiteX4" fmla="*/ 148745 w 148744"/>
                  <a:gd name="connsiteY4" fmla="*/ 2313746 h 2313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744" h="2313745">
                    <a:moveTo>
                      <a:pt x="148745" y="2313746"/>
                    </a:moveTo>
                    <a:lnTo>
                      <a:pt x="0" y="2193243"/>
                    </a:lnTo>
                    <a:lnTo>
                      <a:pt x="0" y="0"/>
                    </a:lnTo>
                    <a:lnTo>
                      <a:pt x="148745" y="120504"/>
                    </a:lnTo>
                    <a:lnTo>
                      <a:pt x="148745" y="2313746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0F6A8923-38A6-C7EA-9076-E873E96F9C13}"/>
                  </a:ext>
                </a:extLst>
              </p:cNvPr>
              <p:cNvSpPr/>
              <p:nvPr/>
            </p:nvSpPr>
            <p:spPr>
              <a:xfrm>
                <a:off x="6579801" y="4011034"/>
                <a:ext cx="10952" cy="2193243"/>
              </a:xfrm>
              <a:custGeom>
                <a:avLst/>
                <a:gdLst>
                  <a:gd name="connsiteX0" fmla="*/ 0 w 10952"/>
                  <a:gd name="connsiteY0" fmla="*/ 0 h 2193243"/>
                  <a:gd name="connsiteX1" fmla="*/ 0 w 10952"/>
                  <a:gd name="connsiteY1" fmla="*/ 2193244 h 2193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2" h="2193243">
                    <a:moveTo>
                      <a:pt x="0" y="0"/>
                    </a:moveTo>
                    <a:lnTo>
                      <a:pt x="0" y="2193244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BEA510C4-6C07-B42B-C3FF-593B2D4BF498}"/>
                  </a:ext>
                </a:extLst>
              </p:cNvPr>
              <p:cNvSpPr/>
              <p:nvPr/>
            </p:nvSpPr>
            <p:spPr>
              <a:xfrm>
                <a:off x="7108910" y="3936219"/>
                <a:ext cx="10952" cy="2193246"/>
              </a:xfrm>
              <a:custGeom>
                <a:avLst/>
                <a:gdLst>
                  <a:gd name="connsiteX0" fmla="*/ 0 w 10952"/>
                  <a:gd name="connsiteY0" fmla="*/ 0 h 2193246"/>
                  <a:gd name="connsiteX1" fmla="*/ 0 w 10952"/>
                  <a:gd name="connsiteY1" fmla="*/ 2193247 h 219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2" h="2193246">
                    <a:moveTo>
                      <a:pt x="0" y="0"/>
                    </a:moveTo>
                    <a:lnTo>
                      <a:pt x="0" y="2193247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CF085D1B-E280-68F9-371C-197D55E9CAA6}"/>
                  </a:ext>
                </a:extLst>
              </p:cNvPr>
              <p:cNvSpPr/>
              <p:nvPr/>
            </p:nvSpPr>
            <p:spPr>
              <a:xfrm>
                <a:off x="6863268" y="6129466"/>
                <a:ext cx="245641" cy="74811"/>
              </a:xfrm>
              <a:custGeom>
                <a:avLst/>
                <a:gdLst>
                  <a:gd name="connsiteX0" fmla="*/ 0 w 245641"/>
                  <a:gd name="connsiteY0" fmla="*/ 74811 h 74811"/>
                  <a:gd name="connsiteX1" fmla="*/ 245642 w 245641"/>
                  <a:gd name="connsiteY1" fmla="*/ 0 h 7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5641" h="74811">
                    <a:moveTo>
                      <a:pt x="0" y="74811"/>
                    </a:moveTo>
                    <a:lnTo>
                      <a:pt x="245642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04A5BB4F-1540-BA32-A994-82B275F420A8}"/>
                  </a:ext>
                </a:extLst>
              </p:cNvPr>
              <p:cNvSpPr/>
              <p:nvPr/>
            </p:nvSpPr>
            <p:spPr>
              <a:xfrm>
                <a:off x="7108910" y="3807388"/>
                <a:ext cx="131808" cy="128831"/>
              </a:xfrm>
              <a:custGeom>
                <a:avLst/>
                <a:gdLst>
                  <a:gd name="connsiteX0" fmla="*/ 0 w 131808"/>
                  <a:gd name="connsiteY0" fmla="*/ 128832 h 128831"/>
                  <a:gd name="connsiteX1" fmla="*/ 131809 w 131808"/>
                  <a:gd name="connsiteY1" fmla="*/ 0 h 12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1808" h="128831">
                    <a:moveTo>
                      <a:pt x="0" y="128832"/>
                    </a:moveTo>
                    <a:lnTo>
                      <a:pt x="131809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FC313C0B-D7E2-383B-9D17-368FA2BA89B8}"/>
                  </a:ext>
                </a:extLst>
              </p:cNvPr>
              <p:cNvSpPr/>
              <p:nvPr/>
            </p:nvSpPr>
            <p:spPr>
              <a:xfrm>
                <a:off x="7240719" y="3683290"/>
                <a:ext cx="1296" cy="124097"/>
              </a:xfrm>
              <a:custGeom>
                <a:avLst/>
                <a:gdLst>
                  <a:gd name="connsiteX0" fmla="*/ 1297 w 1296"/>
                  <a:gd name="connsiteY0" fmla="*/ 0 h 124097"/>
                  <a:gd name="connsiteX1" fmla="*/ 0 w 1296"/>
                  <a:gd name="connsiteY1" fmla="*/ 124098 h 12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6" h="124097">
                    <a:moveTo>
                      <a:pt x="1297" y="0"/>
                    </a:moveTo>
                    <a:lnTo>
                      <a:pt x="0" y="124098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3BC7C0C1-78F3-D753-15BF-140F4C8AC2AE}"/>
                  </a:ext>
                </a:extLst>
              </p:cNvPr>
              <p:cNvSpPr/>
              <p:nvPr/>
            </p:nvSpPr>
            <p:spPr>
              <a:xfrm>
                <a:off x="7102277" y="3553268"/>
                <a:ext cx="139738" cy="130021"/>
              </a:xfrm>
              <a:custGeom>
                <a:avLst/>
                <a:gdLst>
                  <a:gd name="connsiteX0" fmla="*/ 0 w 139738"/>
                  <a:gd name="connsiteY0" fmla="*/ 0 h 130021"/>
                  <a:gd name="connsiteX1" fmla="*/ 139738 w 139738"/>
                  <a:gd name="connsiteY1" fmla="*/ 130021 h 130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9738" h="130021">
                    <a:moveTo>
                      <a:pt x="0" y="0"/>
                    </a:moveTo>
                    <a:lnTo>
                      <a:pt x="139738" y="130021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8F47988C-C2B7-5660-8395-376EB3AE7AAB}"/>
                  </a:ext>
                </a:extLst>
              </p:cNvPr>
              <p:cNvSpPr/>
              <p:nvPr/>
            </p:nvSpPr>
            <p:spPr>
              <a:xfrm>
                <a:off x="6856813" y="3478031"/>
                <a:ext cx="245464" cy="75237"/>
              </a:xfrm>
              <a:custGeom>
                <a:avLst/>
                <a:gdLst>
                  <a:gd name="connsiteX0" fmla="*/ 0 w 245464"/>
                  <a:gd name="connsiteY0" fmla="*/ 0 h 75237"/>
                  <a:gd name="connsiteX1" fmla="*/ 245464 w 245464"/>
                  <a:gd name="connsiteY1" fmla="*/ 75237 h 75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5464" h="75237">
                    <a:moveTo>
                      <a:pt x="0" y="0"/>
                    </a:moveTo>
                    <a:lnTo>
                      <a:pt x="245464" y="75237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57A1D7C4-340F-80C6-267B-FE3BE9CC3FB4}"/>
                  </a:ext>
                </a:extLst>
              </p:cNvPr>
              <p:cNvSpPr/>
              <p:nvPr/>
            </p:nvSpPr>
            <p:spPr>
              <a:xfrm>
                <a:off x="6562255" y="3478031"/>
                <a:ext cx="294558" cy="4066"/>
              </a:xfrm>
              <a:custGeom>
                <a:avLst/>
                <a:gdLst>
                  <a:gd name="connsiteX0" fmla="*/ 0 w 294558"/>
                  <a:gd name="connsiteY0" fmla="*/ 4067 h 4066"/>
                  <a:gd name="connsiteX1" fmla="*/ 294558 w 294558"/>
                  <a:gd name="connsiteY1" fmla="*/ 0 h 4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4558" h="4066">
                    <a:moveTo>
                      <a:pt x="0" y="4067"/>
                    </a:moveTo>
                    <a:lnTo>
                      <a:pt x="294558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E84850D7-6E45-1764-ECB0-CCA13ADE954F}"/>
                  </a:ext>
                </a:extLst>
              </p:cNvPr>
              <p:cNvSpPr/>
              <p:nvPr/>
            </p:nvSpPr>
            <p:spPr>
              <a:xfrm>
                <a:off x="6325171" y="3482098"/>
                <a:ext cx="237083" cy="75237"/>
              </a:xfrm>
              <a:custGeom>
                <a:avLst/>
                <a:gdLst>
                  <a:gd name="connsiteX0" fmla="*/ 0 w 237083"/>
                  <a:gd name="connsiteY0" fmla="*/ 75237 h 75237"/>
                  <a:gd name="connsiteX1" fmla="*/ 237084 w 237083"/>
                  <a:gd name="connsiteY1" fmla="*/ 0 h 75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083" h="75237">
                    <a:moveTo>
                      <a:pt x="0" y="75237"/>
                    </a:moveTo>
                    <a:lnTo>
                      <a:pt x="237084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F0CE8B3A-3B72-ADD0-BAB1-0DB1C2D21D67}"/>
                  </a:ext>
                </a:extLst>
              </p:cNvPr>
              <p:cNvSpPr/>
              <p:nvPr/>
            </p:nvSpPr>
            <p:spPr>
              <a:xfrm>
                <a:off x="6184251" y="3557335"/>
                <a:ext cx="140920" cy="121946"/>
              </a:xfrm>
              <a:custGeom>
                <a:avLst/>
                <a:gdLst>
                  <a:gd name="connsiteX0" fmla="*/ 0 w 140920"/>
                  <a:gd name="connsiteY0" fmla="*/ 121947 h 121946"/>
                  <a:gd name="connsiteX1" fmla="*/ 140920 w 140920"/>
                  <a:gd name="connsiteY1" fmla="*/ 0 h 121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920" h="121946">
                    <a:moveTo>
                      <a:pt x="0" y="121947"/>
                    </a:moveTo>
                    <a:lnTo>
                      <a:pt x="14092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BA79FC93-B6F3-B5A1-D220-7419E53336E4}"/>
                  </a:ext>
                </a:extLst>
              </p:cNvPr>
              <p:cNvSpPr/>
              <p:nvPr/>
            </p:nvSpPr>
            <p:spPr>
              <a:xfrm>
                <a:off x="6182806" y="3679282"/>
                <a:ext cx="1444" cy="140040"/>
              </a:xfrm>
              <a:custGeom>
                <a:avLst/>
                <a:gdLst>
                  <a:gd name="connsiteX0" fmla="*/ 1445 w 1444"/>
                  <a:gd name="connsiteY0" fmla="*/ 0 h 140040"/>
                  <a:gd name="connsiteX1" fmla="*/ 0 w 1444"/>
                  <a:gd name="connsiteY1" fmla="*/ 140040 h 14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44" h="140040">
                    <a:moveTo>
                      <a:pt x="1445" y="0"/>
                    </a:moveTo>
                    <a:lnTo>
                      <a:pt x="0" y="14004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D98B49C9-1688-B945-29B7-743712323F21}"/>
                  </a:ext>
                </a:extLst>
              </p:cNvPr>
              <p:cNvSpPr/>
              <p:nvPr/>
            </p:nvSpPr>
            <p:spPr>
              <a:xfrm>
                <a:off x="6182806" y="3819322"/>
                <a:ext cx="148744" cy="120504"/>
              </a:xfrm>
              <a:custGeom>
                <a:avLst/>
                <a:gdLst>
                  <a:gd name="connsiteX0" fmla="*/ 0 w 148744"/>
                  <a:gd name="connsiteY0" fmla="*/ 0 h 120504"/>
                  <a:gd name="connsiteX1" fmla="*/ 148745 w 148744"/>
                  <a:gd name="connsiteY1" fmla="*/ 120504 h 12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744" h="120504">
                    <a:moveTo>
                      <a:pt x="0" y="0"/>
                    </a:moveTo>
                    <a:lnTo>
                      <a:pt x="148745" y="120504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D889E885-F959-4F84-7076-4197A9868F9F}"/>
                  </a:ext>
                </a:extLst>
              </p:cNvPr>
              <p:cNvSpPr/>
              <p:nvPr/>
            </p:nvSpPr>
            <p:spPr>
              <a:xfrm>
                <a:off x="6331551" y="3939826"/>
                <a:ext cx="248250" cy="71207"/>
              </a:xfrm>
              <a:custGeom>
                <a:avLst/>
                <a:gdLst>
                  <a:gd name="connsiteX0" fmla="*/ 0 w 248250"/>
                  <a:gd name="connsiteY0" fmla="*/ 0 h 71207"/>
                  <a:gd name="connsiteX1" fmla="*/ 248251 w 248250"/>
                  <a:gd name="connsiteY1" fmla="*/ 71208 h 71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8250" h="71207">
                    <a:moveTo>
                      <a:pt x="0" y="0"/>
                    </a:moveTo>
                    <a:lnTo>
                      <a:pt x="248251" y="71208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677786B4-4691-B33B-9638-25F72F4DCA5E}"/>
                  </a:ext>
                </a:extLst>
              </p:cNvPr>
              <p:cNvSpPr/>
              <p:nvPr/>
            </p:nvSpPr>
            <p:spPr>
              <a:xfrm>
                <a:off x="6331551" y="3939826"/>
                <a:ext cx="10952" cy="2193241"/>
              </a:xfrm>
              <a:custGeom>
                <a:avLst/>
                <a:gdLst>
                  <a:gd name="connsiteX0" fmla="*/ 0 w 10952"/>
                  <a:gd name="connsiteY0" fmla="*/ 0 h 2193241"/>
                  <a:gd name="connsiteX1" fmla="*/ 0 w 10952"/>
                  <a:gd name="connsiteY1" fmla="*/ 2193241 h 219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2" h="2193241">
                    <a:moveTo>
                      <a:pt x="0" y="0"/>
                    </a:moveTo>
                    <a:lnTo>
                      <a:pt x="0" y="2193241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7C7073AD-BFAE-9303-3E3B-0FD2181099F3}"/>
                  </a:ext>
                </a:extLst>
              </p:cNvPr>
              <p:cNvSpPr/>
              <p:nvPr/>
            </p:nvSpPr>
            <p:spPr>
              <a:xfrm>
                <a:off x="6182806" y="3819322"/>
                <a:ext cx="10952" cy="2193243"/>
              </a:xfrm>
              <a:custGeom>
                <a:avLst/>
                <a:gdLst>
                  <a:gd name="connsiteX0" fmla="*/ 0 w 10952"/>
                  <a:gd name="connsiteY0" fmla="*/ 0 h 2193243"/>
                  <a:gd name="connsiteX1" fmla="*/ 0 w 10952"/>
                  <a:gd name="connsiteY1" fmla="*/ 2193243 h 2193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2" h="2193243">
                    <a:moveTo>
                      <a:pt x="0" y="0"/>
                    </a:moveTo>
                    <a:lnTo>
                      <a:pt x="0" y="2193243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1BA35797-60B9-63C3-B983-481FECCD4E90}"/>
                  </a:ext>
                </a:extLst>
              </p:cNvPr>
              <p:cNvSpPr/>
              <p:nvPr/>
            </p:nvSpPr>
            <p:spPr>
              <a:xfrm>
                <a:off x="7240719" y="3807388"/>
                <a:ext cx="10952" cy="2193246"/>
              </a:xfrm>
              <a:custGeom>
                <a:avLst/>
                <a:gdLst>
                  <a:gd name="connsiteX0" fmla="*/ 0 w 10952"/>
                  <a:gd name="connsiteY0" fmla="*/ 0 h 2193246"/>
                  <a:gd name="connsiteX1" fmla="*/ 0 w 10952"/>
                  <a:gd name="connsiteY1" fmla="*/ 2193247 h 219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2" h="2193246">
                    <a:moveTo>
                      <a:pt x="0" y="0"/>
                    </a:moveTo>
                    <a:lnTo>
                      <a:pt x="0" y="2193247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EED11869-DB1D-D8DB-E3AC-C30F3CA1E68E}"/>
                  </a:ext>
                </a:extLst>
              </p:cNvPr>
              <p:cNvSpPr/>
              <p:nvPr/>
            </p:nvSpPr>
            <p:spPr>
              <a:xfrm>
                <a:off x="6182806" y="3478031"/>
                <a:ext cx="1059209" cy="533002"/>
              </a:xfrm>
              <a:custGeom>
                <a:avLst/>
                <a:gdLst>
                  <a:gd name="connsiteX0" fmla="*/ 674007 w 1059209"/>
                  <a:gd name="connsiteY0" fmla="*/ 0 h 533002"/>
                  <a:gd name="connsiteX1" fmla="*/ 379449 w 1059209"/>
                  <a:gd name="connsiteY1" fmla="*/ 4067 h 533002"/>
                  <a:gd name="connsiteX2" fmla="*/ 142365 w 1059209"/>
                  <a:gd name="connsiteY2" fmla="*/ 79304 h 533002"/>
                  <a:gd name="connsiteX3" fmla="*/ 1445 w 1059209"/>
                  <a:gd name="connsiteY3" fmla="*/ 201251 h 533002"/>
                  <a:gd name="connsiteX4" fmla="*/ 0 w 1059209"/>
                  <a:gd name="connsiteY4" fmla="*/ 341291 h 533002"/>
                  <a:gd name="connsiteX5" fmla="*/ 148745 w 1059209"/>
                  <a:gd name="connsiteY5" fmla="*/ 461795 h 533002"/>
                  <a:gd name="connsiteX6" fmla="*/ 396995 w 1059209"/>
                  <a:gd name="connsiteY6" fmla="*/ 533003 h 533002"/>
                  <a:gd name="connsiteX7" fmla="*/ 680462 w 1059209"/>
                  <a:gd name="connsiteY7" fmla="*/ 533003 h 533002"/>
                  <a:gd name="connsiteX8" fmla="*/ 926104 w 1059209"/>
                  <a:gd name="connsiteY8" fmla="*/ 458189 h 533002"/>
                  <a:gd name="connsiteX9" fmla="*/ 1057913 w 1059209"/>
                  <a:gd name="connsiteY9" fmla="*/ 329357 h 533002"/>
                  <a:gd name="connsiteX10" fmla="*/ 1059210 w 1059209"/>
                  <a:gd name="connsiteY10" fmla="*/ 205259 h 533002"/>
                  <a:gd name="connsiteX11" fmla="*/ 919471 w 1059209"/>
                  <a:gd name="connsiteY11" fmla="*/ 75237 h 533002"/>
                  <a:gd name="connsiteX12" fmla="*/ 674007 w 1059209"/>
                  <a:gd name="connsiteY12" fmla="*/ 0 h 53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9209" h="533002">
                    <a:moveTo>
                      <a:pt x="674007" y="0"/>
                    </a:moveTo>
                    <a:lnTo>
                      <a:pt x="379449" y="4067"/>
                    </a:lnTo>
                    <a:lnTo>
                      <a:pt x="142365" y="79304"/>
                    </a:lnTo>
                    <a:lnTo>
                      <a:pt x="1445" y="201251"/>
                    </a:lnTo>
                    <a:lnTo>
                      <a:pt x="0" y="341291"/>
                    </a:lnTo>
                    <a:lnTo>
                      <a:pt x="148745" y="461795"/>
                    </a:lnTo>
                    <a:lnTo>
                      <a:pt x="396995" y="533003"/>
                    </a:lnTo>
                    <a:lnTo>
                      <a:pt x="680462" y="533003"/>
                    </a:lnTo>
                    <a:lnTo>
                      <a:pt x="926104" y="458189"/>
                    </a:lnTo>
                    <a:lnTo>
                      <a:pt x="1057913" y="329357"/>
                    </a:lnTo>
                    <a:lnTo>
                      <a:pt x="1059210" y="205259"/>
                    </a:lnTo>
                    <a:lnTo>
                      <a:pt x="919471" y="75237"/>
                    </a:lnTo>
                    <a:lnTo>
                      <a:pt x="674007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4956A4B0-B0B2-764B-98CB-8700C54474D0}"/>
                    </a:ext>
                  </a:extLst>
                </p:cNvPr>
                <p:cNvSpPr txBox="1"/>
                <p:nvPr/>
              </p:nvSpPr>
              <p:spPr>
                <a:xfrm>
                  <a:off x="771905" y="3570869"/>
                  <a:ext cx="761791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ja-JP" altLang="en-US" sz="3200"/>
                </a:p>
              </p:txBody>
            </p:sp>
          </mc:Choice>
          <mc:Fallback xmlns="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4956A4B0-B0B2-764B-98CB-8700C54474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905" y="3570869"/>
                  <a:ext cx="761791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C648AFBA-5153-57CF-2E79-16AB39A79729}"/>
              </a:ext>
            </a:extLst>
          </p:cNvPr>
          <p:cNvCxnSpPr/>
          <p:nvPr/>
        </p:nvCxnSpPr>
        <p:spPr>
          <a:xfrm>
            <a:off x="502679" y="3843934"/>
            <a:ext cx="0" cy="2500884"/>
          </a:xfrm>
          <a:prstGeom prst="straightConnector1">
            <a:avLst/>
          </a:prstGeom>
          <a:ln w="76200">
            <a:solidFill>
              <a:srgbClr val="1E219C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A3108102-4990-A018-0DDF-904914804E5A}"/>
                  </a:ext>
                </a:extLst>
              </p:cNvPr>
              <p:cNvSpPr txBox="1"/>
              <p:nvPr/>
            </p:nvSpPr>
            <p:spPr>
              <a:xfrm>
                <a:off x="-97532" y="4798003"/>
                <a:ext cx="76179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ja-JP" altLang="en-US" sz="320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A3108102-4990-A018-0DDF-904914804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7532" y="4798003"/>
                <a:ext cx="76179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8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グループ化 513">
            <a:extLst>
              <a:ext uri="{FF2B5EF4-FFF2-40B4-BE49-F238E27FC236}">
                <a16:creationId xmlns:a16="http://schemas.microsoft.com/office/drawing/2014/main" id="{635EA8DA-288A-4074-85BB-1BADA8F0D22F}"/>
              </a:ext>
            </a:extLst>
          </p:cNvPr>
          <p:cNvGrpSpPr/>
          <p:nvPr/>
        </p:nvGrpSpPr>
        <p:grpSpPr>
          <a:xfrm>
            <a:off x="4105533" y="109331"/>
            <a:ext cx="4943099" cy="1009740"/>
            <a:chOff x="4105533" y="109331"/>
            <a:chExt cx="4943099" cy="1009740"/>
          </a:xfrm>
        </p:grpSpPr>
        <p:sp>
          <p:nvSpPr>
            <p:cNvPr id="515" name="正方形/長方形 514">
              <a:extLst>
                <a:ext uri="{FF2B5EF4-FFF2-40B4-BE49-F238E27FC236}">
                  <a16:creationId xmlns:a16="http://schemas.microsoft.com/office/drawing/2014/main" id="{B20F8559-0E5D-477A-88C2-9165A977939A}"/>
                </a:ext>
              </a:extLst>
            </p:cNvPr>
            <p:cNvSpPr/>
            <p:nvPr/>
          </p:nvSpPr>
          <p:spPr>
            <a:xfrm>
              <a:off x="4105533" y="109331"/>
              <a:ext cx="4943099" cy="1009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1E2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72000" rIns="180000" bIns="216000"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2400" spc="-3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</a:t>
              </a:r>
              <a:r>
                <a:rPr kumimoji="1" lang="en-US" altLang="ja-JP" sz="2400" spc="-30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or</a:t>
              </a:r>
              <a:r>
                <a:rPr kumimoji="1" lang="ja-JP" altLang="en-US" sz="2400" spc="-3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　　　　：いずれも重ならない</a:t>
              </a:r>
              <a:endParaRPr kumimoji="1" lang="en-US" altLang="ja-JP" sz="2400" spc="-3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20000"/>
                </a:lnSpc>
              </a:pPr>
              <a:r>
                <a:rPr kumimoji="1" lang="ja-JP" altLang="en-US" sz="2400" spc="-3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</a:t>
              </a:r>
              <a:r>
                <a:rPr kumimoji="1" lang="en-US" altLang="ja-JP" sz="2400" spc="-30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or</a:t>
              </a:r>
              <a:r>
                <a:rPr kumimoji="1" lang="ja-JP" altLang="en-US" sz="2400" spc="-3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　　　　：特定の方法で重なる</a:t>
              </a:r>
              <a:endParaRPr kumimoji="1" lang="ja-JP" altLang="en-US" sz="2400" spc="-3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516" name="乗算記号 515">
              <a:extLst>
                <a:ext uri="{FF2B5EF4-FFF2-40B4-BE49-F238E27FC236}">
                  <a16:creationId xmlns:a16="http://schemas.microsoft.com/office/drawing/2014/main" id="{824A3643-1AB1-5A53-CFE4-8396863771B0}"/>
                </a:ext>
              </a:extLst>
            </p:cNvPr>
            <p:cNvSpPr/>
            <p:nvPr/>
          </p:nvSpPr>
          <p:spPr>
            <a:xfrm>
              <a:off x="4303567" y="280311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1E21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乗算記号 516">
              <a:extLst>
                <a:ext uri="{FF2B5EF4-FFF2-40B4-BE49-F238E27FC236}">
                  <a16:creationId xmlns:a16="http://schemas.microsoft.com/office/drawing/2014/main" id="{C8620F87-CCA4-561A-FD04-1734F56C893A}"/>
                </a:ext>
              </a:extLst>
            </p:cNvPr>
            <p:cNvSpPr/>
            <p:nvPr/>
          </p:nvSpPr>
          <p:spPr>
            <a:xfrm>
              <a:off x="4303567" y="718791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18" name="直線コネクタ 517">
              <a:extLst>
                <a:ext uri="{FF2B5EF4-FFF2-40B4-BE49-F238E27FC236}">
                  <a16:creationId xmlns:a16="http://schemas.microsoft.com/office/drawing/2014/main" id="{EB0AEA4D-88D1-8E0E-9561-B394460B35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2795" y="864323"/>
              <a:ext cx="1016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直線コネクタ 518">
              <a:extLst>
                <a:ext uri="{FF2B5EF4-FFF2-40B4-BE49-F238E27FC236}">
                  <a16:creationId xmlns:a16="http://schemas.microsoft.com/office/drawing/2014/main" id="{D2FC8CEE-F66D-FEED-A01C-FE1B2C62FB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2795" y="425843"/>
              <a:ext cx="1016000" cy="0"/>
            </a:xfrm>
            <a:prstGeom prst="line">
              <a:avLst/>
            </a:prstGeom>
            <a:ln w="57150">
              <a:solidFill>
                <a:srgbClr val="1E21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グループ化 167">
            <a:extLst>
              <a:ext uri="{FF2B5EF4-FFF2-40B4-BE49-F238E27FC236}">
                <a16:creationId xmlns:a16="http://schemas.microsoft.com/office/drawing/2014/main" id="{C6C8090A-498B-81B6-79D4-5A7050FEFAB4}"/>
              </a:ext>
            </a:extLst>
          </p:cNvPr>
          <p:cNvGrpSpPr/>
          <p:nvPr/>
        </p:nvGrpSpPr>
        <p:grpSpPr>
          <a:xfrm>
            <a:off x="1104693" y="1280533"/>
            <a:ext cx="7847639" cy="4499729"/>
            <a:chOff x="1104693" y="1280533"/>
            <a:chExt cx="5494025" cy="4499729"/>
          </a:xfrm>
        </p:grpSpPr>
        <p:sp>
          <p:nvSpPr>
            <p:cNvPr id="169" name="フリーフォーム 168">
              <a:extLst>
                <a:ext uri="{FF2B5EF4-FFF2-40B4-BE49-F238E27FC236}">
                  <a16:creationId xmlns:a16="http://schemas.microsoft.com/office/drawing/2014/main" id="{3A162319-7D18-BA6B-2F75-89550F701FF4}"/>
                </a:ext>
              </a:extLst>
            </p:cNvPr>
            <p:cNvSpPr/>
            <p:nvPr/>
          </p:nvSpPr>
          <p:spPr>
            <a:xfrm>
              <a:off x="6587666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22104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0" name="フリーフォーム 169">
              <a:extLst>
                <a:ext uri="{FF2B5EF4-FFF2-40B4-BE49-F238E27FC236}">
                  <a16:creationId xmlns:a16="http://schemas.microsoft.com/office/drawing/2014/main" id="{6FCDDBA3-3F82-AA55-15D0-D1F127FD5223}"/>
                </a:ext>
              </a:extLst>
            </p:cNvPr>
            <p:cNvSpPr/>
            <p:nvPr/>
          </p:nvSpPr>
          <p:spPr>
            <a:xfrm>
              <a:off x="6431046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1" name="フリーフォーム 170">
              <a:extLst>
                <a:ext uri="{FF2B5EF4-FFF2-40B4-BE49-F238E27FC236}">
                  <a16:creationId xmlns:a16="http://schemas.microsoft.com/office/drawing/2014/main" id="{9E1DBBF1-482C-7975-7CEE-A043B9782582}"/>
                </a:ext>
              </a:extLst>
            </p:cNvPr>
            <p:cNvSpPr/>
            <p:nvPr/>
          </p:nvSpPr>
          <p:spPr>
            <a:xfrm>
              <a:off x="6274426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2" name="フリーフォーム 171">
              <a:extLst>
                <a:ext uri="{FF2B5EF4-FFF2-40B4-BE49-F238E27FC236}">
                  <a16:creationId xmlns:a16="http://schemas.microsoft.com/office/drawing/2014/main" id="{A9246575-4C54-9A74-840D-CB3AFA3D30C1}"/>
                </a:ext>
              </a:extLst>
            </p:cNvPr>
            <p:cNvSpPr/>
            <p:nvPr/>
          </p:nvSpPr>
          <p:spPr>
            <a:xfrm>
              <a:off x="6117695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3" name="フリーフォーム 172">
              <a:extLst>
                <a:ext uri="{FF2B5EF4-FFF2-40B4-BE49-F238E27FC236}">
                  <a16:creationId xmlns:a16="http://schemas.microsoft.com/office/drawing/2014/main" id="{773A27F2-C2AF-3DF0-24B1-023715A86D74}"/>
                </a:ext>
              </a:extLst>
            </p:cNvPr>
            <p:cNvSpPr/>
            <p:nvPr/>
          </p:nvSpPr>
          <p:spPr>
            <a:xfrm>
              <a:off x="5961075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4" name="フリーフォーム 173">
              <a:extLst>
                <a:ext uri="{FF2B5EF4-FFF2-40B4-BE49-F238E27FC236}">
                  <a16:creationId xmlns:a16="http://schemas.microsoft.com/office/drawing/2014/main" id="{91355451-C1BE-3AA8-6F8E-8F5132967334}"/>
                </a:ext>
              </a:extLst>
            </p:cNvPr>
            <p:cNvSpPr/>
            <p:nvPr/>
          </p:nvSpPr>
          <p:spPr>
            <a:xfrm>
              <a:off x="5804455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22104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5" name="フリーフォーム 174">
              <a:extLst>
                <a:ext uri="{FF2B5EF4-FFF2-40B4-BE49-F238E27FC236}">
                  <a16:creationId xmlns:a16="http://schemas.microsoft.com/office/drawing/2014/main" id="{30816BD2-4797-F49A-FBB2-9A3FED541045}"/>
                </a:ext>
              </a:extLst>
            </p:cNvPr>
            <p:cNvSpPr/>
            <p:nvPr/>
          </p:nvSpPr>
          <p:spPr>
            <a:xfrm>
              <a:off x="5647724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6" name="フリーフォーム 175">
              <a:extLst>
                <a:ext uri="{FF2B5EF4-FFF2-40B4-BE49-F238E27FC236}">
                  <a16:creationId xmlns:a16="http://schemas.microsoft.com/office/drawing/2014/main" id="{FE300960-DDD7-5570-6B93-6886460C9D97}"/>
                </a:ext>
              </a:extLst>
            </p:cNvPr>
            <p:cNvSpPr/>
            <p:nvPr/>
          </p:nvSpPr>
          <p:spPr>
            <a:xfrm>
              <a:off x="5491104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7" name="フリーフォーム 176">
              <a:extLst>
                <a:ext uri="{FF2B5EF4-FFF2-40B4-BE49-F238E27FC236}">
                  <a16:creationId xmlns:a16="http://schemas.microsoft.com/office/drawing/2014/main" id="{4DB482E9-8BD1-B4E7-C2F7-B986E0F4210B}"/>
                </a:ext>
              </a:extLst>
            </p:cNvPr>
            <p:cNvSpPr/>
            <p:nvPr/>
          </p:nvSpPr>
          <p:spPr>
            <a:xfrm>
              <a:off x="5334484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8" name="フリーフォーム 177">
              <a:extLst>
                <a:ext uri="{FF2B5EF4-FFF2-40B4-BE49-F238E27FC236}">
                  <a16:creationId xmlns:a16="http://schemas.microsoft.com/office/drawing/2014/main" id="{0A6B92C9-FE95-9B04-D105-3DA4FB878811}"/>
                </a:ext>
              </a:extLst>
            </p:cNvPr>
            <p:cNvSpPr/>
            <p:nvPr/>
          </p:nvSpPr>
          <p:spPr>
            <a:xfrm>
              <a:off x="5177754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9" name="フリーフォーム 178">
              <a:extLst>
                <a:ext uri="{FF2B5EF4-FFF2-40B4-BE49-F238E27FC236}">
                  <a16:creationId xmlns:a16="http://schemas.microsoft.com/office/drawing/2014/main" id="{7DB6EE87-0E78-F8F8-92F9-E0268B5EA5D3}"/>
                </a:ext>
              </a:extLst>
            </p:cNvPr>
            <p:cNvSpPr/>
            <p:nvPr/>
          </p:nvSpPr>
          <p:spPr>
            <a:xfrm>
              <a:off x="5021134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22104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0" name="フリーフォーム 179">
              <a:extLst>
                <a:ext uri="{FF2B5EF4-FFF2-40B4-BE49-F238E27FC236}">
                  <a16:creationId xmlns:a16="http://schemas.microsoft.com/office/drawing/2014/main" id="{4C1E0E7F-22C4-384C-B362-1AB927D048E2}"/>
                </a:ext>
              </a:extLst>
            </p:cNvPr>
            <p:cNvSpPr/>
            <p:nvPr/>
          </p:nvSpPr>
          <p:spPr>
            <a:xfrm>
              <a:off x="4864513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1" name="フリーフォーム 180">
              <a:extLst>
                <a:ext uri="{FF2B5EF4-FFF2-40B4-BE49-F238E27FC236}">
                  <a16:creationId xmlns:a16="http://schemas.microsoft.com/office/drawing/2014/main" id="{FCC895BF-A9BD-4CC7-7F36-A808865891B3}"/>
                </a:ext>
              </a:extLst>
            </p:cNvPr>
            <p:cNvSpPr/>
            <p:nvPr/>
          </p:nvSpPr>
          <p:spPr>
            <a:xfrm>
              <a:off x="4707783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2" name="フリーフォーム 181">
              <a:extLst>
                <a:ext uri="{FF2B5EF4-FFF2-40B4-BE49-F238E27FC236}">
                  <a16:creationId xmlns:a16="http://schemas.microsoft.com/office/drawing/2014/main" id="{C43FFFB1-B592-187E-C812-5BF64DC17742}"/>
                </a:ext>
              </a:extLst>
            </p:cNvPr>
            <p:cNvSpPr/>
            <p:nvPr/>
          </p:nvSpPr>
          <p:spPr>
            <a:xfrm>
              <a:off x="4551163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3" name="フリーフォーム 182">
              <a:extLst>
                <a:ext uri="{FF2B5EF4-FFF2-40B4-BE49-F238E27FC236}">
                  <a16:creationId xmlns:a16="http://schemas.microsoft.com/office/drawing/2014/main" id="{98B0713B-3E28-AF02-3E33-DB81A2A66ACB}"/>
                </a:ext>
              </a:extLst>
            </p:cNvPr>
            <p:cNvSpPr/>
            <p:nvPr/>
          </p:nvSpPr>
          <p:spPr>
            <a:xfrm>
              <a:off x="4394543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4" name="フリーフォーム 183">
              <a:extLst>
                <a:ext uri="{FF2B5EF4-FFF2-40B4-BE49-F238E27FC236}">
                  <a16:creationId xmlns:a16="http://schemas.microsoft.com/office/drawing/2014/main" id="{E09A1774-0E7C-A379-198A-A393993B7C7C}"/>
                </a:ext>
              </a:extLst>
            </p:cNvPr>
            <p:cNvSpPr/>
            <p:nvPr/>
          </p:nvSpPr>
          <p:spPr>
            <a:xfrm>
              <a:off x="4237812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22104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58DDC089-7A80-38CF-7D50-FF20F70F717E}"/>
                </a:ext>
              </a:extLst>
            </p:cNvPr>
            <p:cNvSpPr/>
            <p:nvPr/>
          </p:nvSpPr>
          <p:spPr>
            <a:xfrm>
              <a:off x="4081192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AC149B1D-6587-B411-03F9-CF09E22CC9F4}"/>
                </a:ext>
              </a:extLst>
            </p:cNvPr>
            <p:cNvSpPr/>
            <p:nvPr/>
          </p:nvSpPr>
          <p:spPr>
            <a:xfrm>
              <a:off x="3924572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2966921B-2EA0-8942-6C5E-619A0F94EDC7}"/>
                </a:ext>
              </a:extLst>
            </p:cNvPr>
            <p:cNvSpPr/>
            <p:nvPr/>
          </p:nvSpPr>
          <p:spPr>
            <a:xfrm>
              <a:off x="3767841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8703739E-B2D7-BF5B-6019-303A21BED26B}"/>
                </a:ext>
              </a:extLst>
            </p:cNvPr>
            <p:cNvSpPr/>
            <p:nvPr/>
          </p:nvSpPr>
          <p:spPr>
            <a:xfrm>
              <a:off x="3611221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6A84592A-68C5-B136-F960-A39A10B98E45}"/>
                </a:ext>
              </a:extLst>
            </p:cNvPr>
            <p:cNvSpPr/>
            <p:nvPr/>
          </p:nvSpPr>
          <p:spPr>
            <a:xfrm>
              <a:off x="3454601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22104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3EEF6D74-6EAD-E080-EDB6-CF723FBD20CF}"/>
                </a:ext>
              </a:extLst>
            </p:cNvPr>
            <p:cNvSpPr/>
            <p:nvPr/>
          </p:nvSpPr>
          <p:spPr>
            <a:xfrm>
              <a:off x="3297870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BEF4E3A3-F38D-1B80-5DC0-2ADCB335DD04}"/>
                </a:ext>
              </a:extLst>
            </p:cNvPr>
            <p:cNvSpPr/>
            <p:nvPr/>
          </p:nvSpPr>
          <p:spPr>
            <a:xfrm>
              <a:off x="3141250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7FBD8A4C-1565-CD82-07F9-E9FDD2805219}"/>
                </a:ext>
              </a:extLst>
            </p:cNvPr>
            <p:cNvSpPr/>
            <p:nvPr/>
          </p:nvSpPr>
          <p:spPr>
            <a:xfrm>
              <a:off x="2984630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3" name="フリーフォーム 192">
              <a:extLst>
                <a:ext uri="{FF2B5EF4-FFF2-40B4-BE49-F238E27FC236}">
                  <a16:creationId xmlns:a16="http://schemas.microsoft.com/office/drawing/2014/main" id="{03CA9C3D-9913-8A93-76E4-5EDB720076E9}"/>
                </a:ext>
              </a:extLst>
            </p:cNvPr>
            <p:cNvSpPr/>
            <p:nvPr/>
          </p:nvSpPr>
          <p:spPr>
            <a:xfrm>
              <a:off x="2827899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4" name="フリーフォーム 193">
              <a:extLst>
                <a:ext uri="{FF2B5EF4-FFF2-40B4-BE49-F238E27FC236}">
                  <a16:creationId xmlns:a16="http://schemas.microsoft.com/office/drawing/2014/main" id="{FA4CA63F-5117-CA1F-5248-574B0B71CF00}"/>
                </a:ext>
              </a:extLst>
            </p:cNvPr>
            <p:cNvSpPr/>
            <p:nvPr/>
          </p:nvSpPr>
          <p:spPr>
            <a:xfrm>
              <a:off x="2671279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22104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5" name="フリーフォーム 194">
              <a:extLst>
                <a:ext uri="{FF2B5EF4-FFF2-40B4-BE49-F238E27FC236}">
                  <a16:creationId xmlns:a16="http://schemas.microsoft.com/office/drawing/2014/main" id="{02F047B6-9919-EFA2-DAEF-38917AD93717}"/>
                </a:ext>
              </a:extLst>
            </p:cNvPr>
            <p:cNvSpPr/>
            <p:nvPr/>
          </p:nvSpPr>
          <p:spPr>
            <a:xfrm>
              <a:off x="2514659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6" name="フリーフォーム 195">
              <a:extLst>
                <a:ext uri="{FF2B5EF4-FFF2-40B4-BE49-F238E27FC236}">
                  <a16:creationId xmlns:a16="http://schemas.microsoft.com/office/drawing/2014/main" id="{51D85066-4E02-7040-9DED-38001D03663B}"/>
                </a:ext>
              </a:extLst>
            </p:cNvPr>
            <p:cNvSpPr/>
            <p:nvPr/>
          </p:nvSpPr>
          <p:spPr>
            <a:xfrm>
              <a:off x="2357928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7" name="フリーフォーム 196">
              <a:extLst>
                <a:ext uri="{FF2B5EF4-FFF2-40B4-BE49-F238E27FC236}">
                  <a16:creationId xmlns:a16="http://schemas.microsoft.com/office/drawing/2014/main" id="{357E9446-49CE-38FC-3314-F000CDD59404}"/>
                </a:ext>
              </a:extLst>
            </p:cNvPr>
            <p:cNvSpPr/>
            <p:nvPr/>
          </p:nvSpPr>
          <p:spPr>
            <a:xfrm>
              <a:off x="2201308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8" name="フリーフォーム 197">
              <a:extLst>
                <a:ext uri="{FF2B5EF4-FFF2-40B4-BE49-F238E27FC236}">
                  <a16:creationId xmlns:a16="http://schemas.microsoft.com/office/drawing/2014/main" id="{E9370820-B936-1F18-F651-76EB996C418B}"/>
                </a:ext>
              </a:extLst>
            </p:cNvPr>
            <p:cNvSpPr/>
            <p:nvPr/>
          </p:nvSpPr>
          <p:spPr>
            <a:xfrm>
              <a:off x="2044688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9" name="フリーフォーム 198">
              <a:extLst>
                <a:ext uri="{FF2B5EF4-FFF2-40B4-BE49-F238E27FC236}">
                  <a16:creationId xmlns:a16="http://schemas.microsoft.com/office/drawing/2014/main" id="{F27D80F0-6830-37CB-A626-CF3E6CD2C74B}"/>
                </a:ext>
              </a:extLst>
            </p:cNvPr>
            <p:cNvSpPr/>
            <p:nvPr/>
          </p:nvSpPr>
          <p:spPr>
            <a:xfrm>
              <a:off x="1888068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22104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0" name="フリーフォーム 199">
              <a:extLst>
                <a:ext uri="{FF2B5EF4-FFF2-40B4-BE49-F238E27FC236}">
                  <a16:creationId xmlns:a16="http://schemas.microsoft.com/office/drawing/2014/main" id="{DB375C3B-976F-A94F-5BAC-2C0F10B798C4}"/>
                </a:ext>
              </a:extLst>
            </p:cNvPr>
            <p:cNvSpPr/>
            <p:nvPr/>
          </p:nvSpPr>
          <p:spPr>
            <a:xfrm>
              <a:off x="1731337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1" name="フリーフォーム 200">
              <a:extLst>
                <a:ext uri="{FF2B5EF4-FFF2-40B4-BE49-F238E27FC236}">
                  <a16:creationId xmlns:a16="http://schemas.microsoft.com/office/drawing/2014/main" id="{CC8CEC8C-296D-FF99-5FCA-385F347E6FDE}"/>
                </a:ext>
              </a:extLst>
            </p:cNvPr>
            <p:cNvSpPr/>
            <p:nvPr/>
          </p:nvSpPr>
          <p:spPr>
            <a:xfrm>
              <a:off x="1574717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2" name="フリーフォーム 201">
              <a:extLst>
                <a:ext uri="{FF2B5EF4-FFF2-40B4-BE49-F238E27FC236}">
                  <a16:creationId xmlns:a16="http://schemas.microsoft.com/office/drawing/2014/main" id="{B16C309B-B6DE-D74A-119B-5580004F0E98}"/>
                </a:ext>
              </a:extLst>
            </p:cNvPr>
            <p:cNvSpPr/>
            <p:nvPr/>
          </p:nvSpPr>
          <p:spPr>
            <a:xfrm>
              <a:off x="1418097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3" name="フリーフォーム 202">
              <a:extLst>
                <a:ext uri="{FF2B5EF4-FFF2-40B4-BE49-F238E27FC236}">
                  <a16:creationId xmlns:a16="http://schemas.microsoft.com/office/drawing/2014/main" id="{0AAE5BE2-135D-15A2-2DAA-800F607BC75B}"/>
                </a:ext>
              </a:extLst>
            </p:cNvPr>
            <p:cNvSpPr/>
            <p:nvPr/>
          </p:nvSpPr>
          <p:spPr>
            <a:xfrm>
              <a:off x="1261367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4" name="フリーフォーム 203">
              <a:extLst>
                <a:ext uri="{FF2B5EF4-FFF2-40B4-BE49-F238E27FC236}">
                  <a16:creationId xmlns:a16="http://schemas.microsoft.com/office/drawing/2014/main" id="{B3FED4E8-31E6-B354-BCC0-B5D0DA476B69}"/>
                </a:ext>
              </a:extLst>
            </p:cNvPr>
            <p:cNvSpPr/>
            <p:nvPr/>
          </p:nvSpPr>
          <p:spPr>
            <a:xfrm>
              <a:off x="1104746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22104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205" name="グループ化 204">
              <a:extLst>
                <a:ext uri="{FF2B5EF4-FFF2-40B4-BE49-F238E27FC236}">
                  <a16:creationId xmlns:a16="http://schemas.microsoft.com/office/drawing/2014/main" id="{34618611-ACC4-BE57-7DA8-048F4BAE5187}"/>
                </a:ext>
              </a:extLst>
            </p:cNvPr>
            <p:cNvGrpSpPr/>
            <p:nvPr/>
          </p:nvGrpSpPr>
          <p:grpSpPr>
            <a:xfrm>
              <a:off x="1104693" y="1286055"/>
              <a:ext cx="5494025" cy="4494207"/>
              <a:chOff x="1104693" y="1286055"/>
              <a:chExt cx="7832827" cy="4494207"/>
            </a:xfrm>
          </p:grpSpPr>
          <p:sp>
            <p:nvSpPr>
              <p:cNvPr id="206" name="フリーフォーム 205">
                <a:extLst>
                  <a:ext uri="{FF2B5EF4-FFF2-40B4-BE49-F238E27FC236}">
                    <a16:creationId xmlns:a16="http://schemas.microsoft.com/office/drawing/2014/main" id="{0C06F13A-4265-9D39-E37A-E6C404196A79}"/>
                  </a:ext>
                </a:extLst>
              </p:cNvPr>
              <p:cNvSpPr/>
              <p:nvPr/>
            </p:nvSpPr>
            <p:spPr>
              <a:xfrm>
                <a:off x="1104748" y="3723368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33157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7" name="フリーフォーム 206">
                <a:extLst>
                  <a:ext uri="{FF2B5EF4-FFF2-40B4-BE49-F238E27FC236}">
                    <a16:creationId xmlns:a16="http://schemas.microsoft.com/office/drawing/2014/main" id="{64DB0842-21E9-1DCE-35DE-5C60123EB478}"/>
                  </a:ext>
                </a:extLst>
              </p:cNvPr>
              <p:cNvSpPr/>
              <p:nvPr/>
            </p:nvSpPr>
            <p:spPr>
              <a:xfrm>
                <a:off x="1104748" y="3475317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8" name="フリーフォーム 207">
                <a:extLst>
                  <a:ext uri="{FF2B5EF4-FFF2-40B4-BE49-F238E27FC236}">
                    <a16:creationId xmlns:a16="http://schemas.microsoft.com/office/drawing/2014/main" id="{97BD594A-70CE-2201-3C85-E786B953FA00}"/>
                  </a:ext>
                </a:extLst>
              </p:cNvPr>
              <p:cNvSpPr/>
              <p:nvPr/>
            </p:nvSpPr>
            <p:spPr>
              <a:xfrm>
                <a:off x="1104748" y="3265605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9" name="フリーフォーム 208">
                <a:extLst>
                  <a:ext uri="{FF2B5EF4-FFF2-40B4-BE49-F238E27FC236}">
                    <a16:creationId xmlns:a16="http://schemas.microsoft.com/office/drawing/2014/main" id="{A9F9CF16-C0CE-1E6B-14D4-FB2411ADD1FD}"/>
                  </a:ext>
                </a:extLst>
              </p:cNvPr>
              <p:cNvSpPr/>
              <p:nvPr/>
            </p:nvSpPr>
            <p:spPr>
              <a:xfrm>
                <a:off x="1104748" y="3083959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0" name="フリーフォーム 209">
                <a:extLst>
                  <a:ext uri="{FF2B5EF4-FFF2-40B4-BE49-F238E27FC236}">
                    <a16:creationId xmlns:a16="http://schemas.microsoft.com/office/drawing/2014/main" id="{221E5D9B-5087-A1B2-2FED-8DB489B63985}"/>
                  </a:ext>
                </a:extLst>
              </p:cNvPr>
              <p:cNvSpPr/>
              <p:nvPr/>
            </p:nvSpPr>
            <p:spPr>
              <a:xfrm>
                <a:off x="1104748" y="2923858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1" name="フリーフォーム 210">
                <a:extLst>
                  <a:ext uri="{FF2B5EF4-FFF2-40B4-BE49-F238E27FC236}">
                    <a16:creationId xmlns:a16="http://schemas.microsoft.com/office/drawing/2014/main" id="{9075620A-DDBB-4A7F-B0ED-E89D54F9BB7C}"/>
                  </a:ext>
                </a:extLst>
              </p:cNvPr>
              <p:cNvSpPr/>
              <p:nvPr/>
            </p:nvSpPr>
            <p:spPr>
              <a:xfrm>
                <a:off x="1104748" y="2780441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11052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2" name="フリーフォーム 211">
                <a:extLst>
                  <a:ext uri="{FF2B5EF4-FFF2-40B4-BE49-F238E27FC236}">
                    <a16:creationId xmlns:a16="http://schemas.microsoft.com/office/drawing/2014/main" id="{E86BF9FD-6991-A4AC-63C0-107348ED09B3}"/>
                  </a:ext>
                </a:extLst>
              </p:cNvPr>
              <p:cNvSpPr/>
              <p:nvPr/>
            </p:nvSpPr>
            <p:spPr>
              <a:xfrm>
                <a:off x="1104748" y="2650835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3" name="フリーフォーム 212">
                <a:extLst>
                  <a:ext uri="{FF2B5EF4-FFF2-40B4-BE49-F238E27FC236}">
                    <a16:creationId xmlns:a16="http://schemas.microsoft.com/office/drawing/2014/main" id="{9E280D4A-3FCF-3417-2248-B043A1DABDE7}"/>
                  </a:ext>
                </a:extLst>
              </p:cNvPr>
              <p:cNvSpPr/>
              <p:nvPr/>
            </p:nvSpPr>
            <p:spPr>
              <a:xfrm>
                <a:off x="1104748" y="2532500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4" name="フリーフォーム 213">
                <a:extLst>
                  <a:ext uri="{FF2B5EF4-FFF2-40B4-BE49-F238E27FC236}">
                    <a16:creationId xmlns:a16="http://schemas.microsoft.com/office/drawing/2014/main" id="{019F8F87-CD48-1D16-332A-EA85CF8ABA61}"/>
                  </a:ext>
                </a:extLst>
              </p:cNvPr>
              <p:cNvSpPr/>
              <p:nvPr/>
            </p:nvSpPr>
            <p:spPr>
              <a:xfrm>
                <a:off x="1104748" y="2423667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5" name="フリーフォーム 214">
                <a:extLst>
                  <a:ext uri="{FF2B5EF4-FFF2-40B4-BE49-F238E27FC236}">
                    <a16:creationId xmlns:a16="http://schemas.microsoft.com/office/drawing/2014/main" id="{8820376D-68E6-A48E-3941-E7FE5E594101}"/>
                  </a:ext>
                </a:extLst>
              </p:cNvPr>
              <p:cNvSpPr/>
              <p:nvPr/>
            </p:nvSpPr>
            <p:spPr>
              <a:xfrm>
                <a:off x="1104748" y="2322789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6" name="フリーフォーム 215">
                <a:extLst>
                  <a:ext uri="{FF2B5EF4-FFF2-40B4-BE49-F238E27FC236}">
                    <a16:creationId xmlns:a16="http://schemas.microsoft.com/office/drawing/2014/main" id="{ADEE8756-C015-42C0-7C67-60D374B8A40B}"/>
                  </a:ext>
                </a:extLst>
              </p:cNvPr>
              <p:cNvSpPr/>
              <p:nvPr/>
            </p:nvSpPr>
            <p:spPr>
              <a:xfrm>
                <a:off x="1104748" y="2228982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7" name="フリーフォーム 216">
                <a:extLst>
                  <a:ext uri="{FF2B5EF4-FFF2-40B4-BE49-F238E27FC236}">
                    <a16:creationId xmlns:a16="http://schemas.microsoft.com/office/drawing/2014/main" id="{B6432519-BF55-032F-35C3-BF0796B4B749}"/>
                  </a:ext>
                </a:extLst>
              </p:cNvPr>
              <p:cNvSpPr/>
              <p:nvPr/>
            </p:nvSpPr>
            <p:spPr>
              <a:xfrm>
                <a:off x="1104746" y="5217754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33157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8" name="フリーフォーム 217">
                <a:extLst>
                  <a:ext uri="{FF2B5EF4-FFF2-40B4-BE49-F238E27FC236}">
                    <a16:creationId xmlns:a16="http://schemas.microsoft.com/office/drawing/2014/main" id="{14813AB5-3364-36B3-2E03-51EA4F984210}"/>
                  </a:ext>
                </a:extLst>
              </p:cNvPr>
              <p:cNvSpPr/>
              <p:nvPr/>
            </p:nvSpPr>
            <p:spPr>
              <a:xfrm>
                <a:off x="1104746" y="4969702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9" name="フリーフォーム 218">
                <a:extLst>
                  <a:ext uri="{FF2B5EF4-FFF2-40B4-BE49-F238E27FC236}">
                    <a16:creationId xmlns:a16="http://schemas.microsoft.com/office/drawing/2014/main" id="{696730C5-1080-3D74-6AF1-46D483C465D0}"/>
                  </a:ext>
                </a:extLst>
              </p:cNvPr>
              <p:cNvSpPr/>
              <p:nvPr/>
            </p:nvSpPr>
            <p:spPr>
              <a:xfrm>
                <a:off x="1104746" y="4759991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0" name="フリーフォーム 219">
                <a:extLst>
                  <a:ext uri="{FF2B5EF4-FFF2-40B4-BE49-F238E27FC236}">
                    <a16:creationId xmlns:a16="http://schemas.microsoft.com/office/drawing/2014/main" id="{08588C5D-92A7-EA38-72B8-53DC6BE88BC4}"/>
                  </a:ext>
                </a:extLst>
              </p:cNvPr>
              <p:cNvSpPr/>
              <p:nvPr/>
            </p:nvSpPr>
            <p:spPr>
              <a:xfrm>
                <a:off x="1104746" y="4578345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1" name="フリーフォーム 220">
                <a:extLst>
                  <a:ext uri="{FF2B5EF4-FFF2-40B4-BE49-F238E27FC236}">
                    <a16:creationId xmlns:a16="http://schemas.microsoft.com/office/drawing/2014/main" id="{6AA29F43-DAB3-DCBE-A0FC-E11BA52A9B43}"/>
                  </a:ext>
                </a:extLst>
              </p:cNvPr>
              <p:cNvSpPr/>
              <p:nvPr/>
            </p:nvSpPr>
            <p:spPr>
              <a:xfrm>
                <a:off x="1104746" y="4418244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2" name="フリーフォーム 221">
                <a:extLst>
                  <a:ext uri="{FF2B5EF4-FFF2-40B4-BE49-F238E27FC236}">
                    <a16:creationId xmlns:a16="http://schemas.microsoft.com/office/drawing/2014/main" id="{2BE430E1-AD26-8F81-328D-F2A21FCBA677}"/>
                  </a:ext>
                </a:extLst>
              </p:cNvPr>
              <p:cNvSpPr/>
              <p:nvPr/>
            </p:nvSpPr>
            <p:spPr>
              <a:xfrm>
                <a:off x="1104746" y="4274827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11052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3" name="フリーフォーム 222">
                <a:extLst>
                  <a:ext uri="{FF2B5EF4-FFF2-40B4-BE49-F238E27FC236}">
                    <a16:creationId xmlns:a16="http://schemas.microsoft.com/office/drawing/2014/main" id="{A1521F7E-AA7E-FC9A-EAF8-4D49241A4FD6}"/>
                  </a:ext>
                </a:extLst>
              </p:cNvPr>
              <p:cNvSpPr/>
              <p:nvPr/>
            </p:nvSpPr>
            <p:spPr>
              <a:xfrm>
                <a:off x="1104746" y="4145221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4" name="フリーフォーム 223">
                <a:extLst>
                  <a:ext uri="{FF2B5EF4-FFF2-40B4-BE49-F238E27FC236}">
                    <a16:creationId xmlns:a16="http://schemas.microsoft.com/office/drawing/2014/main" id="{95A5E433-1780-7953-CFBE-926170DEEAB9}"/>
                  </a:ext>
                </a:extLst>
              </p:cNvPr>
              <p:cNvSpPr/>
              <p:nvPr/>
            </p:nvSpPr>
            <p:spPr>
              <a:xfrm>
                <a:off x="1104746" y="4026886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5" name="フリーフォーム 224">
                <a:extLst>
                  <a:ext uri="{FF2B5EF4-FFF2-40B4-BE49-F238E27FC236}">
                    <a16:creationId xmlns:a16="http://schemas.microsoft.com/office/drawing/2014/main" id="{813E0F70-DBBD-9A49-CAE7-87281F25C94C}"/>
                  </a:ext>
                </a:extLst>
              </p:cNvPr>
              <p:cNvSpPr/>
              <p:nvPr/>
            </p:nvSpPr>
            <p:spPr>
              <a:xfrm>
                <a:off x="1104746" y="3918053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6" name="フリーフォーム 225">
                <a:extLst>
                  <a:ext uri="{FF2B5EF4-FFF2-40B4-BE49-F238E27FC236}">
                    <a16:creationId xmlns:a16="http://schemas.microsoft.com/office/drawing/2014/main" id="{910C444D-6525-A45B-CCE6-59D28CA3C9B1}"/>
                  </a:ext>
                </a:extLst>
              </p:cNvPr>
              <p:cNvSpPr/>
              <p:nvPr/>
            </p:nvSpPr>
            <p:spPr>
              <a:xfrm>
                <a:off x="1104746" y="3817175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7" name="フリーフォーム 226">
                <a:extLst>
                  <a:ext uri="{FF2B5EF4-FFF2-40B4-BE49-F238E27FC236}">
                    <a16:creationId xmlns:a16="http://schemas.microsoft.com/office/drawing/2014/main" id="{5F1575B4-75F3-E542-5E74-D184C0F97DB2}"/>
                  </a:ext>
                </a:extLst>
              </p:cNvPr>
              <p:cNvSpPr/>
              <p:nvPr/>
            </p:nvSpPr>
            <p:spPr>
              <a:xfrm>
                <a:off x="1104746" y="3723368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8" name="フリーフォーム 227">
                <a:extLst>
                  <a:ext uri="{FF2B5EF4-FFF2-40B4-BE49-F238E27FC236}">
                    <a16:creationId xmlns:a16="http://schemas.microsoft.com/office/drawing/2014/main" id="{1E2F5388-4D90-1205-CEC1-B03FE469470A}"/>
                  </a:ext>
                </a:extLst>
              </p:cNvPr>
              <p:cNvSpPr/>
              <p:nvPr/>
            </p:nvSpPr>
            <p:spPr>
              <a:xfrm>
                <a:off x="1104693" y="5769213"/>
                <a:ext cx="7832771" cy="11049"/>
              </a:xfrm>
              <a:custGeom>
                <a:avLst/>
                <a:gdLst>
                  <a:gd name="connsiteX0" fmla="*/ 0 w 7832771"/>
                  <a:gd name="connsiteY0" fmla="*/ 0 h 11049"/>
                  <a:gd name="connsiteX1" fmla="*/ 7832773 w 7832771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1" h="11049">
                    <a:moveTo>
                      <a:pt x="0" y="0"/>
                    </a:moveTo>
                    <a:lnTo>
                      <a:pt x="7832773" y="0"/>
                    </a:lnTo>
                  </a:path>
                </a:pathLst>
              </a:custGeom>
              <a:ln w="11052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9" name="フリーフォーム 228">
                <a:extLst>
                  <a:ext uri="{FF2B5EF4-FFF2-40B4-BE49-F238E27FC236}">
                    <a16:creationId xmlns:a16="http://schemas.microsoft.com/office/drawing/2014/main" id="{DC9AB53F-5DB2-6907-860E-118BFC5DEEA0}"/>
                  </a:ext>
                </a:extLst>
              </p:cNvPr>
              <p:cNvSpPr/>
              <p:nvPr/>
            </p:nvSpPr>
            <p:spPr>
              <a:xfrm>
                <a:off x="1104693" y="5639607"/>
                <a:ext cx="7832771" cy="11049"/>
              </a:xfrm>
              <a:custGeom>
                <a:avLst/>
                <a:gdLst>
                  <a:gd name="connsiteX0" fmla="*/ 0 w 7832771"/>
                  <a:gd name="connsiteY0" fmla="*/ 0 h 11049"/>
                  <a:gd name="connsiteX1" fmla="*/ 7832773 w 7832771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1" h="11049">
                    <a:moveTo>
                      <a:pt x="0" y="0"/>
                    </a:moveTo>
                    <a:lnTo>
                      <a:pt x="7832773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0" name="フリーフォーム 229">
                <a:extLst>
                  <a:ext uri="{FF2B5EF4-FFF2-40B4-BE49-F238E27FC236}">
                    <a16:creationId xmlns:a16="http://schemas.microsoft.com/office/drawing/2014/main" id="{8CECF4A0-F9C1-D704-84E9-38D7CCCC90FE}"/>
                  </a:ext>
                </a:extLst>
              </p:cNvPr>
              <p:cNvSpPr/>
              <p:nvPr/>
            </p:nvSpPr>
            <p:spPr>
              <a:xfrm>
                <a:off x="1104693" y="5521272"/>
                <a:ext cx="7832771" cy="11049"/>
              </a:xfrm>
              <a:custGeom>
                <a:avLst/>
                <a:gdLst>
                  <a:gd name="connsiteX0" fmla="*/ 0 w 7832771"/>
                  <a:gd name="connsiteY0" fmla="*/ 0 h 11049"/>
                  <a:gd name="connsiteX1" fmla="*/ 7832773 w 7832771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1" h="11049">
                    <a:moveTo>
                      <a:pt x="0" y="0"/>
                    </a:moveTo>
                    <a:lnTo>
                      <a:pt x="7832773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1" name="フリーフォーム 230">
                <a:extLst>
                  <a:ext uri="{FF2B5EF4-FFF2-40B4-BE49-F238E27FC236}">
                    <a16:creationId xmlns:a16="http://schemas.microsoft.com/office/drawing/2014/main" id="{56E012CC-4AD7-F4D3-AE5C-752A389B76F8}"/>
                  </a:ext>
                </a:extLst>
              </p:cNvPr>
              <p:cNvSpPr/>
              <p:nvPr/>
            </p:nvSpPr>
            <p:spPr>
              <a:xfrm>
                <a:off x="1104693" y="5412438"/>
                <a:ext cx="7832771" cy="11049"/>
              </a:xfrm>
              <a:custGeom>
                <a:avLst/>
                <a:gdLst>
                  <a:gd name="connsiteX0" fmla="*/ 0 w 7832771"/>
                  <a:gd name="connsiteY0" fmla="*/ 0 h 11049"/>
                  <a:gd name="connsiteX1" fmla="*/ 7832773 w 7832771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1" h="11049">
                    <a:moveTo>
                      <a:pt x="0" y="0"/>
                    </a:moveTo>
                    <a:lnTo>
                      <a:pt x="7832773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2" name="フリーフォーム 231">
                <a:extLst>
                  <a:ext uri="{FF2B5EF4-FFF2-40B4-BE49-F238E27FC236}">
                    <a16:creationId xmlns:a16="http://schemas.microsoft.com/office/drawing/2014/main" id="{736321C4-9778-CAA9-F3D3-26572D1DD14E}"/>
                  </a:ext>
                </a:extLst>
              </p:cNvPr>
              <p:cNvSpPr/>
              <p:nvPr/>
            </p:nvSpPr>
            <p:spPr>
              <a:xfrm>
                <a:off x="1104693" y="5311560"/>
                <a:ext cx="7832771" cy="11049"/>
              </a:xfrm>
              <a:custGeom>
                <a:avLst/>
                <a:gdLst>
                  <a:gd name="connsiteX0" fmla="*/ 0 w 7832771"/>
                  <a:gd name="connsiteY0" fmla="*/ 0 h 11049"/>
                  <a:gd name="connsiteX1" fmla="*/ 7832773 w 7832771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1" h="11049">
                    <a:moveTo>
                      <a:pt x="0" y="0"/>
                    </a:moveTo>
                    <a:lnTo>
                      <a:pt x="7832773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3" name="フリーフォーム 232">
                <a:extLst>
                  <a:ext uri="{FF2B5EF4-FFF2-40B4-BE49-F238E27FC236}">
                    <a16:creationId xmlns:a16="http://schemas.microsoft.com/office/drawing/2014/main" id="{1FC8BB74-86F4-6CF2-A4A0-893C93C41E6E}"/>
                  </a:ext>
                </a:extLst>
              </p:cNvPr>
              <p:cNvSpPr/>
              <p:nvPr/>
            </p:nvSpPr>
            <p:spPr>
              <a:xfrm>
                <a:off x="1104693" y="5217754"/>
                <a:ext cx="7832771" cy="11049"/>
              </a:xfrm>
              <a:custGeom>
                <a:avLst/>
                <a:gdLst>
                  <a:gd name="connsiteX0" fmla="*/ 0 w 7832771"/>
                  <a:gd name="connsiteY0" fmla="*/ 0 h 11049"/>
                  <a:gd name="connsiteX1" fmla="*/ 7832773 w 7832771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1" h="11049">
                    <a:moveTo>
                      <a:pt x="0" y="0"/>
                    </a:moveTo>
                    <a:lnTo>
                      <a:pt x="7832773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4" name="フリーフォーム 233">
                <a:extLst>
                  <a:ext uri="{FF2B5EF4-FFF2-40B4-BE49-F238E27FC236}">
                    <a16:creationId xmlns:a16="http://schemas.microsoft.com/office/drawing/2014/main" id="{B71E6117-C115-3CAB-5556-50CE054C67C6}"/>
                  </a:ext>
                </a:extLst>
              </p:cNvPr>
              <p:cNvSpPr/>
              <p:nvPr/>
            </p:nvSpPr>
            <p:spPr>
              <a:xfrm>
                <a:off x="1104746" y="2228982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33157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5" name="フリーフォーム 234">
                <a:extLst>
                  <a:ext uri="{FF2B5EF4-FFF2-40B4-BE49-F238E27FC236}">
                    <a16:creationId xmlns:a16="http://schemas.microsoft.com/office/drawing/2014/main" id="{63A3C3A9-E14D-4869-4E27-25BDD8A52844}"/>
                  </a:ext>
                </a:extLst>
              </p:cNvPr>
              <p:cNvSpPr/>
              <p:nvPr/>
            </p:nvSpPr>
            <p:spPr>
              <a:xfrm>
                <a:off x="1104746" y="1980931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6" name="フリーフォーム 235">
                <a:extLst>
                  <a:ext uri="{FF2B5EF4-FFF2-40B4-BE49-F238E27FC236}">
                    <a16:creationId xmlns:a16="http://schemas.microsoft.com/office/drawing/2014/main" id="{69EB283E-A3CC-6F04-BC72-70A2DB056304}"/>
                  </a:ext>
                </a:extLst>
              </p:cNvPr>
              <p:cNvSpPr/>
              <p:nvPr/>
            </p:nvSpPr>
            <p:spPr>
              <a:xfrm>
                <a:off x="1104746" y="1771219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7" name="フリーフォーム 236">
                <a:extLst>
                  <a:ext uri="{FF2B5EF4-FFF2-40B4-BE49-F238E27FC236}">
                    <a16:creationId xmlns:a16="http://schemas.microsoft.com/office/drawing/2014/main" id="{B8C64F1F-0E6D-870A-C1E0-0AE6ED264DDE}"/>
                  </a:ext>
                </a:extLst>
              </p:cNvPr>
              <p:cNvSpPr/>
              <p:nvPr/>
            </p:nvSpPr>
            <p:spPr>
              <a:xfrm>
                <a:off x="1104746" y="1589573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8" name="フリーフォーム 237">
                <a:extLst>
                  <a:ext uri="{FF2B5EF4-FFF2-40B4-BE49-F238E27FC236}">
                    <a16:creationId xmlns:a16="http://schemas.microsoft.com/office/drawing/2014/main" id="{1C473930-AFB0-AD50-418E-25F7EDD77919}"/>
                  </a:ext>
                </a:extLst>
              </p:cNvPr>
              <p:cNvSpPr/>
              <p:nvPr/>
            </p:nvSpPr>
            <p:spPr>
              <a:xfrm>
                <a:off x="1104746" y="1429472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9" name="フリーフォーム 238">
                <a:extLst>
                  <a:ext uri="{FF2B5EF4-FFF2-40B4-BE49-F238E27FC236}">
                    <a16:creationId xmlns:a16="http://schemas.microsoft.com/office/drawing/2014/main" id="{07B29D48-26B9-F085-466D-769CA82F564F}"/>
                  </a:ext>
                </a:extLst>
              </p:cNvPr>
              <p:cNvSpPr/>
              <p:nvPr/>
            </p:nvSpPr>
            <p:spPr>
              <a:xfrm>
                <a:off x="1104746" y="1286055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11052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15314DB7-1BBC-5C8C-CF1B-3FBEBDE4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先行研究と主結果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5780C7-0EE9-67FC-EFA8-C6163A943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grpSp>
        <p:nvGrpSpPr>
          <p:cNvPr id="284" name="グループ化 283">
            <a:extLst>
              <a:ext uri="{FF2B5EF4-FFF2-40B4-BE49-F238E27FC236}">
                <a16:creationId xmlns:a16="http://schemas.microsoft.com/office/drawing/2014/main" id="{F506CEED-F72B-E311-B875-221F9A2FE0D3}"/>
              </a:ext>
            </a:extLst>
          </p:cNvPr>
          <p:cNvGrpSpPr/>
          <p:nvPr/>
        </p:nvGrpSpPr>
        <p:grpSpPr>
          <a:xfrm>
            <a:off x="181900" y="1066721"/>
            <a:ext cx="1083310" cy="4967299"/>
            <a:chOff x="181900" y="1066721"/>
            <a:chExt cx="1083310" cy="49672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65BAF083-31DF-749B-BC3F-534F509BD721}"/>
                    </a:ext>
                  </a:extLst>
                </p:cNvPr>
                <p:cNvSpPr txBox="1"/>
                <p:nvPr/>
              </p:nvSpPr>
              <p:spPr>
                <a:xfrm rot="16200000">
                  <a:off x="-1865087" y="3464581"/>
                  <a:ext cx="4616426" cy="5224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kumimoji="1" lang="ja-JP" altLang="en-US" sz="2400">
                      <a:latin typeface="MS PGothic" panose="020B0600070205080204" pitchFamily="34" charset="-128"/>
                      <a:ea typeface="MS PGothic" panose="020B0600070205080204" pitchFamily="34" charset="-128"/>
                    </a:rPr>
                    <a:t>高さ</a:t>
                  </a:r>
                  <a14:m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h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 </m:t>
                      </m:r>
                    </m:oMath>
                  </a14:m>
                  <a:endParaRPr kumimoji="1" lang="ja-JP" altLang="en-US" sz="2400">
                    <a:latin typeface="MS PGothic" panose="020B0600070205080204" pitchFamily="34" charset="-128"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65BAF083-31DF-749B-BC3F-534F509BD7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1865087" y="3464581"/>
                  <a:ext cx="4616426" cy="522451"/>
                </a:xfrm>
                <a:prstGeom prst="rect">
                  <a:avLst/>
                </a:prstGeom>
                <a:blipFill>
                  <a:blip r:embed="rId2"/>
                  <a:stretch>
                    <a:fillRect l="-2381" r="-214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0090C96E-6C03-C2D8-AD25-342EA603877E}"/>
                </a:ext>
              </a:extLst>
            </p:cNvPr>
            <p:cNvCxnSpPr/>
            <p:nvPr/>
          </p:nvCxnSpPr>
          <p:spPr>
            <a:xfrm flipV="1">
              <a:off x="1093694" y="1280531"/>
              <a:ext cx="0" cy="4496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00361791-A479-44D5-F5AE-196856732B9C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10" y="3725806"/>
              <a:ext cx="1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A67ED3F2-4050-CF60-DD29-E239D00CDBD5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10" y="2780926"/>
              <a:ext cx="1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9074B976-3356-C44E-2E08-25A8ED1B336F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10" y="2232286"/>
              <a:ext cx="1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54A6779D-E532-E473-2CFF-4A9DB1AB81A7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10" y="1288659"/>
              <a:ext cx="1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D69DE162-4DF9-215E-75D7-F1D0221F0AC9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10" y="4274446"/>
              <a:ext cx="1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4C1464CB-BBE3-76AD-171C-C02B2CDA9D83}"/>
                </a:ext>
              </a:extLst>
            </p:cNvPr>
            <p:cNvCxnSpPr>
              <a:cxnSpLocks/>
            </p:cNvCxnSpPr>
            <p:nvPr/>
          </p:nvCxnSpPr>
          <p:spPr>
            <a:xfrm>
              <a:off x="1081610" y="5215262"/>
              <a:ext cx="183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45F1E242-80A2-E39F-CD35-018C2FD671E2}"/>
                </a:ext>
              </a:extLst>
            </p:cNvPr>
            <p:cNvGrpSpPr/>
            <p:nvPr/>
          </p:nvGrpSpPr>
          <p:grpSpPr>
            <a:xfrm>
              <a:off x="280133" y="1066721"/>
              <a:ext cx="824711" cy="4932234"/>
              <a:chOff x="268982" y="1066721"/>
              <a:chExt cx="824711" cy="49322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テキスト ボックス 26">
                    <a:extLst>
                      <a:ext uri="{FF2B5EF4-FFF2-40B4-BE49-F238E27FC236}">
                        <a16:creationId xmlns:a16="http://schemas.microsoft.com/office/drawing/2014/main" id="{9A51539E-DBDA-7FE4-A48E-096593EA4462}"/>
                      </a:ext>
                    </a:extLst>
                  </p:cNvPr>
                  <p:cNvSpPr txBox="1"/>
                  <p:nvPr/>
                </p:nvSpPr>
                <p:spPr>
                  <a:xfrm>
                    <a:off x="664508" y="3499519"/>
                    <a:ext cx="41710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kumimoji="1" lang="ja-JP" altLang="en-US" sz="2400"/>
                  </a:p>
                </p:txBody>
              </p:sp>
            </mc:Choice>
            <mc:Fallback xmlns="">
              <p:sp>
                <p:nvSpPr>
                  <p:cNvPr id="42" name="テキスト ボックス 41">
                    <a:extLst>
                      <a:ext uri="{FF2B5EF4-FFF2-40B4-BE49-F238E27FC236}">
                        <a16:creationId xmlns:a16="http://schemas.microsoft.com/office/drawing/2014/main" id="{134BE099-8DC8-D71E-4806-B343C2B9B3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508" y="3499519"/>
                    <a:ext cx="417102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テキスト ボックス 27">
                    <a:extLst>
                      <a:ext uri="{FF2B5EF4-FFF2-40B4-BE49-F238E27FC236}">
                        <a16:creationId xmlns:a16="http://schemas.microsoft.com/office/drawing/2014/main" id="{6A702ED1-C572-9E71-C5F5-C163668402F8}"/>
                      </a:ext>
                    </a:extLst>
                  </p:cNvPr>
                  <p:cNvSpPr txBox="1"/>
                  <p:nvPr/>
                </p:nvSpPr>
                <p:spPr>
                  <a:xfrm>
                    <a:off x="444156" y="4039226"/>
                    <a:ext cx="64953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oMath>
                      </m:oMathPara>
                    </a14:m>
                    <a:endParaRPr kumimoji="1" lang="ja-JP" altLang="en-US" sz="2400"/>
                  </a:p>
                </p:txBody>
              </p:sp>
            </mc:Choice>
            <mc:Fallback xmlns="">
              <p:sp>
                <p:nvSpPr>
                  <p:cNvPr id="43" name="テキスト ボックス 42">
                    <a:extLst>
                      <a:ext uri="{FF2B5EF4-FFF2-40B4-BE49-F238E27FC236}">
                        <a16:creationId xmlns:a16="http://schemas.microsoft.com/office/drawing/2014/main" id="{0DBD985E-9DBA-F3C0-2421-1D1A46F2B0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156" y="4039226"/>
                    <a:ext cx="649537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テキスト ボックス 28">
                    <a:extLst>
                      <a:ext uri="{FF2B5EF4-FFF2-40B4-BE49-F238E27FC236}">
                        <a16:creationId xmlns:a16="http://schemas.microsoft.com/office/drawing/2014/main" id="{EB735630-5BC8-35FD-ACBC-179348F1B077}"/>
                      </a:ext>
                    </a:extLst>
                  </p:cNvPr>
                  <p:cNvSpPr txBox="1"/>
                  <p:nvPr/>
                </p:nvSpPr>
                <p:spPr>
                  <a:xfrm>
                    <a:off x="442233" y="4992503"/>
                    <a:ext cx="64953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oMath>
                      </m:oMathPara>
                    </a14:m>
                    <a:endParaRPr kumimoji="1" lang="ja-JP" altLang="en-US" sz="2400"/>
                  </a:p>
                </p:txBody>
              </p:sp>
            </mc:Choice>
            <mc:Fallback xmlns="">
              <p:sp>
                <p:nvSpPr>
                  <p:cNvPr id="44" name="テキスト ボックス 43">
                    <a:extLst>
                      <a:ext uri="{FF2B5EF4-FFF2-40B4-BE49-F238E27FC236}">
                        <a16:creationId xmlns:a16="http://schemas.microsoft.com/office/drawing/2014/main" id="{5D44FE3B-1011-F158-77DB-E04297C340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233" y="4992503"/>
                    <a:ext cx="649537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テキスト ボックス 29">
                    <a:extLst>
                      <a:ext uri="{FF2B5EF4-FFF2-40B4-BE49-F238E27FC236}">
                        <a16:creationId xmlns:a16="http://schemas.microsoft.com/office/drawing/2014/main" id="{72735D48-1B66-4B1C-DF9C-33FC8EADFE82}"/>
                      </a:ext>
                    </a:extLst>
                  </p:cNvPr>
                  <p:cNvSpPr txBox="1"/>
                  <p:nvPr/>
                </p:nvSpPr>
                <p:spPr>
                  <a:xfrm>
                    <a:off x="268982" y="5537290"/>
                    <a:ext cx="81945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0.05</m:t>
                          </m:r>
                        </m:oMath>
                      </m:oMathPara>
                    </a14:m>
                    <a:endParaRPr kumimoji="1" lang="ja-JP" altLang="en-US" sz="2400"/>
                  </a:p>
                </p:txBody>
              </p:sp>
            </mc:Choice>
            <mc:Fallback xmlns="">
              <p:sp>
                <p:nvSpPr>
                  <p:cNvPr id="45" name="テキスト ボックス 44">
                    <a:extLst>
                      <a:ext uri="{FF2B5EF4-FFF2-40B4-BE49-F238E27FC236}">
                        <a16:creationId xmlns:a16="http://schemas.microsoft.com/office/drawing/2014/main" id="{FDC50E59-B868-F5CC-EE8D-E1EEE600B3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982" y="5537290"/>
                    <a:ext cx="819455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テキスト ボックス 30">
                    <a:extLst>
                      <a:ext uri="{FF2B5EF4-FFF2-40B4-BE49-F238E27FC236}">
                        <a16:creationId xmlns:a16="http://schemas.microsoft.com/office/drawing/2014/main" id="{36C87E1F-7EB2-0E89-238E-573A0331EA37}"/>
                      </a:ext>
                    </a:extLst>
                  </p:cNvPr>
                  <p:cNvSpPr txBox="1"/>
                  <p:nvPr/>
                </p:nvSpPr>
                <p:spPr>
                  <a:xfrm>
                    <a:off x="671164" y="2550093"/>
                    <a:ext cx="41710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kumimoji="1" lang="ja-JP" altLang="en-US" sz="2400"/>
                  </a:p>
                </p:txBody>
              </p:sp>
            </mc:Choice>
            <mc:Fallback xmlns="">
              <p:sp>
                <p:nvSpPr>
                  <p:cNvPr id="46" name="テキスト ボックス 45">
                    <a:extLst>
                      <a:ext uri="{FF2B5EF4-FFF2-40B4-BE49-F238E27FC236}">
                        <a16:creationId xmlns:a16="http://schemas.microsoft.com/office/drawing/2014/main" id="{E480B619-B96F-4D7B-D4E0-DA2201080E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1164" y="2550093"/>
                    <a:ext cx="417102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テキスト ボックス 31">
                    <a:extLst>
                      <a:ext uri="{FF2B5EF4-FFF2-40B4-BE49-F238E27FC236}">
                        <a16:creationId xmlns:a16="http://schemas.microsoft.com/office/drawing/2014/main" id="{FC6D00A7-CE3F-9F4C-469B-6FC34EA07A32}"/>
                      </a:ext>
                    </a:extLst>
                  </p:cNvPr>
                  <p:cNvSpPr txBox="1"/>
                  <p:nvPr/>
                </p:nvSpPr>
                <p:spPr>
                  <a:xfrm>
                    <a:off x="504608" y="2007966"/>
                    <a:ext cx="58702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oMath>
                      </m:oMathPara>
                    </a14:m>
                    <a:endParaRPr kumimoji="1" lang="ja-JP" altLang="en-US" sz="2400"/>
                  </a:p>
                </p:txBody>
              </p:sp>
            </mc:Choice>
            <mc:Fallback xmlns="">
              <p:sp>
                <p:nvSpPr>
                  <p:cNvPr id="47" name="テキスト ボックス 46">
                    <a:extLst>
                      <a:ext uri="{FF2B5EF4-FFF2-40B4-BE49-F238E27FC236}">
                        <a16:creationId xmlns:a16="http://schemas.microsoft.com/office/drawing/2014/main" id="{FD17EBA4-CDEB-B6F3-88DC-9E43101A4D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4608" y="2007966"/>
                    <a:ext cx="58702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テキスト ボックス 32">
                    <a:extLst>
                      <a:ext uri="{FF2B5EF4-FFF2-40B4-BE49-F238E27FC236}">
                        <a16:creationId xmlns:a16="http://schemas.microsoft.com/office/drawing/2014/main" id="{F58A3BE9-EAA4-34A4-833B-89B2A5AC001A}"/>
                      </a:ext>
                    </a:extLst>
                  </p:cNvPr>
                  <p:cNvSpPr txBox="1"/>
                  <p:nvPr/>
                </p:nvSpPr>
                <p:spPr>
                  <a:xfrm>
                    <a:off x="500655" y="1066721"/>
                    <a:ext cx="58702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kumimoji="1" lang="ja-JP" altLang="en-US" sz="2400"/>
                  </a:p>
                </p:txBody>
              </p:sp>
            </mc:Choice>
            <mc:Fallback xmlns="">
              <p:sp>
                <p:nvSpPr>
                  <p:cNvPr id="48" name="テキスト ボックス 47">
                    <a:extLst>
                      <a:ext uri="{FF2B5EF4-FFF2-40B4-BE49-F238E27FC236}">
                        <a16:creationId xmlns:a16="http://schemas.microsoft.com/office/drawing/2014/main" id="{A178EED9-9732-BCD6-1AF8-BA2BD9F1E4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655" y="1066721"/>
                    <a:ext cx="587020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83" name="グループ化 282">
            <a:extLst>
              <a:ext uri="{FF2B5EF4-FFF2-40B4-BE49-F238E27FC236}">
                <a16:creationId xmlns:a16="http://schemas.microsoft.com/office/drawing/2014/main" id="{233F8D8C-9CAA-AAD5-B481-C55EA4D58F2E}"/>
              </a:ext>
            </a:extLst>
          </p:cNvPr>
          <p:cNvGrpSpPr/>
          <p:nvPr/>
        </p:nvGrpSpPr>
        <p:grpSpPr>
          <a:xfrm>
            <a:off x="888460" y="5634853"/>
            <a:ext cx="8335775" cy="869863"/>
            <a:chOff x="888460" y="5634853"/>
            <a:chExt cx="8335775" cy="869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6AAA1CDF-3119-5D39-C2B5-0078873D7609}"/>
                    </a:ext>
                  </a:extLst>
                </p:cNvPr>
                <p:cNvSpPr txBox="1"/>
                <p:nvPr/>
              </p:nvSpPr>
              <p:spPr>
                <a:xfrm>
                  <a:off x="4123708" y="6043051"/>
                  <a:ext cx="142423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ja-JP" altLang="en-US" sz="2400" dirty="0">
                      <a:latin typeface="MS PGothic" panose="020B0600070205080204" pitchFamily="34" charset="-128"/>
                      <a:ea typeface="MS PGothic" panose="020B0600070205080204" pitchFamily="34" charset="-128"/>
                    </a:rPr>
                    <a:t>正</a:t>
                  </a:r>
                  <a14:m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 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𝑛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 </m:t>
                      </m:r>
                    </m:oMath>
                  </a14:m>
                  <a:r>
                    <a:rPr kumimoji="1" lang="ja-JP" altLang="en-US" sz="2400">
                      <a:latin typeface="MS PGothic" panose="020B0600070205080204" pitchFamily="34" charset="-128"/>
                      <a:ea typeface="MS PGothic" panose="020B0600070205080204" pitchFamily="34" charset="-128"/>
                    </a:rPr>
                    <a:t>角形</a:t>
                  </a:r>
                </a:p>
              </p:txBody>
            </p:sp>
          </mc:Choice>
          <mc:Fallback xmlns="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6AAA1CDF-3119-5D39-C2B5-0078873D76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3708" y="6043051"/>
                  <a:ext cx="1424236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6195" t="-13158" r="-7080" b="-2631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DD29EFED-3845-C974-FF6E-895BAF0EFEE6}"/>
                </a:ext>
              </a:extLst>
            </p:cNvPr>
            <p:cNvCxnSpPr>
              <a:cxnSpLocks/>
            </p:cNvCxnSpPr>
            <p:nvPr/>
          </p:nvCxnSpPr>
          <p:spPr>
            <a:xfrm>
              <a:off x="1093694" y="5777500"/>
              <a:ext cx="78586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D4098FC4-7F87-AB47-9070-4ABB7AC39E45}"/>
                </a:ext>
              </a:extLst>
            </p:cNvPr>
            <p:cNvCxnSpPr>
              <a:cxnSpLocks/>
            </p:cNvCxnSpPr>
            <p:nvPr/>
          </p:nvCxnSpPr>
          <p:spPr>
            <a:xfrm>
              <a:off x="2218773" y="5634853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DF68788A-45EF-E042-9E40-433DD6EFA3B5}"/>
                </a:ext>
              </a:extLst>
            </p:cNvPr>
            <p:cNvCxnSpPr>
              <a:cxnSpLocks/>
            </p:cNvCxnSpPr>
            <p:nvPr/>
          </p:nvCxnSpPr>
          <p:spPr>
            <a:xfrm>
              <a:off x="3341769" y="5634853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D9FE936E-20A0-9D83-BAA1-3A154EC6763F}"/>
                </a:ext>
              </a:extLst>
            </p:cNvPr>
            <p:cNvCxnSpPr>
              <a:cxnSpLocks/>
            </p:cNvCxnSpPr>
            <p:nvPr/>
          </p:nvCxnSpPr>
          <p:spPr>
            <a:xfrm>
              <a:off x="4468294" y="5634853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B989151B-83DD-01C4-4F1E-26FC8D0EE8DA}"/>
                </a:ext>
              </a:extLst>
            </p:cNvPr>
            <p:cNvCxnSpPr>
              <a:cxnSpLocks/>
            </p:cNvCxnSpPr>
            <p:nvPr/>
          </p:nvCxnSpPr>
          <p:spPr>
            <a:xfrm>
              <a:off x="5586356" y="5634853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2264690D-7A61-C575-0D8F-DF4F3F117D13}"/>
                </a:ext>
              </a:extLst>
            </p:cNvPr>
            <p:cNvCxnSpPr>
              <a:cxnSpLocks/>
            </p:cNvCxnSpPr>
            <p:nvPr/>
          </p:nvCxnSpPr>
          <p:spPr>
            <a:xfrm>
              <a:off x="6698234" y="5634853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50D6D53C-174F-558E-3D13-CBF63D4AF5E9}"/>
                </a:ext>
              </a:extLst>
            </p:cNvPr>
            <p:cNvCxnSpPr>
              <a:cxnSpLocks/>
            </p:cNvCxnSpPr>
            <p:nvPr/>
          </p:nvCxnSpPr>
          <p:spPr>
            <a:xfrm>
              <a:off x="7821371" y="5634853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58D6E741-6011-CF20-F196-123414E4554A}"/>
                </a:ext>
              </a:extLst>
            </p:cNvPr>
            <p:cNvCxnSpPr>
              <a:cxnSpLocks/>
            </p:cNvCxnSpPr>
            <p:nvPr/>
          </p:nvCxnSpPr>
          <p:spPr>
            <a:xfrm>
              <a:off x="8935080" y="5634853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7A3FFBE8-9574-C56B-EC05-30DC51114E78}"/>
                    </a:ext>
                  </a:extLst>
                </p:cNvPr>
                <p:cNvSpPr txBox="1"/>
                <p:nvPr/>
              </p:nvSpPr>
              <p:spPr>
                <a:xfrm>
                  <a:off x="888460" y="5739109"/>
                  <a:ext cx="41710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/>
                </a:p>
              </p:txBody>
            </p:sp>
          </mc:Choice>
          <mc:Fallback xmlns=""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7A3FFBE8-9574-C56B-EC05-30DC51114E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460" y="5739109"/>
                  <a:ext cx="417102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A441EE02-0447-6782-3034-05495345E1B2}"/>
                    </a:ext>
                  </a:extLst>
                </p:cNvPr>
                <p:cNvSpPr txBox="1"/>
                <p:nvPr/>
              </p:nvSpPr>
              <p:spPr>
                <a:xfrm>
                  <a:off x="2014176" y="5739109"/>
                  <a:ext cx="41710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kumimoji="1" lang="ja-JP" altLang="en-US" sz="2400"/>
                </a:p>
              </p:txBody>
            </p:sp>
          </mc:Choice>
          <mc:Fallback xmlns=""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A441EE02-0447-6782-3034-05495345E1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4176" y="5739109"/>
                  <a:ext cx="417102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10B2BEF5-49FE-1627-764A-DAB6FA4E16FD}"/>
                    </a:ext>
                  </a:extLst>
                </p:cNvPr>
                <p:cNvSpPr txBox="1"/>
                <p:nvPr/>
              </p:nvSpPr>
              <p:spPr>
                <a:xfrm>
                  <a:off x="3042442" y="5739109"/>
                  <a:ext cx="5870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kumimoji="1" lang="ja-JP" altLang="en-US" sz="2400"/>
                </a:p>
              </p:txBody>
            </p:sp>
          </mc:Choice>
          <mc:Fallback xmlns=""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10B2BEF5-49FE-1627-764A-DAB6FA4E16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2442" y="5739109"/>
                  <a:ext cx="587020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D1F4FF91-9032-07BD-BB71-71455047B04B}"/>
                    </a:ext>
                  </a:extLst>
                </p:cNvPr>
                <p:cNvSpPr txBox="1"/>
                <p:nvPr/>
              </p:nvSpPr>
              <p:spPr>
                <a:xfrm>
                  <a:off x="4174784" y="5739109"/>
                  <a:ext cx="5870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kumimoji="1" lang="ja-JP" altLang="en-US" sz="2400"/>
                </a:p>
              </p:txBody>
            </p:sp>
          </mc:Choice>
          <mc:Fallback xmlns=""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D1F4FF91-9032-07BD-BB71-71455047B0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4784" y="5739109"/>
                  <a:ext cx="58702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8F6658E7-495B-4D91-C2A4-D6CE11557433}"/>
                    </a:ext>
                  </a:extLst>
                </p:cNvPr>
                <p:cNvSpPr txBox="1"/>
                <p:nvPr/>
              </p:nvSpPr>
              <p:spPr>
                <a:xfrm>
                  <a:off x="5288272" y="5739109"/>
                  <a:ext cx="5870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/>
                </a:p>
              </p:txBody>
            </p:sp>
          </mc:Choice>
          <mc:Fallback xmlns=""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8F6658E7-495B-4D91-C2A4-D6CE115574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272" y="5739109"/>
                  <a:ext cx="587020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>
                  <a:extLst>
                    <a:ext uri="{FF2B5EF4-FFF2-40B4-BE49-F238E27FC236}">
                      <a16:creationId xmlns:a16="http://schemas.microsoft.com/office/drawing/2014/main" id="{FDC88790-BC97-F643-F067-CEF523D32D2C}"/>
                    </a:ext>
                  </a:extLst>
                </p:cNvPr>
                <p:cNvSpPr txBox="1"/>
                <p:nvPr/>
              </p:nvSpPr>
              <p:spPr>
                <a:xfrm>
                  <a:off x="6403284" y="5739109"/>
                  <a:ext cx="5870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kumimoji="1" lang="ja-JP" altLang="en-US" sz="2400"/>
                </a:p>
              </p:txBody>
            </p:sp>
          </mc:Choice>
          <mc:Fallback xmlns="">
            <p:sp>
              <p:nvSpPr>
                <p:cNvPr id="40" name="テキスト ボックス 39">
                  <a:extLst>
                    <a:ext uri="{FF2B5EF4-FFF2-40B4-BE49-F238E27FC236}">
                      <a16:creationId xmlns:a16="http://schemas.microsoft.com/office/drawing/2014/main" id="{FDC88790-BC97-F643-F067-CEF523D32D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3284" y="5739109"/>
                  <a:ext cx="587020" cy="4616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0FC37730-71CE-4C62-B6B3-D3473F99F7B2}"/>
                    </a:ext>
                  </a:extLst>
                </p:cNvPr>
                <p:cNvSpPr txBox="1"/>
                <p:nvPr/>
              </p:nvSpPr>
              <p:spPr>
                <a:xfrm>
                  <a:off x="7533411" y="5739109"/>
                  <a:ext cx="5870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/>
                </a:p>
              </p:txBody>
            </p:sp>
          </mc:Choice>
          <mc:Fallback xmlns="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0FC37730-71CE-4C62-B6B3-D3473F99F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3411" y="5739109"/>
                  <a:ext cx="587020" cy="46166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20C9A60C-CBE5-1616-84BC-FB428AD1E3F0}"/>
                    </a:ext>
                  </a:extLst>
                </p:cNvPr>
                <p:cNvSpPr txBox="1"/>
                <p:nvPr/>
              </p:nvSpPr>
              <p:spPr>
                <a:xfrm>
                  <a:off x="8637215" y="5739109"/>
                  <a:ext cx="5870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kumimoji="1" lang="ja-JP" altLang="en-US" sz="2400"/>
                </a:p>
              </p:txBody>
            </p:sp>
          </mc:Choice>
          <mc:Fallback xmlns=""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20C9A60C-CBE5-1616-84BC-FB428AD1E3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7215" y="5739109"/>
                  <a:ext cx="587020" cy="46166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C9D46E8A-06F9-252E-080E-B6434D9B62F1}"/>
              </a:ext>
            </a:extLst>
          </p:cNvPr>
          <p:cNvCxnSpPr/>
          <p:nvPr/>
        </p:nvCxnSpPr>
        <p:spPr>
          <a:xfrm flipV="1">
            <a:off x="1757942" y="1280531"/>
            <a:ext cx="0" cy="4496969"/>
          </a:xfrm>
          <a:prstGeom prst="line">
            <a:avLst/>
          </a:prstGeom>
          <a:ln w="57150">
            <a:solidFill>
              <a:srgbClr val="1E219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6" name="グループ化 275">
            <a:extLst>
              <a:ext uri="{FF2B5EF4-FFF2-40B4-BE49-F238E27FC236}">
                <a16:creationId xmlns:a16="http://schemas.microsoft.com/office/drawing/2014/main" id="{D094A0A3-2780-E37E-7569-3DFE5542AA5F}"/>
              </a:ext>
            </a:extLst>
          </p:cNvPr>
          <p:cNvGrpSpPr/>
          <p:nvPr/>
        </p:nvGrpSpPr>
        <p:grpSpPr>
          <a:xfrm>
            <a:off x="1612877" y="3576526"/>
            <a:ext cx="7474010" cy="296395"/>
            <a:chOff x="1612877" y="3576526"/>
            <a:chExt cx="7474010" cy="296395"/>
          </a:xfrm>
        </p:grpSpPr>
        <p:sp>
          <p:nvSpPr>
            <p:cNvPr id="242" name="乗算記号 241">
              <a:extLst>
                <a:ext uri="{FF2B5EF4-FFF2-40B4-BE49-F238E27FC236}">
                  <a16:creationId xmlns:a16="http://schemas.microsoft.com/office/drawing/2014/main" id="{5BAC00ED-B49B-9757-ACD5-A3C8E3341BA1}"/>
                </a:ext>
              </a:extLst>
            </p:cNvPr>
            <p:cNvSpPr/>
            <p:nvPr/>
          </p:nvSpPr>
          <p:spPr>
            <a:xfrm>
              <a:off x="2075108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1E21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乗算記号 242">
              <a:extLst>
                <a:ext uri="{FF2B5EF4-FFF2-40B4-BE49-F238E27FC236}">
                  <a16:creationId xmlns:a16="http://schemas.microsoft.com/office/drawing/2014/main" id="{33140C43-EA2A-157F-7C0D-619C81ED1AEB}"/>
                </a:ext>
              </a:extLst>
            </p:cNvPr>
            <p:cNvSpPr/>
            <p:nvPr/>
          </p:nvSpPr>
          <p:spPr>
            <a:xfrm>
              <a:off x="1855511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1E21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乗算記号 243">
              <a:extLst>
                <a:ext uri="{FF2B5EF4-FFF2-40B4-BE49-F238E27FC236}">
                  <a16:creationId xmlns:a16="http://schemas.microsoft.com/office/drawing/2014/main" id="{F4FDD9C0-3B52-CE24-F818-D324CE112FCC}"/>
                </a:ext>
              </a:extLst>
            </p:cNvPr>
            <p:cNvSpPr/>
            <p:nvPr/>
          </p:nvSpPr>
          <p:spPr>
            <a:xfrm>
              <a:off x="2299767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1E21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乗算記号 244">
              <a:extLst>
                <a:ext uri="{FF2B5EF4-FFF2-40B4-BE49-F238E27FC236}">
                  <a16:creationId xmlns:a16="http://schemas.microsoft.com/office/drawing/2014/main" id="{72D25A58-2754-F58B-74D0-16411B3C5BEE}"/>
                </a:ext>
              </a:extLst>
            </p:cNvPr>
            <p:cNvSpPr/>
            <p:nvPr/>
          </p:nvSpPr>
          <p:spPr>
            <a:xfrm>
              <a:off x="2745278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1E21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乗算記号 245">
              <a:extLst>
                <a:ext uri="{FF2B5EF4-FFF2-40B4-BE49-F238E27FC236}">
                  <a16:creationId xmlns:a16="http://schemas.microsoft.com/office/drawing/2014/main" id="{979B402E-1C6A-706E-49DC-29EEBE8DFFB0}"/>
                </a:ext>
              </a:extLst>
            </p:cNvPr>
            <p:cNvSpPr/>
            <p:nvPr/>
          </p:nvSpPr>
          <p:spPr>
            <a:xfrm>
              <a:off x="2525681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1E21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乗算記号 246">
              <a:extLst>
                <a:ext uri="{FF2B5EF4-FFF2-40B4-BE49-F238E27FC236}">
                  <a16:creationId xmlns:a16="http://schemas.microsoft.com/office/drawing/2014/main" id="{6BFEDCB2-3FF8-6E2D-A268-5DCC9896A8ED}"/>
                </a:ext>
              </a:extLst>
            </p:cNvPr>
            <p:cNvSpPr/>
            <p:nvPr/>
          </p:nvSpPr>
          <p:spPr>
            <a:xfrm>
              <a:off x="2969937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1E21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乗算記号 247">
              <a:extLst>
                <a:ext uri="{FF2B5EF4-FFF2-40B4-BE49-F238E27FC236}">
                  <a16:creationId xmlns:a16="http://schemas.microsoft.com/office/drawing/2014/main" id="{AEECB015-C446-533E-F82E-43BDFCC99623}"/>
                </a:ext>
              </a:extLst>
            </p:cNvPr>
            <p:cNvSpPr/>
            <p:nvPr/>
          </p:nvSpPr>
          <p:spPr>
            <a:xfrm>
              <a:off x="3415729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1E21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乗算記号 248">
              <a:extLst>
                <a:ext uri="{FF2B5EF4-FFF2-40B4-BE49-F238E27FC236}">
                  <a16:creationId xmlns:a16="http://schemas.microsoft.com/office/drawing/2014/main" id="{54F7A47E-52E3-C129-14CF-859335445515}"/>
                </a:ext>
              </a:extLst>
            </p:cNvPr>
            <p:cNvSpPr/>
            <p:nvPr/>
          </p:nvSpPr>
          <p:spPr>
            <a:xfrm>
              <a:off x="3196132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1E21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乗算記号 249">
              <a:extLst>
                <a:ext uri="{FF2B5EF4-FFF2-40B4-BE49-F238E27FC236}">
                  <a16:creationId xmlns:a16="http://schemas.microsoft.com/office/drawing/2014/main" id="{C0C4E872-74BF-F4EA-1084-5214EAB7A6B9}"/>
                </a:ext>
              </a:extLst>
            </p:cNvPr>
            <p:cNvSpPr/>
            <p:nvPr/>
          </p:nvSpPr>
          <p:spPr>
            <a:xfrm>
              <a:off x="3640388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1E21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乗算記号 250">
              <a:extLst>
                <a:ext uri="{FF2B5EF4-FFF2-40B4-BE49-F238E27FC236}">
                  <a16:creationId xmlns:a16="http://schemas.microsoft.com/office/drawing/2014/main" id="{7B31594C-879D-2F79-FDC1-98DB069A9304}"/>
                </a:ext>
              </a:extLst>
            </p:cNvPr>
            <p:cNvSpPr/>
            <p:nvPr/>
          </p:nvSpPr>
          <p:spPr>
            <a:xfrm>
              <a:off x="4085655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1E21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乗算記号 251">
              <a:extLst>
                <a:ext uri="{FF2B5EF4-FFF2-40B4-BE49-F238E27FC236}">
                  <a16:creationId xmlns:a16="http://schemas.microsoft.com/office/drawing/2014/main" id="{32BC44DE-AE1A-2AB8-97F7-E9B51FE3FCA9}"/>
                </a:ext>
              </a:extLst>
            </p:cNvPr>
            <p:cNvSpPr/>
            <p:nvPr/>
          </p:nvSpPr>
          <p:spPr>
            <a:xfrm>
              <a:off x="3866058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1E21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乗算記号 252">
              <a:extLst>
                <a:ext uri="{FF2B5EF4-FFF2-40B4-BE49-F238E27FC236}">
                  <a16:creationId xmlns:a16="http://schemas.microsoft.com/office/drawing/2014/main" id="{E6030839-3E21-FA8F-1BB2-D7CBBD22BC5B}"/>
                </a:ext>
              </a:extLst>
            </p:cNvPr>
            <p:cNvSpPr/>
            <p:nvPr/>
          </p:nvSpPr>
          <p:spPr>
            <a:xfrm>
              <a:off x="4310314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1E21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乗算記号 253">
              <a:extLst>
                <a:ext uri="{FF2B5EF4-FFF2-40B4-BE49-F238E27FC236}">
                  <a16:creationId xmlns:a16="http://schemas.microsoft.com/office/drawing/2014/main" id="{BA2CD17F-8F17-D3BC-EAAD-089489FEBDC5}"/>
                </a:ext>
              </a:extLst>
            </p:cNvPr>
            <p:cNvSpPr/>
            <p:nvPr/>
          </p:nvSpPr>
          <p:spPr>
            <a:xfrm>
              <a:off x="4755825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1E21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乗算記号 254">
              <a:extLst>
                <a:ext uri="{FF2B5EF4-FFF2-40B4-BE49-F238E27FC236}">
                  <a16:creationId xmlns:a16="http://schemas.microsoft.com/office/drawing/2014/main" id="{ACD1B669-AFA2-EC79-16B5-BA4C3176B23F}"/>
                </a:ext>
              </a:extLst>
            </p:cNvPr>
            <p:cNvSpPr/>
            <p:nvPr/>
          </p:nvSpPr>
          <p:spPr>
            <a:xfrm>
              <a:off x="4536228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1E21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乗算記号 255">
              <a:extLst>
                <a:ext uri="{FF2B5EF4-FFF2-40B4-BE49-F238E27FC236}">
                  <a16:creationId xmlns:a16="http://schemas.microsoft.com/office/drawing/2014/main" id="{A75F073B-8512-62F9-9A85-B95920A24F9C}"/>
                </a:ext>
              </a:extLst>
            </p:cNvPr>
            <p:cNvSpPr/>
            <p:nvPr/>
          </p:nvSpPr>
          <p:spPr>
            <a:xfrm>
              <a:off x="4980484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1E21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乗算記号 256">
              <a:extLst>
                <a:ext uri="{FF2B5EF4-FFF2-40B4-BE49-F238E27FC236}">
                  <a16:creationId xmlns:a16="http://schemas.microsoft.com/office/drawing/2014/main" id="{6A4D35C7-5F61-BC5D-68D9-60257C89C63D}"/>
                </a:ext>
              </a:extLst>
            </p:cNvPr>
            <p:cNvSpPr/>
            <p:nvPr/>
          </p:nvSpPr>
          <p:spPr>
            <a:xfrm>
              <a:off x="5426276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1E21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乗算記号 257">
              <a:extLst>
                <a:ext uri="{FF2B5EF4-FFF2-40B4-BE49-F238E27FC236}">
                  <a16:creationId xmlns:a16="http://schemas.microsoft.com/office/drawing/2014/main" id="{FFF5AC0E-33A3-27B3-1EF6-966761DEA64B}"/>
                </a:ext>
              </a:extLst>
            </p:cNvPr>
            <p:cNvSpPr/>
            <p:nvPr/>
          </p:nvSpPr>
          <p:spPr>
            <a:xfrm>
              <a:off x="5206679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1E21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乗算記号 258">
              <a:extLst>
                <a:ext uri="{FF2B5EF4-FFF2-40B4-BE49-F238E27FC236}">
                  <a16:creationId xmlns:a16="http://schemas.microsoft.com/office/drawing/2014/main" id="{C5E695A0-462A-ECA2-55A9-7D8F56C023D9}"/>
                </a:ext>
              </a:extLst>
            </p:cNvPr>
            <p:cNvSpPr/>
            <p:nvPr/>
          </p:nvSpPr>
          <p:spPr>
            <a:xfrm>
              <a:off x="5650935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1E21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乗算記号 259">
              <a:extLst>
                <a:ext uri="{FF2B5EF4-FFF2-40B4-BE49-F238E27FC236}">
                  <a16:creationId xmlns:a16="http://schemas.microsoft.com/office/drawing/2014/main" id="{FD6B15EE-5485-587C-C899-49B84BB2DA20}"/>
                </a:ext>
              </a:extLst>
            </p:cNvPr>
            <p:cNvSpPr/>
            <p:nvPr/>
          </p:nvSpPr>
          <p:spPr>
            <a:xfrm>
              <a:off x="6101609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1E21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乗算記号 260">
              <a:extLst>
                <a:ext uri="{FF2B5EF4-FFF2-40B4-BE49-F238E27FC236}">
                  <a16:creationId xmlns:a16="http://schemas.microsoft.com/office/drawing/2014/main" id="{B70EFA77-8588-F9D6-1648-286D8733247D}"/>
                </a:ext>
              </a:extLst>
            </p:cNvPr>
            <p:cNvSpPr/>
            <p:nvPr/>
          </p:nvSpPr>
          <p:spPr>
            <a:xfrm>
              <a:off x="5882012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1E21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乗算記号 261">
              <a:extLst>
                <a:ext uri="{FF2B5EF4-FFF2-40B4-BE49-F238E27FC236}">
                  <a16:creationId xmlns:a16="http://schemas.microsoft.com/office/drawing/2014/main" id="{2F80765A-D7B5-15E6-D6B1-FCC4559ECEF7}"/>
                </a:ext>
              </a:extLst>
            </p:cNvPr>
            <p:cNvSpPr/>
            <p:nvPr/>
          </p:nvSpPr>
          <p:spPr>
            <a:xfrm>
              <a:off x="6326268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乗算記号 262">
              <a:extLst>
                <a:ext uri="{FF2B5EF4-FFF2-40B4-BE49-F238E27FC236}">
                  <a16:creationId xmlns:a16="http://schemas.microsoft.com/office/drawing/2014/main" id="{9C578E69-06E2-A7CC-C559-36254E7A08AA}"/>
                </a:ext>
              </a:extLst>
            </p:cNvPr>
            <p:cNvSpPr/>
            <p:nvPr/>
          </p:nvSpPr>
          <p:spPr>
            <a:xfrm>
              <a:off x="6771779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乗算記号 263">
              <a:extLst>
                <a:ext uri="{FF2B5EF4-FFF2-40B4-BE49-F238E27FC236}">
                  <a16:creationId xmlns:a16="http://schemas.microsoft.com/office/drawing/2014/main" id="{66D9435D-B62D-E0EF-D695-CB098B680A23}"/>
                </a:ext>
              </a:extLst>
            </p:cNvPr>
            <p:cNvSpPr/>
            <p:nvPr/>
          </p:nvSpPr>
          <p:spPr>
            <a:xfrm>
              <a:off x="6552182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乗算記号 264">
              <a:extLst>
                <a:ext uri="{FF2B5EF4-FFF2-40B4-BE49-F238E27FC236}">
                  <a16:creationId xmlns:a16="http://schemas.microsoft.com/office/drawing/2014/main" id="{7C9A50B2-E261-A8B3-511D-7D113EE6F70D}"/>
                </a:ext>
              </a:extLst>
            </p:cNvPr>
            <p:cNvSpPr/>
            <p:nvPr/>
          </p:nvSpPr>
          <p:spPr>
            <a:xfrm>
              <a:off x="6996438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乗算記号 265">
              <a:extLst>
                <a:ext uri="{FF2B5EF4-FFF2-40B4-BE49-F238E27FC236}">
                  <a16:creationId xmlns:a16="http://schemas.microsoft.com/office/drawing/2014/main" id="{483246E6-3DB2-7FEE-6B11-BD82B4602919}"/>
                </a:ext>
              </a:extLst>
            </p:cNvPr>
            <p:cNvSpPr/>
            <p:nvPr/>
          </p:nvSpPr>
          <p:spPr>
            <a:xfrm>
              <a:off x="7442230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乗算記号 266">
              <a:extLst>
                <a:ext uri="{FF2B5EF4-FFF2-40B4-BE49-F238E27FC236}">
                  <a16:creationId xmlns:a16="http://schemas.microsoft.com/office/drawing/2014/main" id="{E4B8F953-9030-3164-20A1-6BEC7F5CAE03}"/>
                </a:ext>
              </a:extLst>
            </p:cNvPr>
            <p:cNvSpPr/>
            <p:nvPr/>
          </p:nvSpPr>
          <p:spPr>
            <a:xfrm>
              <a:off x="7222633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乗算記号 267">
              <a:extLst>
                <a:ext uri="{FF2B5EF4-FFF2-40B4-BE49-F238E27FC236}">
                  <a16:creationId xmlns:a16="http://schemas.microsoft.com/office/drawing/2014/main" id="{7CF40244-27D6-C842-63FB-4FBB43CB814D}"/>
                </a:ext>
              </a:extLst>
            </p:cNvPr>
            <p:cNvSpPr/>
            <p:nvPr/>
          </p:nvSpPr>
          <p:spPr>
            <a:xfrm>
              <a:off x="7666889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乗算記号 268">
              <a:extLst>
                <a:ext uri="{FF2B5EF4-FFF2-40B4-BE49-F238E27FC236}">
                  <a16:creationId xmlns:a16="http://schemas.microsoft.com/office/drawing/2014/main" id="{8BB48D50-58CA-FA52-4C32-1A16AB00BABC}"/>
                </a:ext>
              </a:extLst>
            </p:cNvPr>
            <p:cNvSpPr/>
            <p:nvPr/>
          </p:nvSpPr>
          <p:spPr>
            <a:xfrm>
              <a:off x="7900713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乗算記号 269">
              <a:extLst>
                <a:ext uri="{FF2B5EF4-FFF2-40B4-BE49-F238E27FC236}">
                  <a16:creationId xmlns:a16="http://schemas.microsoft.com/office/drawing/2014/main" id="{487E46D1-CACD-C7B5-2CDF-D9B6F39B14D2}"/>
                </a:ext>
              </a:extLst>
            </p:cNvPr>
            <p:cNvSpPr/>
            <p:nvPr/>
          </p:nvSpPr>
          <p:spPr>
            <a:xfrm>
              <a:off x="8125372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乗算記号 270">
              <a:extLst>
                <a:ext uri="{FF2B5EF4-FFF2-40B4-BE49-F238E27FC236}">
                  <a16:creationId xmlns:a16="http://schemas.microsoft.com/office/drawing/2014/main" id="{3C9A56D7-DDCB-E723-B960-78AE92259EDB}"/>
                </a:ext>
              </a:extLst>
            </p:cNvPr>
            <p:cNvSpPr/>
            <p:nvPr/>
          </p:nvSpPr>
          <p:spPr>
            <a:xfrm>
              <a:off x="8571164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乗算記号 271">
              <a:extLst>
                <a:ext uri="{FF2B5EF4-FFF2-40B4-BE49-F238E27FC236}">
                  <a16:creationId xmlns:a16="http://schemas.microsoft.com/office/drawing/2014/main" id="{E4AA1EA7-2C57-DE41-16AD-6972548284A5}"/>
                </a:ext>
              </a:extLst>
            </p:cNvPr>
            <p:cNvSpPr/>
            <p:nvPr/>
          </p:nvSpPr>
          <p:spPr>
            <a:xfrm>
              <a:off x="8351567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乗算記号 272">
              <a:extLst>
                <a:ext uri="{FF2B5EF4-FFF2-40B4-BE49-F238E27FC236}">
                  <a16:creationId xmlns:a16="http://schemas.microsoft.com/office/drawing/2014/main" id="{BAA7F0E7-AD73-AD49-5DB2-7190305CF5DA}"/>
                </a:ext>
              </a:extLst>
            </p:cNvPr>
            <p:cNvSpPr/>
            <p:nvPr/>
          </p:nvSpPr>
          <p:spPr>
            <a:xfrm>
              <a:off x="8795823" y="3581857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乗算記号 274">
              <a:extLst>
                <a:ext uri="{FF2B5EF4-FFF2-40B4-BE49-F238E27FC236}">
                  <a16:creationId xmlns:a16="http://schemas.microsoft.com/office/drawing/2014/main" id="{7D910EAF-028B-BB66-1D61-0A21D983A12B}"/>
                </a:ext>
              </a:extLst>
            </p:cNvPr>
            <p:cNvSpPr/>
            <p:nvPr/>
          </p:nvSpPr>
          <p:spPr>
            <a:xfrm>
              <a:off x="1612877" y="3576526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1E21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77" name="直線コネクタ 276">
            <a:extLst>
              <a:ext uri="{FF2B5EF4-FFF2-40B4-BE49-F238E27FC236}">
                <a16:creationId xmlns:a16="http://schemas.microsoft.com/office/drawing/2014/main" id="{3867C540-9F40-1BA4-5653-05EB6E7F905F}"/>
              </a:ext>
            </a:extLst>
          </p:cNvPr>
          <p:cNvCxnSpPr/>
          <p:nvPr/>
        </p:nvCxnSpPr>
        <p:spPr>
          <a:xfrm flipV="1">
            <a:off x="1994004" y="1288659"/>
            <a:ext cx="0" cy="4496969"/>
          </a:xfrm>
          <a:prstGeom prst="line">
            <a:avLst/>
          </a:prstGeom>
          <a:ln w="57150">
            <a:solidFill>
              <a:srgbClr val="1E219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9" name="乗算記号 278">
            <a:extLst>
              <a:ext uri="{FF2B5EF4-FFF2-40B4-BE49-F238E27FC236}">
                <a16:creationId xmlns:a16="http://schemas.microsoft.com/office/drawing/2014/main" id="{C88F36BA-B103-7E27-E70F-440B61ACD7A6}"/>
              </a:ext>
            </a:extLst>
          </p:cNvPr>
          <p:cNvSpPr/>
          <p:nvPr/>
        </p:nvSpPr>
        <p:spPr>
          <a:xfrm>
            <a:off x="4310420" y="4835369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0" name="グループ化 339">
            <a:extLst>
              <a:ext uri="{FF2B5EF4-FFF2-40B4-BE49-F238E27FC236}">
                <a16:creationId xmlns:a16="http://schemas.microsoft.com/office/drawing/2014/main" id="{04CC1363-EED3-74C1-D1B4-078C868412CA}"/>
              </a:ext>
            </a:extLst>
          </p:cNvPr>
          <p:cNvGrpSpPr/>
          <p:nvPr/>
        </p:nvGrpSpPr>
        <p:grpSpPr>
          <a:xfrm>
            <a:off x="2215416" y="1280531"/>
            <a:ext cx="1130061" cy="4505097"/>
            <a:chOff x="2215416" y="1280531"/>
            <a:chExt cx="1130061" cy="4505097"/>
          </a:xfrm>
        </p:grpSpPr>
        <p:cxnSp>
          <p:nvCxnSpPr>
            <p:cNvPr id="285" name="直線コネクタ 284">
              <a:extLst>
                <a:ext uri="{FF2B5EF4-FFF2-40B4-BE49-F238E27FC236}">
                  <a16:creationId xmlns:a16="http://schemas.microsoft.com/office/drawing/2014/main" id="{04D7A1F3-5B7B-4B06-6DB1-AF7642E69BD2}"/>
                </a:ext>
              </a:extLst>
            </p:cNvPr>
            <p:cNvCxnSpPr/>
            <p:nvPr/>
          </p:nvCxnSpPr>
          <p:spPr>
            <a:xfrm flipV="1">
              <a:off x="2215416" y="1288659"/>
              <a:ext cx="0" cy="4496969"/>
            </a:xfrm>
            <a:prstGeom prst="line">
              <a:avLst/>
            </a:prstGeom>
            <a:ln w="57150">
              <a:solidFill>
                <a:srgbClr val="1E21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直線コネクタ 285">
              <a:extLst>
                <a:ext uri="{FF2B5EF4-FFF2-40B4-BE49-F238E27FC236}">
                  <a16:creationId xmlns:a16="http://schemas.microsoft.com/office/drawing/2014/main" id="{D09EB5D2-5ADD-C740-24CD-FC43757302AC}"/>
                </a:ext>
              </a:extLst>
            </p:cNvPr>
            <p:cNvCxnSpPr/>
            <p:nvPr/>
          </p:nvCxnSpPr>
          <p:spPr>
            <a:xfrm flipV="1">
              <a:off x="2436828" y="1280531"/>
              <a:ext cx="0" cy="4496969"/>
            </a:xfrm>
            <a:prstGeom prst="line">
              <a:avLst/>
            </a:prstGeom>
            <a:ln w="57150">
              <a:solidFill>
                <a:srgbClr val="1E21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線コネクタ 286">
              <a:extLst>
                <a:ext uri="{FF2B5EF4-FFF2-40B4-BE49-F238E27FC236}">
                  <a16:creationId xmlns:a16="http://schemas.microsoft.com/office/drawing/2014/main" id="{D622B028-F490-63A7-14DF-E15BFA50A3BE}"/>
                </a:ext>
              </a:extLst>
            </p:cNvPr>
            <p:cNvCxnSpPr/>
            <p:nvPr/>
          </p:nvCxnSpPr>
          <p:spPr>
            <a:xfrm flipV="1">
              <a:off x="2658240" y="1288659"/>
              <a:ext cx="0" cy="4496969"/>
            </a:xfrm>
            <a:prstGeom prst="line">
              <a:avLst/>
            </a:prstGeom>
            <a:ln w="57150">
              <a:solidFill>
                <a:srgbClr val="1E21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線コネクタ 287">
              <a:extLst>
                <a:ext uri="{FF2B5EF4-FFF2-40B4-BE49-F238E27FC236}">
                  <a16:creationId xmlns:a16="http://schemas.microsoft.com/office/drawing/2014/main" id="{D0566270-17BD-03BA-7A5B-C921C0398231}"/>
                </a:ext>
              </a:extLst>
            </p:cNvPr>
            <p:cNvCxnSpPr/>
            <p:nvPr/>
          </p:nvCxnSpPr>
          <p:spPr>
            <a:xfrm flipV="1">
              <a:off x="2879652" y="1280531"/>
              <a:ext cx="0" cy="4496969"/>
            </a:xfrm>
            <a:prstGeom prst="line">
              <a:avLst/>
            </a:prstGeom>
            <a:ln w="57150">
              <a:solidFill>
                <a:srgbClr val="1E21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線コネクタ 288">
              <a:extLst>
                <a:ext uri="{FF2B5EF4-FFF2-40B4-BE49-F238E27FC236}">
                  <a16:creationId xmlns:a16="http://schemas.microsoft.com/office/drawing/2014/main" id="{3C7DB595-9C37-1953-CA60-E21EECA3278A}"/>
                </a:ext>
              </a:extLst>
            </p:cNvPr>
            <p:cNvCxnSpPr/>
            <p:nvPr/>
          </p:nvCxnSpPr>
          <p:spPr>
            <a:xfrm flipV="1">
              <a:off x="3103938" y="1288659"/>
              <a:ext cx="0" cy="4496969"/>
            </a:xfrm>
            <a:prstGeom prst="line">
              <a:avLst/>
            </a:prstGeom>
            <a:ln w="57150">
              <a:solidFill>
                <a:srgbClr val="1E21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線コネクタ 289">
              <a:extLst>
                <a:ext uri="{FF2B5EF4-FFF2-40B4-BE49-F238E27FC236}">
                  <a16:creationId xmlns:a16="http://schemas.microsoft.com/office/drawing/2014/main" id="{E5C9AA82-5D2E-B73A-0AEA-0AC901B998D7}"/>
                </a:ext>
              </a:extLst>
            </p:cNvPr>
            <p:cNvCxnSpPr/>
            <p:nvPr/>
          </p:nvCxnSpPr>
          <p:spPr>
            <a:xfrm flipV="1">
              <a:off x="3345477" y="1288659"/>
              <a:ext cx="0" cy="4496969"/>
            </a:xfrm>
            <a:prstGeom prst="line">
              <a:avLst/>
            </a:prstGeom>
            <a:ln w="57150">
              <a:solidFill>
                <a:srgbClr val="1E21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" name="グループ化 336">
            <a:extLst>
              <a:ext uri="{FF2B5EF4-FFF2-40B4-BE49-F238E27FC236}">
                <a16:creationId xmlns:a16="http://schemas.microsoft.com/office/drawing/2014/main" id="{04F051F7-4435-017C-D3D4-BE4422A393D7}"/>
              </a:ext>
            </a:extLst>
          </p:cNvPr>
          <p:cNvGrpSpPr/>
          <p:nvPr/>
        </p:nvGrpSpPr>
        <p:grpSpPr>
          <a:xfrm>
            <a:off x="3563953" y="3779739"/>
            <a:ext cx="3805612" cy="1988737"/>
            <a:chOff x="3563953" y="3779739"/>
            <a:chExt cx="3805612" cy="1988737"/>
          </a:xfrm>
        </p:grpSpPr>
        <p:cxnSp>
          <p:nvCxnSpPr>
            <p:cNvPr id="291" name="直線コネクタ 290">
              <a:extLst>
                <a:ext uri="{FF2B5EF4-FFF2-40B4-BE49-F238E27FC236}">
                  <a16:creationId xmlns:a16="http://schemas.microsoft.com/office/drawing/2014/main" id="{DF259F2D-8A86-1051-ECAD-18728B746C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9565" y="3779739"/>
              <a:ext cx="0" cy="198873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線コネクタ 291">
              <a:extLst>
                <a:ext uri="{FF2B5EF4-FFF2-40B4-BE49-F238E27FC236}">
                  <a16:creationId xmlns:a16="http://schemas.microsoft.com/office/drawing/2014/main" id="{AE1CDBBE-F11B-8332-E635-6C05E111BA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5575" y="3793960"/>
              <a:ext cx="0" cy="197451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線コネクタ 292">
              <a:extLst>
                <a:ext uri="{FF2B5EF4-FFF2-40B4-BE49-F238E27FC236}">
                  <a16:creationId xmlns:a16="http://schemas.microsoft.com/office/drawing/2014/main" id="{DF59D1E2-1E58-F429-F30F-03A2F5591A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9128" y="3853276"/>
              <a:ext cx="0" cy="19152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線コネクタ 293">
              <a:extLst>
                <a:ext uri="{FF2B5EF4-FFF2-40B4-BE49-F238E27FC236}">
                  <a16:creationId xmlns:a16="http://schemas.microsoft.com/office/drawing/2014/main" id="{9A088555-5DBB-8D17-DEEA-FC0C864164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9359" y="3878476"/>
              <a:ext cx="0" cy="1890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線コネクタ 294">
              <a:extLst>
                <a:ext uri="{FF2B5EF4-FFF2-40B4-BE49-F238E27FC236}">
                  <a16:creationId xmlns:a16="http://schemas.microsoft.com/office/drawing/2014/main" id="{C6370E4B-CA85-4853-694F-5DB564A092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6680" y="3921676"/>
              <a:ext cx="0" cy="1846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線コネクタ 295">
              <a:extLst>
                <a:ext uri="{FF2B5EF4-FFF2-40B4-BE49-F238E27FC236}">
                  <a16:creationId xmlns:a16="http://schemas.microsoft.com/office/drawing/2014/main" id="{1280F297-C821-3586-CEA1-D44C06AD15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4373" y="3986476"/>
              <a:ext cx="0" cy="1782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線コネクタ 296">
              <a:extLst>
                <a:ext uri="{FF2B5EF4-FFF2-40B4-BE49-F238E27FC236}">
                  <a16:creationId xmlns:a16="http://schemas.microsoft.com/office/drawing/2014/main" id="{90175D89-F66E-B5B5-0EC7-44CB87AAA7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4566" y="4029676"/>
              <a:ext cx="0" cy="1738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線コネクタ 297">
              <a:extLst>
                <a:ext uri="{FF2B5EF4-FFF2-40B4-BE49-F238E27FC236}">
                  <a16:creationId xmlns:a16="http://schemas.microsoft.com/office/drawing/2014/main" id="{B3D80F06-D454-650B-5931-BF3A51F5DA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98653" y="4083676"/>
              <a:ext cx="0" cy="1684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線コネクタ 298">
              <a:extLst>
                <a:ext uri="{FF2B5EF4-FFF2-40B4-BE49-F238E27FC236}">
                  <a16:creationId xmlns:a16="http://schemas.microsoft.com/office/drawing/2014/main" id="{8301F085-D447-53C5-78FE-3A2EED761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8522" y="4148476"/>
              <a:ext cx="0" cy="1620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線コネクタ 299">
              <a:extLst>
                <a:ext uri="{FF2B5EF4-FFF2-40B4-BE49-F238E27FC236}">
                  <a16:creationId xmlns:a16="http://schemas.microsoft.com/office/drawing/2014/main" id="{23CC9D62-215C-6BE9-F875-D5F6AC1FA5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4522" y="4220476"/>
              <a:ext cx="0" cy="154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線コネクタ 300">
              <a:extLst>
                <a:ext uri="{FF2B5EF4-FFF2-40B4-BE49-F238E27FC236}">
                  <a16:creationId xmlns:a16="http://schemas.microsoft.com/office/drawing/2014/main" id="{EBE839EE-DDFA-5095-ECD2-24ACC65EDA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8722" y="4281676"/>
              <a:ext cx="0" cy="1486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線コネクタ 301">
              <a:extLst>
                <a:ext uri="{FF2B5EF4-FFF2-40B4-BE49-F238E27FC236}">
                  <a16:creationId xmlns:a16="http://schemas.microsoft.com/office/drawing/2014/main" id="{6204EF51-9C3D-B5A5-B113-8678DBFDF1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9315" y="4364476"/>
              <a:ext cx="0" cy="1404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線コネクタ 302">
              <a:extLst>
                <a:ext uri="{FF2B5EF4-FFF2-40B4-BE49-F238E27FC236}">
                  <a16:creationId xmlns:a16="http://schemas.microsoft.com/office/drawing/2014/main" id="{DAC9B047-074C-8038-B7A8-A178406FA3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315" y="4418476"/>
              <a:ext cx="0" cy="1350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線コネクタ 303">
              <a:extLst>
                <a:ext uri="{FF2B5EF4-FFF2-40B4-BE49-F238E27FC236}">
                  <a16:creationId xmlns:a16="http://schemas.microsoft.com/office/drawing/2014/main" id="{34F54523-1D78-A8B4-9004-EF6AD96F5E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6367" y="4526476"/>
              <a:ext cx="0" cy="1242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線コネクタ 304">
              <a:extLst>
                <a:ext uri="{FF2B5EF4-FFF2-40B4-BE49-F238E27FC236}">
                  <a16:creationId xmlns:a16="http://schemas.microsoft.com/office/drawing/2014/main" id="{E96D0D7E-629B-609F-624C-9EA82A11C0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6695" y="4652476"/>
              <a:ext cx="0" cy="1116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線コネクタ 305">
              <a:extLst>
                <a:ext uri="{FF2B5EF4-FFF2-40B4-BE49-F238E27FC236}">
                  <a16:creationId xmlns:a16="http://schemas.microsoft.com/office/drawing/2014/main" id="{20251D36-0107-EC09-EEE7-D7047F5F18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0895" y="4724476"/>
              <a:ext cx="0" cy="1044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線コネクタ 306">
              <a:extLst>
                <a:ext uri="{FF2B5EF4-FFF2-40B4-BE49-F238E27FC236}">
                  <a16:creationId xmlns:a16="http://schemas.microsoft.com/office/drawing/2014/main" id="{C11EC53C-B9EC-A96C-3E70-1A57CEAD83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8239" y="5095276"/>
              <a:ext cx="0" cy="6732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線コネクタ 307">
              <a:extLst>
                <a:ext uri="{FF2B5EF4-FFF2-40B4-BE49-F238E27FC236}">
                  <a16:creationId xmlns:a16="http://schemas.microsoft.com/office/drawing/2014/main" id="{43C14F17-CD12-DF4A-07A4-630F0092ED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3953" y="5415676"/>
              <a:ext cx="0" cy="352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8" name="乗算記号 277">
            <a:extLst>
              <a:ext uri="{FF2B5EF4-FFF2-40B4-BE49-F238E27FC236}">
                <a16:creationId xmlns:a16="http://schemas.microsoft.com/office/drawing/2014/main" id="{7C4180FB-CB35-645C-5B85-D284E977DBED}"/>
              </a:ext>
            </a:extLst>
          </p:cNvPr>
          <p:cNvSpPr/>
          <p:nvPr/>
        </p:nvSpPr>
        <p:spPr>
          <a:xfrm>
            <a:off x="3654981" y="2034908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54" name="グループ化 353">
            <a:extLst>
              <a:ext uri="{FF2B5EF4-FFF2-40B4-BE49-F238E27FC236}">
                <a16:creationId xmlns:a16="http://schemas.microsoft.com/office/drawing/2014/main" id="{F2F6ABD9-A981-EC6A-7D29-1B474D9E7337}"/>
              </a:ext>
            </a:extLst>
          </p:cNvPr>
          <p:cNvGrpSpPr/>
          <p:nvPr/>
        </p:nvGrpSpPr>
        <p:grpSpPr>
          <a:xfrm>
            <a:off x="3565675" y="1280459"/>
            <a:ext cx="3795380" cy="2420199"/>
            <a:chOff x="3565675" y="1280459"/>
            <a:chExt cx="3795380" cy="2420199"/>
          </a:xfrm>
        </p:grpSpPr>
        <p:cxnSp>
          <p:nvCxnSpPr>
            <p:cNvPr id="311" name="直線コネクタ 310">
              <a:extLst>
                <a:ext uri="{FF2B5EF4-FFF2-40B4-BE49-F238E27FC236}">
                  <a16:creationId xmlns:a16="http://schemas.microsoft.com/office/drawing/2014/main" id="{491F5CEF-496F-A6CF-7D75-CC6051EE02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1055" y="1288658"/>
              <a:ext cx="0" cy="2412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線コネクタ 311">
              <a:extLst>
                <a:ext uri="{FF2B5EF4-FFF2-40B4-BE49-F238E27FC236}">
                  <a16:creationId xmlns:a16="http://schemas.microsoft.com/office/drawing/2014/main" id="{1EEA0042-3942-4FC8-C765-188C2F8D5C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6707" y="1280459"/>
              <a:ext cx="0" cy="2394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線コネクタ 312">
              <a:extLst>
                <a:ext uri="{FF2B5EF4-FFF2-40B4-BE49-F238E27FC236}">
                  <a16:creationId xmlns:a16="http://schemas.microsoft.com/office/drawing/2014/main" id="{8BC19361-6DBE-C2FD-35C8-5325E3A649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04739" y="1288658"/>
              <a:ext cx="0" cy="2376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線コネクタ 313">
              <a:extLst>
                <a:ext uri="{FF2B5EF4-FFF2-40B4-BE49-F238E27FC236}">
                  <a16:creationId xmlns:a16="http://schemas.microsoft.com/office/drawing/2014/main" id="{7969D99A-44D4-70BD-8973-127B967EA6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9627" y="1284400"/>
              <a:ext cx="0" cy="2368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線コネクタ 314">
              <a:extLst>
                <a:ext uri="{FF2B5EF4-FFF2-40B4-BE49-F238E27FC236}">
                  <a16:creationId xmlns:a16="http://schemas.microsoft.com/office/drawing/2014/main" id="{D9D48568-5A7E-806E-4FE8-100FA11B99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9048" y="1284717"/>
              <a:ext cx="0" cy="2343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線コネクタ 315">
              <a:extLst>
                <a:ext uri="{FF2B5EF4-FFF2-40B4-BE49-F238E27FC236}">
                  <a16:creationId xmlns:a16="http://schemas.microsoft.com/office/drawing/2014/main" id="{13203C9B-0C81-BE2F-4E52-82B8A3B06A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7722" y="1288658"/>
              <a:ext cx="0" cy="2322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線コネクタ 316">
              <a:extLst>
                <a:ext uri="{FF2B5EF4-FFF2-40B4-BE49-F238E27FC236}">
                  <a16:creationId xmlns:a16="http://schemas.microsoft.com/office/drawing/2014/main" id="{EEF67957-9668-23D7-7D26-CE3CF18521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1853" y="1288658"/>
              <a:ext cx="0" cy="226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線コネクタ 317">
              <a:extLst>
                <a:ext uri="{FF2B5EF4-FFF2-40B4-BE49-F238E27FC236}">
                  <a16:creationId xmlns:a16="http://schemas.microsoft.com/office/drawing/2014/main" id="{8F5A5464-C726-0CDE-363F-62500823CF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93421" y="1288658"/>
              <a:ext cx="0" cy="2286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線コネクタ 318">
              <a:extLst>
                <a:ext uri="{FF2B5EF4-FFF2-40B4-BE49-F238E27FC236}">
                  <a16:creationId xmlns:a16="http://schemas.microsoft.com/office/drawing/2014/main" id="{24260984-33AB-856F-ED79-7882ADE205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6802" y="1288658"/>
              <a:ext cx="0" cy="2296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線コネクタ 319">
              <a:extLst>
                <a:ext uri="{FF2B5EF4-FFF2-40B4-BE49-F238E27FC236}">
                  <a16:creationId xmlns:a16="http://schemas.microsoft.com/office/drawing/2014/main" id="{8AE107FB-965B-B39F-4FF1-A3BC9C7E51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49984" y="1280459"/>
              <a:ext cx="0" cy="2232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線コネクタ 320">
              <a:extLst>
                <a:ext uri="{FF2B5EF4-FFF2-40B4-BE49-F238E27FC236}">
                  <a16:creationId xmlns:a16="http://schemas.microsoft.com/office/drawing/2014/main" id="{C85C3C23-CD72-47BF-C240-5600C1BD76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4070" y="1288658"/>
              <a:ext cx="0" cy="2196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線コネクタ 321">
              <a:extLst>
                <a:ext uri="{FF2B5EF4-FFF2-40B4-BE49-F238E27FC236}">
                  <a16:creationId xmlns:a16="http://schemas.microsoft.com/office/drawing/2014/main" id="{E617B972-7C4A-81FC-9AEE-C505854BA2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1981" y="1288658"/>
              <a:ext cx="0" cy="2124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線コネクタ 322">
              <a:extLst>
                <a:ext uri="{FF2B5EF4-FFF2-40B4-BE49-F238E27FC236}">
                  <a16:creationId xmlns:a16="http://schemas.microsoft.com/office/drawing/2014/main" id="{C363AAB5-B03A-BB4D-0B30-B0AF2E77D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1856" y="1288658"/>
              <a:ext cx="0" cy="208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線コネクタ 323">
              <a:extLst>
                <a:ext uri="{FF2B5EF4-FFF2-40B4-BE49-F238E27FC236}">
                  <a16:creationId xmlns:a16="http://schemas.microsoft.com/office/drawing/2014/main" id="{98090BB5-C999-BE49-F842-96698024E4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56951" y="1288658"/>
              <a:ext cx="0" cy="1990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線コネクタ 324">
              <a:extLst>
                <a:ext uri="{FF2B5EF4-FFF2-40B4-BE49-F238E27FC236}">
                  <a16:creationId xmlns:a16="http://schemas.microsoft.com/office/drawing/2014/main" id="{CE1A2026-E172-8838-F993-D84CD3F4CC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5734" y="1288658"/>
              <a:ext cx="0" cy="190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線コネクタ 325">
              <a:extLst>
                <a:ext uri="{FF2B5EF4-FFF2-40B4-BE49-F238E27FC236}">
                  <a16:creationId xmlns:a16="http://schemas.microsoft.com/office/drawing/2014/main" id="{20CD20CB-EDDE-1E71-2933-56451CBD92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8217" y="1288658"/>
              <a:ext cx="0" cy="172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直線コネクタ 326">
              <a:extLst>
                <a:ext uri="{FF2B5EF4-FFF2-40B4-BE49-F238E27FC236}">
                  <a16:creationId xmlns:a16="http://schemas.microsoft.com/office/drawing/2014/main" id="{7EC2543E-D7A1-FD7F-A131-715D25FD68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5832" y="1280459"/>
              <a:ext cx="0" cy="1296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直線コネクタ 327">
              <a:extLst>
                <a:ext uri="{FF2B5EF4-FFF2-40B4-BE49-F238E27FC236}">
                  <a16:creationId xmlns:a16="http://schemas.microsoft.com/office/drawing/2014/main" id="{1816F3E5-36F4-D70B-E16D-16756CF3DC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5675" y="1283969"/>
              <a:ext cx="0" cy="900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9" name="グループ化 338">
            <a:extLst>
              <a:ext uri="{FF2B5EF4-FFF2-40B4-BE49-F238E27FC236}">
                <a16:creationId xmlns:a16="http://schemas.microsoft.com/office/drawing/2014/main" id="{43E8BF0B-97C6-4FEB-7D2F-10C4E85B0327}"/>
              </a:ext>
            </a:extLst>
          </p:cNvPr>
          <p:cNvGrpSpPr/>
          <p:nvPr/>
        </p:nvGrpSpPr>
        <p:grpSpPr>
          <a:xfrm>
            <a:off x="7592968" y="1289439"/>
            <a:ext cx="1343462" cy="4479818"/>
            <a:chOff x="7592968" y="1289439"/>
            <a:chExt cx="1343462" cy="4479818"/>
          </a:xfrm>
        </p:grpSpPr>
        <p:cxnSp>
          <p:nvCxnSpPr>
            <p:cNvPr id="329" name="直線コネクタ 328">
              <a:extLst>
                <a:ext uri="{FF2B5EF4-FFF2-40B4-BE49-F238E27FC236}">
                  <a16:creationId xmlns:a16="http://schemas.microsoft.com/office/drawing/2014/main" id="{6E7A6E39-E17C-5AA8-D356-3566DA493C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2968" y="1289439"/>
              <a:ext cx="0" cy="44798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線コネクタ 330">
              <a:extLst>
                <a:ext uri="{FF2B5EF4-FFF2-40B4-BE49-F238E27FC236}">
                  <a16:creationId xmlns:a16="http://schemas.microsoft.com/office/drawing/2014/main" id="{B732FE40-2F74-81DC-FEBA-458411FFA1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4881" y="1289439"/>
              <a:ext cx="0" cy="44798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線コネクタ 331">
              <a:extLst>
                <a:ext uri="{FF2B5EF4-FFF2-40B4-BE49-F238E27FC236}">
                  <a16:creationId xmlns:a16="http://schemas.microsoft.com/office/drawing/2014/main" id="{BFD903E0-3EA6-727A-ABA9-BB0F4AB5C0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0891" y="1289439"/>
              <a:ext cx="0" cy="44798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直線コネクタ 332">
              <a:extLst>
                <a:ext uri="{FF2B5EF4-FFF2-40B4-BE49-F238E27FC236}">
                  <a16:creationId xmlns:a16="http://schemas.microsoft.com/office/drawing/2014/main" id="{0B731A52-3B9E-649A-64F5-B0C6FDA942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64853" y="1289439"/>
              <a:ext cx="0" cy="44798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線コネクタ 333">
              <a:extLst>
                <a:ext uri="{FF2B5EF4-FFF2-40B4-BE49-F238E27FC236}">
                  <a16:creationId xmlns:a16="http://schemas.microsoft.com/office/drawing/2014/main" id="{FFD8A254-0E7E-F9A8-CCB1-CC8694D489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8815" y="1289439"/>
              <a:ext cx="0" cy="44798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直線コネクタ 334">
              <a:extLst>
                <a:ext uri="{FF2B5EF4-FFF2-40B4-BE49-F238E27FC236}">
                  <a16:creationId xmlns:a16="http://schemas.microsoft.com/office/drawing/2014/main" id="{1DBE1D9B-09BD-65BB-184A-50843AE7D0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9402" y="1289439"/>
              <a:ext cx="0" cy="44798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直線コネクタ 335">
              <a:extLst>
                <a:ext uri="{FF2B5EF4-FFF2-40B4-BE49-F238E27FC236}">
                  <a16:creationId xmlns:a16="http://schemas.microsoft.com/office/drawing/2014/main" id="{FF4782B5-BA32-D0E6-B775-9402262FCC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36430" y="1289439"/>
              <a:ext cx="0" cy="44798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3" name="グループ化 342">
            <a:extLst>
              <a:ext uri="{FF2B5EF4-FFF2-40B4-BE49-F238E27FC236}">
                <a16:creationId xmlns:a16="http://schemas.microsoft.com/office/drawing/2014/main" id="{B67109BC-73F8-D91D-1370-330336A949E1}"/>
              </a:ext>
            </a:extLst>
          </p:cNvPr>
          <p:cNvGrpSpPr/>
          <p:nvPr/>
        </p:nvGrpSpPr>
        <p:grpSpPr>
          <a:xfrm>
            <a:off x="4394419" y="2085533"/>
            <a:ext cx="4634335" cy="1440207"/>
            <a:chOff x="161783" y="1213346"/>
            <a:chExt cx="4634335" cy="14402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4" name="正方形/長方形 343">
                  <a:extLst>
                    <a:ext uri="{FF2B5EF4-FFF2-40B4-BE49-F238E27FC236}">
                      <a16:creationId xmlns:a16="http://schemas.microsoft.com/office/drawing/2014/main" id="{3B4F1BA5-70CA-CEB0-A12A-FEDB985AA4F7}"/>
                    </a:ext>
                  </a:extLst>
                </p:cNvPr>
                <p:cNvSpPr/>
                <p:nvPr/>
              </p:nvSpPr>
              <p:spPr>
                <a:xfrm>
                  <a:off x="161783" y="1675011"/>
                  <a:ext cx="4634335" cy="978542"/>
                </a:xfrm>
                <a:prstGeom prst="rect">
                  <a:avLst/>
                </a:prstGeom>
                <a:solidFill>
                  <a:srgbClr val="F9FBFD"/>
                </a:solidFill>
                <a:ln w="28575">
                  <a:solidFill>
                    <a:srgbClr val="1E209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72000" rIns="180000" bIns="216000" rtlCol="0" anchor="t"/>
                <a:lstStyle/>
                <a:p>
                  <a:pPr marL="342900" indent="-342900">
                    <a:lnSpc>
                      <a:spcPct val="110000"/>
                    </a:lnSpc>
                    <a:buClr>
                      <a:srgbClr val="1E219C"/>
                    </a:buClr>
                    <a:buFont typeface="Wingdings" pitchFamily="2" charset="2"/>
                    <a:buChar char="Ø"/>
                  </a:pPr>
                  <a14:m>
                    <m:oMath xmlns:m="http://schemas.openxmlformats.org/officeDocument/2006/math"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3≤</m:t>
                      </m:r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𝑛</m:t>
                      </m:r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≤23 </m:t>
                      </m:r>
                    </m:oMath>
                  </a14:m>
                  <a:r>
                    <a:rPr kumimoji="1" lang="ja-JP" altLang="en-US" sz="2400" spc="-3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のとき，重ならない</a:t>
                  </a:r>
                  <a:endParaRPr kumimoji="1" lang="en-US" altLang="ja-JP" sz="2400" spc="-30" dirty="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endParaRPr>
                </a:p>
                <a:p>
                  <a:pPr marL="342900" indent="-342900">
                    <a:lnSpc>
                      <a:spcPct val="110000"/>
                    </a:lnSpc>
                    <a:buClr>
                      <a:srgbClr val="1E219C"/>
                    </a:buClr>
                    <a:buFont typeface="Wingdings" pitchFamily="2" charset="2"/>
                    <a:buChar char="Ø"/>
                  </a:pPr>
                  <a14:m>
                    <m:oMath xmlns:m="http://schemas.openxmlformats.org/officeDocument/2006/math"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𝑛</m:t>
                      </m:r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≥24 </m:t>
                      </m:r>
                    </m:oMath>
                  </a14:m>
                  <a:r>
                    <a:rPr kumimoji="1" lang="ja-JP" altLang="en-US" sz="2400" spc="-3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のとき，重なる</a:t>
                  </a:r>
                  <a:endParaRPr kumimoji="1" lang="ja-JP" altLang="en-US" sz="2400" spc="-30" dirty="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endParaRPr>
                </a:p>
              </p:txBody>
            </p:sp>
          </mc:Choice>
          <mc:Fallback xmlns="">
            <p:sp>
              <p:nvSpPr>
                <p:cNvPr id="344" name="正方形/長方形 343">
                  <a:extLst>
                    <a:ext uri="{FF2B5EF4-FFF2-40B4-BE49-F238E27FC236}">
                      <a16:creationId xmlns:a16="http://schemas.microsoft.com/office/drawing/2014/main" id="{3B4F1BA5-70CA-CEB0-A12A-FEDB985AA4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783" y="1675011"/>
                  <a:ext cx="4634335" cy="978542"/>
                </a:xfrm>
                <a:prstGeom prst="rect">
                  <a:avLst/>
                </a:prstGeom>
                <a:blipFill>
                  <a:blip r:embed="rId22"/>
                  <a:stretch>
                    <a:fillRect l="-543" t="-2500" b="-1250"/>
                  </a:stretch>
                </a:blipFill>
                <a:ln w="28575">
                  <a:solidFill>
                    <a:srgbClr val="1E209C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5" name="テキスト ボックス 344">
              <a:extLst>
                <a:ext uri="{FF2B5EF4-FFF2-40B4-BE49-F238E27FC236}">
                  <a16:creationId xmlns:a16="http://schemas.microsoft.com/office/drawing/2014/main" id="{DEBA6D70-EA33-D4BE-4932-32E715404EFA}"/>
                </a:ext>
              </a:extLst>
            </p:cNvPr>
            <p:cNvSpPr txBox="1"/>
            <p:nvPr/>
          </p:nvSpPr>
          <p:spPr>
            <a:xfrm>
              <a:off x="161783" y="1213346"/>
              <a:ext cx="4634335" cy="461665"/>
            </a:xfrm>
            <a:prstGeom prst="rect">
              <a:avLst/>
            </a:prstGeom>
            <a:solidFill>
              <a:srgbClr val="DAE3F3"/>
            </a:solidFill>
            <a:ln w="28575">
              <a:solidFill>
                <a:srgbClr val="1E209C"/>
              </a:solidFill>
            </a:ln>
          </p:spPr>
          <p:txBody>
            <a:bodyPr wrap="none" lIns="144000" rtlCol="0">
              <a:noAutofit/>
            </a:bodyPr>
            <a:lstStyle/>
            <a:p>
              <a:r>
                <a:rPr lang="ja-JP" altLang="en-US" sz="240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rPr>
                <a:t>定理３ </a:t>
              </a:r>
              <a:r>
                <a:rPr lang="en-US" altLang="ja-JP" sz="2400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[T. Shiota et al., 2024]</a:t>
              </a:r>
              <a:endParaRPr lang="en-US" altLang="ja-JP" sz="2400" dirty="0"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347" name="グループ化 346">
            <a:extLst>
              <a:ext uri="{FF2B5EF4-FFF2-40B4-BE49-F238E27FC236}">
                <a16:creationId xmlns:a16="http://schemas.microsoft.com/office/drawing/2014/main" id="{86BEF0E5-94F8-3A9D-AAC4-272CEC084DD4}"/>
              </a:ext>
            </a:extLst>
          </p:cNvPr>
          <p:cNvGrpSpPr/>
          <p:nvPr/>
        </p:nvGrpSpPr>
        <p:grpSpPr>
          <a:xfrm>
            <a:off x="2182339" y="4244458"/>
            <a:ext cx="3527411" cy="1440207"/>
            <a:chOff x="161783" y="1213346"/>
            <a:chExt cx="4634335" cy="1440207"/>
          </a:xfrm>
        </p:grpSpPr>
        <p:sp>
          <p:nvSpPr>
            <p:cNvPr id="348" name="正方形/長方形 347">
              <a:extLst>
                <a:ext uri="{FF2B5EF4-FFF2-40B4-BE49-F238E27FC236}">
                  <a16:creationId xmlns:a16="http://schemas.microsoft.com/office/drawing/2014/main" id="{8689D2FA-1646-A6FE-ACCE-11DF2C610DAF}"/>
                </a:ext>
              </a:extLst>
            </p:cNvPr>
            <p:cNvSpPr/>
            <p:nvPr/>
          </p:nvSpPr>
          <p:spPr>
            <a:xfrm>
              <a:off x="161783" y="1675011"/>
              <a:ext cx="4634335" cy="978542"/>
            </a:xfrm>
            <a:prstGeom prst="rect">
              <a:avLst/>
            </a:prstGeom>
            <a:solidFill>
              <a:srgbClr val="F9FBFD"/>
            </a:solidFill>
            <a:ln w="28575">
              <a:solidFill>
                <a:srgbClr val="1E2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72000" rIns="180000" bIns="216000" rtlCol="0" anchor="t"/>
            <a:lstStyle/>
            <a:p>
              <a:pPr>
                <a:lnSpc>
                  <a:spcPct val="110000"/>
                </a:lnSpc>
                <a:buClr>
                  <a:srgbClr val="1E219C"/>
                </a:buClr>
              </a:pPr>
              <a:r>
                <a:rPr kumimoji="1" lang="ja-JP" altLang="en-US" sz="2400" spc="-3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６頂点以下の凸多面体は，</a:t>
              </a:r>
              <a:endParaRPr kumimoji="1" lang="en-US" altLang="ja-JP" sz="2400" spc="-3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10000"/>
                </a:lnSpc>
                <a:buClr>
                  <a:srgbClr val="1E219C"/>
                </a:buClr>
              </a:pPr>
              <a:r>
                <a:rPr kumimoji="1" lang="ja-JP" altLang="en-US" sz="2400" spc="-3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重なりなく辺展開できる</a:t>
              </a:r>
              <a:endParaRPr kumimoji="1" lang="ja-JP" altLang="en-US" sz="2400" spc="-3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49" name="テキスト ボックス 348">
              <a:extLst>
                <a:ext uri="{FF2B5EF4-FFF2-40B4-BE49-F238E27FC236}">
                  <a16:creationId xmlns:a16="http://schemas.microsoft.com/office/drawing/2014/main" id="{39B8A678-424D-376F-0C6F-A8D1350DA1C4}"/>
                </a:ext>
              </a:extLst>
            </p:cNvPr>
            <p:cNvSpPr txBox="1"/>
            <p:nvPr/>
          </p:nvSpPr>
          <p:spPr>
            <a:xfrm>
              <a:off x="161783" y="1213346"/>
              <a:ext cx="4634335" cy="461665"/>
            </a:xfrm>
            <a:prstGeom prst="rect">
              <a:avLst/>
            </a:prstGeom>
            <a:solidFill>
              <a:srgbClr val="DAE3F3"/>
            </a:solidFill>
            <a:ln w="28575">
              <a:solidFill>
                <a:srgbClr val="1E209C"/>
              </a:solidFill>
            </a:ln>
          </p:spPr>
          <p:txBody>
            <a:bodyPr wrap="none" lIns="144000" rtlCol="0">
              <a:noAutofit/>
            </a:bodyPr>
            <a:lstStyle/>
            <a:p>
              <a:r>
                <a:rPr lang="ja-JP" altLang="en-US" sz="240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rPr>
                <a:t>定理４ </a:t>
              </a:r>
              <a:r>
                <a:rPr lang="en-US" altLang="ja-JP" sz="2400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[J. </a:t>
              </a:r>
              <a:r>
                <a:rPr lang="en-US" altLang="ja-JP" sz="2400" dirty="0" err="1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DiBase</a:t>
              </a:r>
              <a:r>
                <a:rPr lang="en-US" altLang="ja-JP" sz="2400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, 1990]</a:t>
              </a:r>
              <a:endParaRPr lang="en-US" altLang="ja-JP" sz="2400" dirty="0"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350" name="グループ化 349">
            <a:extLst>
              <a:ext uri="{FF2B5EF4-FFF2-40B4-BE49-F238E27FC236}">
                <a16:creationId xmlns:a16="http://schemas.microsoft.com/office/drawing/2014/main" id="{EA1F9629-7ED6-4524-F0E1-CFF424298B92}"/>
              </a:ext>
            </a:extLst>
          </p:cNvPr>
          <p:cNvGrpSpPr/>
          <p:nvPr/>
        </p:nvGrpSpPr>
        <p:grpSpPr>
          <a:xfrm>
            <a:off x="5879883" y="4244458"/>
            <a:ext cx="3012349" cy="1440207"/>
            <a:chOff x="161783" y="1213346"/>
            <a:chExt cx="4634335" cy="1440207"/>
          </a:xfrm>
        </p:grpSpPr>
        <p:sp>
          <p:nvSpPr>
            <p:cNvPr id="351" name="正方形/長方形 350">
              <a:extLst>
                <a:ext uri="{FF2B5EF4-FFF2-40B4-BE49-F238E27FC236}">
                  <a16:creationId xmlns:a16="http://schemas.microsoft.com/office/drawing/2014/main" id="{0FF53BB3-DE2A-C288-D829-5A1B5DB7D961}"/>
                </a:ext>
              </a:extLst>
            </p:cNvPr>
            <p:cNvSpPr/>
            <p:nvPr/>
          </p:nvSpPr>
          <p:spPr>
            <a:xfrm>
              <a:off x="161783" y="1675011"/>
              <a:ext cx="4634335" cy="978542"/>
            </a:xfrm>
            <a:prstGeom prst="rect">
              <a:avLst/>
            </a:prstGeom>
            <a:solidFill>
              <a:srgbClr val="F9FBFD"/>
            </a:solidFill>
            <a:ln w="28575">
              <a:solidFill>
                <a:srgbClr val="1E2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72000" rIns="180000" bIns="216000" rtlCol="0" anchor="t"/>
            <a:lstStyle/>
            <a:p>
              <a:pPr>
                <a:lnSpc>
                  <a:spcPct val="110000"/>
                </a:lnSpc>
                <a:buClr>
                  <a:srgbClr val="1E219C"/>
                </a:buClr>
              </a:pPr>
              <a:r>
                <a:rPr kumimoji="1" lang="ja-JP" altLang="en-US" sz="2400" spc="-3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直方体は，重なりなく</a:t>
              </a:r>
              <a:endParaRPr kumimoji="1" lang="en-US" altLang="ja-JP" sz="2400" spc="-3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10000"/>
                </a:lnSpc>
                <a:buClr>
                  <a:srgbClr val="1E219C"/>
                </a:buClr>
              </a:pPr>
              <a:r>
                <a:rPr kumimoji="1" lang="ja-JP" altLang="en-US" sz="2400" spc="-3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辺展開できる</a:t>
              </a:r>
              <a:endParaRPr kumimoji="1" lang="ja-JP" altLang="en-US" sz="2400" spc="-3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52" name="テキスト ボックス 351">
              <a:extLst>
                <a:ext uri="{FF2B5EF4-FFF2-40B4-BE49-F238E27FC236}">
                  <a16:creationId xmlns:a16="http://schemas.microsoft.com/office/drawing/2014/main" id="{90108349-C7A6-A50E-DE7E-515E850743C1}"/>
                </a:ext>
              </a:extLst>
            </p:cNvPr>
            <p:cNvSpPr txBox="1"/>
            <p:nvPr/>
          </p:nvSpPr>
          <p:spPr>
            <a:xfrm>
              <a:off x="161783" y="1213346"/>
              <a:ext cx="4634335" cy="461665"/>
            </a:xfrm>
            <a:prstGeom prst="rect">
              <a:avLst/>
            </a:prstGeom>
            <a:solidFill>
              <a:srgbClr val="DAE3F3"/>
            </a:solidFill>
            <a:ln w="28575">
              <a:solidFill>
                <a:srgbClr val="1E209C"/>
              </a:solidFill>
            </a:ln>
          </p:spPr>
          <p:txBody>
            <a:bodyPr wrap="none" lIns="144000" rtlCol="0">
              <a:noAutofit/>
            </a:bodyPr>
            <a:lstStyle/>
            <a:p>
              <a:r>
                <a:rPr lang="ja-JP" altLang="en-US" sz="240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rPr>
                <a:t>定理５</a:t>
              </a:r>
              <a:endParaRPr lang="en-US" altLang="ja-JP" sz="2400" dirty="0"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3" name="円形吹き出し 352">
                <a:extLst>
                  <a:ext uri="{FF2B5EF4-FFF2-40B4-BE49-F238E27FC236}">
                    <a16:creationId xmlns:a16="http://schemas.microsoft.com/office/drawing/2014/main" id="{29970C90-25D9-C9DB-C445-5B2B69F383EB}"/>
                  </a:ext>
                </a:extLst>
              </p:cNvPr>
              <p:cNvSpPr/>
              <p:nvPr/>
            </p:nvSpPr>
            <p:spPr>
              <a:xfrm flipH="1">
                <a:off x="3544876" y="6021600"/>
                <a:ext cx="491718" cy="455529"/>
              </a:xfrm>
              <a:prstGeom prst="wedgeEllipseCallout">
                <a:avLst>
                  <a:gd name="adj1" fmla="val 2013"/>
                  <a:gd name="adj2" fmla="val -8801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12</m:t>
                      </m:r>
                    </m:oMath>
                  </m:oMathPara>
                </a14:m>
                <a:endParaRPr kumimoji="1" lang="ja-JP" altLang="en-US" sz="2400">
                  <a:solidFill>
                    <a:srgbClr val="FF0000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353" name="円形吹き出し 352">
                <a:extLst>
                  <a:ext uri="{FF2B5EF4-FFF2-40B4-BE49-F238E27FC236}">
                    <a16:creationId xmlns:a16="http://schemas.microsoft.com/office/drawing/2014/main" id="{29970C90-25D9-C9DB-C445-5B2B69F38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44876" y="6021600"/>
                <a:ext cx="491718" cy="455529"/>
              </a:xfrm>
              <a:prstGeom prst="wedgeEllipseCallout">
                <a:avLst>
                  <a:gd name="adj1" fmla="val 2013"/>
                  <a:gd name="adj2" fmla="val -88010"/>
                </a:avLst>
              </a:prstGeom>
              <a:blipFill>
                <a:blip r:embed="rId23"/>
                <a:stretch>
                  <a:fillRect l="-47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7" name="グループ化 406">
            <a:extLst>
              <a:ext uri="{FF2B5EF4-FFF2-40B4-BE49-F238E27FC236}">
                <a16:creationId xmlns:a16="http://schemas.microsoft.com/office/drawing/2014/main" id="{E2F267F6-071C-4D89-FB25-65D7BE89CA4D}"/>
              </a:ext>
            </a:extLst>
          </p:cNvPr>
          <p:cNvGrpSpPr/>
          <p:nvPr/>
        </p:nvGrpSpPr>
        <p:grpSpPr>
          <a:xfrm>
            <a:off x="5267597" y="514586"/>
            <a:ext cx="3802766" cy="5708430"/>
            <a:chOff x="2078489" y="714146"/>
            <a:chExt cx="3802766" cy="5708430"/>
          </a:xfrm>
        </p:grpSpPr>
        <p:sp>
          <p:nvSpPr>
            <p:cNvPr id="408" name="正方形/長方形 407">
              <a:extLst>
                <a:ext uri="{FF2B5EF4-FFF2-40B4-BE49-F238E27FC236}">
                  <a16:creationId xmlns:a16="http://schemas.microsoft.com/office/drawing/2014/main" id="{73D53816-8204-BC0C-C320-5C6F1DE39B65}"/>
                </a:ext>
              </a:extLst>
            </p:cNvPr>
            <p:cNvSpPr/>
            <p:nvPr/>
          </p:nvSpPr>
          <p:spPr>
            <a:xfrm>
              <a:off x="2078489" y="1175275"/>
              <a:ext cx="3802766" cy="5247301"/>
            </a:xfrm>
            <a:prstGeom prst="rect">
              <a:avLst/>
            </a:prstGeom>
            <a:solidFill>
              <a:srgbClr val="F9FBFD"/>
            </a:solidFill>
            <a:ln w="28575">
              <a:solidFill>
                <a:srgbClr val="1E2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72000" rIns="180000" bIns="216000" rtlCol="0" anchor="t"/>
            <a:lstStyle/>
            <a:p>
              <a:pPr>
                <a:lnSpc>
                  <a:spcPct val="120000"/>
                </a:lnSpc>
              </a:pPr>
              <a:endParaRPr kumimoji="1" lang="ja-JP" altLang="en-US" sz="2400" spc="-3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409" name="グループ化 408">
              <a:extLst>
                <a:ext uri="{FF2B5EF4-FFF2-40B4-BE49-F238E27FC236}">
                  <a16:creationId xmlns:a16="http://schemas.microsoft.com/office/drawing/2014/main" id="{417B1170-C683-6408-7AAC-81C462BEC6EC}"/>
                </a:ext>
              </a:extLst>
            </p:cNvPr>
            <p:cNvGrpSpPr/>
            <p:nvPr/>
          </p:nvGrpSpPr>
          <p:grpSpPr>
            <a:xfrm>
              <a:off x="2298257" y="4122667"/>
              <a:ext cx="3363230" cy="1770454"/>
              <a:chOff x="4880145" y="4122860"/>
              <a:chExt cx="3494407" cy="1839507"/>
            </a:xfrm>
            <a:solidFill>
              <a:schemeClr val="bg1"/>
            </a:solidFill>
          </p:grpSpPr>
          <p:sp>
            <p:nvSpPr>
              <p:cNvPr id="436" name="フリーフォーム 435">
                <a:extLst>
                  <a:ext uri="{FF2B5EF4-FFF2-40B4-BE49-F238E27FC236}">
                    <a16:creationId xmlns:a16="http://schemas.microsoft.com/office/drawing/2014/main" id="{91CD0D97-D20F-52F7-87FD-D82925985564}"/>
                  </a:ext>
                </a:extLst>
              </p:cNvPr>
              <p:cNvSpPr/>
              <p:nvPr/>
            </p:nvSpPr>
            <p:spPr>
              <a:xfrm>
                <a:off x="4930838" y="4192741"/>
                <a:ext cx="1677542" cy="1682642"/>
              </a:xfrm>
              <a:custGeom>
                <a:avLst/>
                <a:gdLst>
                  <a:gd name="connsiteX0" fmla="*/ 0 w 1677542"/>
                  <a:gd name="connsiteY0" fmla="*/ 841321 h 1682642"/>
                  <a:gd name="connsiteX1" fmla="*/ 73620 w 1677542"/>
                  <a:gd name="connsiteY1" fmla="*/ 1185692 h 1682642"/>
                  <a:gd name="connsiteX2" fmla="*/ 280186 w 1677542"/>
                  <a:gd name="connsiteY2" fmla="*/ 1470173 h 1682642"/>
                  <a:gd name="connsiteX3" fmla="*/ 586103 w 1677542"/>
                  <a:gd name="connsiteY3" fmla="*/ 1645567 h 1682642"/>
                  <a:gd name="connsiteX4" fmla="*/ 936336 w 1677542"/>
                  <a:gd name="connsiteY4" fmla="*/ 1682642 h 1682642"/>
                  <a:gd name="connsiteX5" fmla="*/ 1271558 w 1677542"/>
                  <a:gd name="connsiteY5" fmla="*/ 1574268 h 1682642"/>
                  <a:gd name="connsiteX6" fmla="*/ 1533875 w 1677542"/>
                  <a:gd name="connsiteY6" fmla="*/ 1338271 h 1682642"/>
                  <a:gd name="connsiteX7" fmla="*/ 1677542 w 1677542"/>
                  <a:gd name="connsiteY7" fmla="*/ 1017428 h 1682642"/>
                  <a:gd name="connsiteX8" fmla="*/ 1677542 w 1677542"/>
                  <a:gd name="connsiteY8" fmla="*/ 665214 h 1682642"/>
                  <a:gd name="connsiteX9" fmla="*/ 1533875 w 1677542"/>
                  <a:gd name="connsiteY9" fmla="*/ 344371 h 1682642"/>
                  <a:gd name="connsiteX10" fmla="*/ 1271558 w 1677542"/>
                  <a:gd name="connsiteY10" fmla="*/ 109087 h 1682642"/>
                  <a:gd name="connsiteX11" fmla="*/ 936336 w 1677542"/>
                  <a:gd name="connsiteY11" fmla="*/ 0 h 1682642"/>
                  <a:gd name="connsiteX12" fmla="*/ 586103 w 1677542"/>
                  <a:gd name="connsiteY12" fmla="*/ 37075 h 1682642"/>
                  <a:gd name="connsiteX13" fmla="*/ 280186 w 1677542"/>
                  <a:gd name="connsiteY13" fmla="*/ 212469 h 1682642"/>
                  <a:gd name="connsiteX14" fmla="*/ 73620 w 1677542"/>
                  <a:gd name="connsiteY14" fmla="*/ 497663 h 168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77542" h="1682642">
                    <a:moveTo>
                      <a:pt x="0" y="841321"/>
                    </a:moveTo>
                    <a:lnTo>
                      <a:pt x="73620" y="1185692"/>
                    </a:lnTo>
                    <a:lnTo>
                      <a:pt x="280186" y="1470173"/>
                    </a:lnTo>
                    <a:lnTo>
                      <a:pt x="586103" y="1645567"/>
                    </a:lnTo>
                    <a:lnTo>
                      <a:pt x="936336" y="1682642"/>
                    </a:lnTo>
                    <a:lnTo>
                      <a:pt x="1271558" y="1574268"/>
                    </a:lnTo>
                    <a:lnTo>
                      <a:pt x="1533875" y="1338271"/>
                    </a:lnTo>
                    <a:lnTo>
                      <a:pt x="1677542" y="1017428"/>
                    </a:lnTo>
                    <a:lnTo>
                      <a:pt x="1677542" y="665214"/>
                    </a:lnTo>
                    <a:lnTo>
                      <a:pt x="1533875" y="344371"/>
                    </a:lnTo>
                    <a:lnTo>
                      <a:pt x="1271558" y="109087"/>
                    </a:lnTo>
                    <a:lnTo>
                      <a:pt x="936336" y="0"/>
                    </a:lnTo>
                    <a:lnTo>
                      <a:pt x="586103" y="37075"/>
                    </a:lnTo>
                    <a:lnTo>
                      <a:pt x="280186" y="212469"/>
                    </a:lnTo>
                    <a:lnTo>
                      <a:pt x="73620" y="497663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37" name="フリーフォーム 436">
                <a:extLst>
                  <a:ext uri="{FF2B5EF4-FFF2-40B4-BE49-F238E27FC236}">
                    <a16:creationId xmlns:a16="http://schemas.microsoft.com/office/drawing/2014/main" id="{AB84B46A-D6B3-C701-FE26-EF2C56E8828C}"/>
                  </a:ext>
                </a:extLst>
              </p:cNvPr>
              <p:cNvSpPr/>
              <p:nvPr/>
            </p:nvSpPr>
            <p:spPr>
              <a:xfrm>
                <a:off x="6608380" y="4858668"/>
                <a:ext cx="88630" cy="351501"/>
              </a:xfrm>
              <a:custGeom>
                <a:avLst/>
                <a:gdLst>
                  <a:gd name="connsiteX0" fmla="*/ 0 w 88630"/>
                  <a:gd name="connsiteY0" fmla="*/ 0 h 351501"/>
                  <a:gd name="connsiteX1" fmla="*/ 88630 w 88630"/>
                  <a:gd name="connsiteY1" fmla="*/ 0 h 351501"/>
                  <a:gd name="connsiteX2" fmla="*/ 88630 w 88630"/>
                  <a:gd name="connsiteY2" fmla="*/ 351501 h 351501"/>
                  <a:gd name="connsiteX3" fmla="*/ 0 w 88630"/>
                  <a:gd name="connsiteY3" fmla="*/ 351501 h 35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630" h="351501">
                    <a:moveTo>
                      <a:pt x="0" y="0"/>
                    </a:moveTo>
                    <a:lnTo>
                      <a:pt x="88630" y="0"/>
                    </a:lnTo>
                    <a:lnTo>
                      <a:pt x="88630" y="351501"/>
                    </a:lnTo>
                    <a:lnTo>
                      <a:pt x="0" y="351501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38" name="フリーフォーム 437">
                <a:extLst>
                  <a:ext uri="{FF2B5EF4-FFF2-40B4-BE49-F238E27FC236}">
                    <a16:creationId xmlns:a16="http://schemas.microsoft.com/office/drawing/2014/main" id="{BB56C077-2298-8CC0-D796-C8862E118811}"/>
                  </a:ext>
                </a:extLst>
              </p:cNvPr>
              <p:cNvSpPr/>
              <p:nvPr/>
            </p:nvSpPr>
            <p:spPr>
              <a:xfrm>
                <a:off x="6697010" y="4192741"/>
                <a:ext cx="1677542" cy="1682642"/>
              </a:xfrm>
              <a:custGeom>
                <a:avLst/>
                <a:gdLst>
                  <a:gd name="connsiteX0" fmla="*/ 1677542 w 1677542"/>
                  <a:gd name="connsiteY0" fmla="*/ 841321 h 1682642"/>
                  <a:gd name="connsiteX1" fmla="*/ 1603922 w 1677542"/>
                  <a:gd name="connsiteY1" fmla="*/ 497663 h 1682642"/>
                  <a:gd name="connsiteX2" fmla="*/ 1396641 w 1677542"/>
                  <a:gd name="connsiteY2" fmla="*/ 212469 h 1682642"/>
                  <a:gd name="connsiteX3" fmla="*/ 1091439 w 1677542"/>
                  <a:gd name="connsiteY3" fmla="*/ 37075 h 1682642"/>
                  <a:gd name="connsiteX4" fmla="*/ 740492 w 1677542"/>
                  <a:gd name="connsiteY4" fmla="*/ 0 h 1682642"/>
                  <a:gd name="connsiteX5" fmla="*/ 405269 w 1677542"/>
                  <a:gd name="connsiteY5" fmla="*/ 109087 h 1682642"/>
                  <a:gd name="connsiteX6" fmla="*/ 142952 w 1677542"/>
                  <a:gd name="connsiteY6" fmla="*/ 344371 h 1682642"/>
                  <a:gd name="connsiteX7" fmla="*/ 0 w 1677542"/>
                  <a:gd name="connsiteY7" fmla="*/ 665214 h 1682642"/>
                  <a:gd name="connsiteX8" fmla="*/ 0 w 1677542"/>
                  <a:gd name="connsiteY8" fmla="*/ 1017428 h 1682642"/>
                  <a:gd name="connsiteX9" fmla="*/ 142952 w 1677542"/>
                  <a:gd name="connsiteY9" fmla="*/ 1338271 h 1682642"/>
                  <a:gd name="connsiteX10" fmla="*/ 405269 w 1677542"/>
                  <a:gd name="connsiteY10" fmla="*/ 1574268 h 1682642"/>
                  <a:gd name="connsiteX11" fmla="*/ 740492 w 1677542"/>
                  <a:gd name="connsiteY11" fmla="*/ 1682642 h 1682642"/>
                  <a:gd name="connsiteX12" fmla="*/ 1091439 w 1677542"/>
                  <a:gd name="connsiteY12" fmla="*/ 1645567 h 1682642"/>
                  <a:gd name="connsiteX13" fmla="*/ 1396641 w 1677542"/>
                  <a:gd name="connsiteY13" fmla="*/ 1470173 h 1682642"/>
                  <a:gd name="connsiteX14" fmla="*/ 1603922 w 1677542"/>
                  <a:gd name="connsiteY14" fmla="*/ 1185692 h 168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77542" h="1682642">
                    <a:moveTo>
                      <a:pt x="1677542" y="841321"/>
                    </a:moveTo>
                    <a:lnTo>
                      <a:pt x="1603922" y="497663"/>
                    </a:lnTo>
                    <a:lnTo>
                      <a:pt x="1396641" y="212469"/>
                    </a:lnTo>
                    <a:lnTo>
                      <a:pt x="1091439" y="37075"/>
                    </a:lnTo>
                    <a:lnTo>
                      <a:pt x="740492" y="0"/>
                    </a:lnTo>
                    <a:lnTo>
                      <a:pt x="405269" y="109087"/>
                    </a:lnTo>
                    <a:lnTo>
                      <a:pt x="142952" y="344371"/>
                    </a:lnTo>
                    <a:lnTo>
                      <a:pt x="0" y="665214"/>
                    </a:lnTo>
                    <a:lnTo>
                      <a:pt x="0" y="1017428"/>
                    </a:lnTo>
                    <a:lnTo>
                      <a:pt x="142952" y="1338271"/>
                    </a:lnTo>
                    <a:lnTo>
                      <a:pt x="405269" y="1574268"/>
                    </a:lnTo>
                    <a:lnTo>
                      <a:pt x="740492" y="1682642"/>
                    </a:lnTo>
                    <a:lnTo>
                      <a:pt x="1091439" y="1645567"/>
                    </a:lnTo>
                    <a:lnTo>
                      <a:pt x="1396641" y="1470173"/>
                    </a:lnTo>
                    <a:lnTo>
                      <a:pt x="1603922" y="1185692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39" name="フリーフォーム 438">
                <a:extLst>
                  <a:ext uri="{FF2B5EF4-FFF2-40B4-BE49-F238E27FC236}">
                    <a16:creationId xmlns:a16="http://schemas.microsoft.com/office/drawing/2014/main" id="{5945C34B-3851-87FD-0046-AB42E4AC864C}"/>
                  </a:ext>
                </a:extLst>
              </p:cNvPr>
              <p:cNvSpPr/>
              <p:nvPr/>
            </p:nvSpPr>
            <p:spPr>
              <a:xfrm rot="18720025">
                <a:off x="6581754" y="4446083"/>
                <a:ext cx="88625" cy="351482"/>
              </a:xfrm>
              <a:custGeom>
                <a:avLst/>
                <a:gdLst>
                  <a:gd name="connsiteX0" fmla="*/ 0 w 88625"/>
                  <a:gd name="connsiteY0" fmla="*/ 0 h 351482"/>
                  <a:gd name="connsiteX1" fmla="*/ 88625 w 88625"/>
                  <a:gd name="connsiteY1" fmla="*/ 0 h 351482"/>
                  <a:gd name="connsiteX2" fmla="*/ 88625 w 88625"/>
                  <a:gd name="connsiteY2" fmla="*/ 351482 h 351482"/>
                  <a:gd name="connsiteX3" fmla="*/ 0 w 88625"/>
                  <a:gd name="connsiteY3" fmla="*/ 351482 h 3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625" h="351482">
                    <a:moveTo>
                      <a:pt x="0" y="0"/>
                    </a:moveTo>
                    <a:lnTo>
                      <a:pt x="88625" y="0"/>
                    </a:lnTo>
                    <a:lnTo>
                      <a:pt x="88625" y="351482"/>
                    </a:lnTo>
                    <a:lnTo>
                      <a:pt x="0" y="351482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0" name="フリーフォーム 439">
                <a:extLst>
                  <a:ext uri="{FF2B5EF4-FFF2-40B4-BE49-F238E27FC236}">
                    <a16:creationId xmlns:a16="http://schemas.microsoft.com/office/drawing/2014/main" id="{F5D7C282-7BA7-708A-8417-D92A45D4A00D}"/>
                  </a:ext>
                </a:extLst>
              </p:cNvPr>
              <p:cNvSpPr/>
              <p:nvPr/>
            </p:nvSpPr>
            <p:spPr>
              <a:xfrm rot="18720025">
                <a:off x="6320573" y="4211134"/>
                <a:ext cx="88625" cy="351482"/>
              </a:xfrm>
              <a:custGeom>
                <a:avLst/>
                <a:gdLst>
                  <a:gd name="connsiteX0" fmla="*/ 0 w 88625"/>
                  <a:gd name="connsiteY0" fmla="*/ 0 h 351482"/>
                  <a:gd name="connsiteX1" fmla="*/ 88626 w 88625"/>
                  <a:gd name="connsiteY1" fmla="*/ 0 h 351482"/>
                  <a:gd name="connsiteX2" fmla="*/ 88626 w 88625"/>
                  <a:gd name="connsiteY2" fmla="*/ 351482 h 351482"/>
                  <a:gd name="connsiteX3" fmla="*/ 0 w 88625"/>
                  <a:gd name="connsiteY3" fmla="*/ 351482 h 3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625" h="351482">
                    <a:moveTo>
                      <a:pt x="0" y="0"/>
                    </a:moveTo>
                    <a:lnTo>
                      <a:pt x="88626" y="0"/>
                    </a:lnTo>
                    <a:lnTo>
                      <a:pt x="88626" y="351482"/>
                    </a:lnTo>
                    <a:lnTo>
                      <a:pt x="0" y="351482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1" name="フリーフォーム 440">
                <a:extLst>
                  <a:ext uri="{FF2B5EF4-FFF2-40B4-BE49-F238E27FC236}">
                    <a16:creationId xmlns:a16="http://schemas.microsoft.com/office/drawing/2014/main" id="{5830FBBF-4061-8D3B-ECEF-AC5EC8F1FC78}"/>
                  </a:ext>
                </a:extLst>
              </p:cNvPr>
              <p:cNvSpPr/>
              <p:nvPr/>
            </p:nvSpPr>
            <p:spPr>
              <a:xfrm rot="17279898">
                <a:off x="6005459" y="4029700"/>
                <a:ext cx="88633" cy="351513"/>
              </a:xfrm>
              <a:custGeom>
                <a:avLst/>
                <a:gdLst>
                  <a:gd name="connsiteX0" fmla="*/ 0 w 88633"/>
                  <a:gd name="connsiteY0" fmla="*/ 0 h 351513"/>
                  <a:gd name="connsiteX1" fmla="*/ 88633 w 88633"/>
                  <a:gd name="connsiteY1" fmla="*/ 0 h 351513"/>
                  <a:gd name="connsiteX2" fmla="*/ 88633 w 88633"/>
                  <a:gd name="connsiteY2" fmla="*/ 351514 h 351513"/>
                  <a:gd name="connsiteX3" fmla="*/ 0 w 88633"/>
                  <a:gd name="connsiteY3" fmla="*/ 351514 h 351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633" h="351513">
                    <a:moveTo>
                      <a:pt x="0" y="0"/>
                    </a:moveTo>
                    <a:lnTo>
                      <a:pt x="88633" y="0"/>
                    </a:lnTo>
                    <a:lnTo>
                      <a:pt x="88633" y="351514"/>
                    </a:lnTo>
                    <a:lnTo>
                      <a:pt x="0" y="351514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2" name="フリーフォーム 441">
                <a:extLst>
                  <a:ext uri="{FF2B5EF4-FFF2-40B4-BE49-F238E27FC236}">
                    <a16:creationId xmlns:a16="http://schemas.microsoft.com/office/drawing/2014/main" id="{E8959E33-817D-EA6D-2A09-FE06ACCA7E44}"/>
                  </a:ext>
                </a:extLst>
              </p:cNvPr>
              <p:cNvSpPr/>
              <p:nvPr/>
            </p:nvSpPr>
            <p:spPr>
              <a:xfrm rot="21240089">
                <a:off x="5512620" y="4122860"/>
                <a:ext cx="352368" cy="88407"/>
              </a:xfrm>
              <a:custGeom>
                <a:avLst/>
                <a:gdLst>
                  <a:gd name="connsiteX0" fmla="*/ 0 w 352368"/>
                  <a:gd name="connsiteY0" fmla="*/ 0 h 88407"/>
                  <a:gd name="connsiteX1" fmla="*/ 352368 w 352368"/>
                  <a:gd name="connsiteY1" fmla="*/ 0 h 88407"/>
                  <a:gd name="connsiteX2" fmla="*/ 352368 w 352368"/>
                  <a:gd name="connsiteY2" fmla="*/ 88408 h 88407"/>
                  <a:gd name="connsiteX3" fmla="*/ 0 w 352368"/>
                  <a:gd name="connsiteY3" fmla="*/ 88408 h 8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368" h="88407">
                    <a:moveTo>
                      <a:pt x="0" y="0"/>
                    </a:moveTo>
                    <a:lnTo>
                      <a:pt x="352368" y="0"/>
                    </a:lnTo>
                    <a:lnTo>
                      <a:pt x="352368" y="88408"/>
                    </a:lnTo>
                    <a:lnTo>
                      <a:pt x="0" y="88408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3" name="フリーフォーム 442">
                <a:extLst>
                  <a:ext uri="{FF2B5EF4-FFF2-40B4-BE49-F238E27FC236}">
                    <a16:creationId xmlns:a16="http://schemas.microsoft.com/office/drawing/2014/main" id="{28E85282-16C8-B151-48BA-90996D9FEE7F}"/>
                  </a:ext>
                </a:extLst>
              </p:cNvPr>
              <p:cNvSpPr/>
              <p:nvPr/>
            </p:nvSpPr>
            <p:spPr>
              <a:xfrm rot="19799956">
                <a:off x="5166865" y="4234796"/>
                <a:ext cx="352368" cy="88408"/>
              </a:xfrm>
              <a:custGeom>
                <a:avLst/>
                <a:gdLst>
                  <a:gd name="connsiteX0" fmla="*/ 0 w 352368"/>
                  <a:gd name="connsiteY0" fmla="*/ 0 h 88408"/>
                  <a:gd name="connsiteX1" fmla="*/ 352369 w 352368"/>
                  <a:gd name="connsiteY1" fmla="*/ 0 h 88408"/>
                  <a:gd name="connsiteX2" fmla="*/ 352369 w 352368"/>
                  <a:gd name="connsiteY2" fmla="*/ 88408 h 88408"/>
                  <a:gd name="connsiteX3" fmla="*/ 0 w 352368"/>
                  <a:gd name="connsiteY3" fmla="*/ 88408 h 88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368" h="88408">
                    <a:moveTo>
                      <a:pt x="0" y="0"/>
                    </a:moveTo>
                    <a:lnTo>
                      <a:pt x="352369" y="0"/>
                    </a:lnTo>
                    <a:lnTo>
                      <a:pt x="352369" y="88408"/>
                    </a:lnTo>
                    <a:lnTo>
                      <a:pt x="0" y="88408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4" name="フリーフォーム 443">
                <a:extLst>
                  <a:ext uri="{FF2B5EF4-FFF2-40B4-BE49-F238E27FC236}">
                    <a16:creationId xmlns:a16="http://schemas.microsoft.com/office/drawing/2014/main" id="{5B61C2A3-7E6D-CC3A-8D9F-538A3AFE6F89}"/>
                  </a:ext>
                </a:extLst>
              </p:cNvPr>
              <p:cNvSpPr/>
              <p:nvPr/>
            </p:nvSpPr>
            <p:spPr>
              <a:xfrm rot="18360075">
                <a:off x="4896344" y="4476425"/>
                <a:ext cx="352374" cy="88409"/>
              </a:xfrm>
              <a:custGeom>
                <a:avLst/>
                <a:gdLst>
                  <a:gd name="connsiteX0" fmla="*/ 0 w 352374"/>
                  <a:gd name="connsiteY0" fmla="*/ 0 h 88409"/>
                  <a:gd name="connsiteX1" fmla="*/ 352375 w 352374"/>
                  <a:gd name="connsiteY1" fmla="*/ 0 h 88409"/>
                  <a:gd name="connsiteX2" fmla="*/ 352375 w 352374"/>
                  <a:gd name="connsiteY2" fmla="*/ 88410 h 88409"/>
                  <a:gd name="connsiteX3" fmla="*/ 0 w 352374"/>
                  <a:gd name="connsiteY3" fmla="*/ 88410 h 8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374" h="88409">
                    <a:moveTo>
                      <a:pt x="0" y="0"/>
                    </a:moveTo>
                    <a:lnTo>
                      <a:pt x="352375" y="0"/>
                    </a:lnTo>
                    <a:lnTo>
                      <a:pt x="352375" y="88410"/>
                    </a:lnTo>
                    <a:lnTo>
                      <a:pt x="0" y="88410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5" name="フリーフォーム 444">
                <a:extLst>
                  <a:ext uri="{FF2B5EF4-FFF2-40B4-BE49-F238E27FC236}">
                    <a16:creationId xmlns:a16="http://schemas.microsoft.com/office/drawing/2014/main" id="{4E4CC014-856C-8F6C-E7C8-D54FB77CC590}"/>
                  </a:ext>
                </a:extLst>
              </p:cNvPr>
              <p:cNvSpPr/>
              <p:nvPr/>
            </p:nvSpPr>
            <p:spPr>
              <a:xfrm rot="16919995">
                <a:off x="4748178" y="4808197"/>
                <a:ext cx="352359" cy="88405"/>
              </a:xfrm>
              <a:custGeom>
                <a:avLst/>
                <a:gdLst>
                  <a:gd name="connsiteX0" fmla="*/ 0 w 352359"/>
                  <a:gd name="connsiteY0" fmla="*/ 0 h 88405"/>
                  <a:gd name="connsiteX1" fmla="*/ 352360 w 352359"/>
                  <a:gd name="connsiteY1" fmla="*/ 0 h 88405"/>
                  <a:gd name="connsiteX2" fmla="*/ 352360 w 352359"/>
                  <a:gd name="connsiteY2" fmla="*/ 88406 h 88405"/>
                  <a:gd name="connsiteX3" fmla="*/ 0 w 352359"/>
                  <a:gd name="connsiteY3" fmla="*/ 88406 h 88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359" h="88405">
                    <a:moveTo>
                      <a:pt x="0" y="0"/>
                    </a:moveTo>
                    <a:lnTo>
                      <a:pt x="352360" y="0"/>
                    </a:lnTo>
                    <a:lnTo>
                      <a:pt x="352360" y="88406"/>
                    </a:lnTo>
                    <a:lnTo>
                      <a:pt x="0" y="88406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6" name="フリーフォーム 445">
                <a:extLst>
                  <a:ext uri="{FF2B5EF4-FFF2-40B4-BE49-F238E27FC236}">
                    <a16:creationId xmlns:a16="http://schemas.microsoft.com/office/drawing/2014/main" id="{40E50277-74F1-B328-D08A-75BCFF0EC9A1}"/>
                  </a:ext>
                </a:extLst>
              </p:cNvPr>
              <p:cNvSpPr/>
              <p:nvPr/>
            </p:nvSpPr>
            <p:spPr>
              <a:xfrm rot="20880005">
                <a:off x="4880145" y="5039697"/>
                <a:ext cx="88625" cy="351483"/>
              </a:xfrm>
              <a:custGeom>
                <a:avLst/>
                <a:gdLst>
                  <a:gd name="connsiteX0" fmla="*/ 0 w 88625"/>
                  <a:gd name="connsiteY0" fmla="*/ 0 h 351483"/>
                  <a:gd name="connsiteX1" fmla="*/ 88626 w 88625"/>
                  <a:gd name="connsiteY1" fmla="*/ 0 h 351483"/>
                  <a:gd name="connsiteX2" fmla="*/ 88626 w 88625"/>
                  <a:gd name="connsiteY2" fmla="*/ 351484 h 351483"/>
                  <a:gd name="connsiteX3" fmla="*/ 0 w 88625"/>
                  <a:gd name="connsiteY3" fmla="*/ 351484 h 351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625" h="351483">
                    <a:moveTo>
                      <a:pt x="0" y="0"/>
                    </a:moveTo>
                    <a:lnTo>
                      <a:pt x="88626" y="0"/>
                    </a:lnTo>
                    <a:lnTo>
                      <a:pt x="88626" y="351484"/>
                    </a:lnTo>
                    <a:lnTo>
                      <a:pt x="0" y="351484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7" name="フリーフォーム 446">
                <a:extLst>
                  <a:ext uri="{FF2B5EF4-FFF2-40B4-BE49-F238E27FC236}">
                    <a16:creationId xmlns:a16="http://schemas.microsoft.com/office/drawing/2014/main" id="{4CAA20D6-841A-921A-6236-BBC7573B63E4}"/>
                  </a:ext>
                </a:extLst>
              </p:cNvPr>
              <p:cNvSpPr/>
              <p:nvPr/>
            </p:nvSpPr>
            <p:spPr>
              <a:xfrm rot="19439925">
                <a:off x="5028343" y="5371298"/>
                <a:ext cx="88629" cy="351499"/>
              </a:xfrm>
              <a:custGeom>
                <a:avLst/>
                <a:gdLst>
                  <a:gd name="connsiteX0" fmla="*/ 0 w 88629"/>
                  <a:gd name="connsiteY0" fmla="*/ 0 h 351499"/>
                  <a:gd name="connsiteX1" fmla="*/ 88630 w 88629"/>
                  <a:gd name="connsiteY1" fmla="*/ 0 h 351499"/>
                  <a:gd name="connsiteX2" fmla="*/ 88630 w 88629"/>
                  <a:gd name="connsiteY2" fmla="*/ 351499 h 351499"/>
                  <a:gd name="connsiteX3" fmla="*/ 0 w 88629"/>
                  <a:gd name="connsiteY3" fmla="*/ 351499 h 35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629" h="351499">
                    <a:moveTo>
                      <a:pt x="0" y="0"/>
                    </a:moveTo>
                    <a:lnTo>
                      <a:pt x="88630" y="0"/>
                    </a:lnTo>
                    <a:lnTo>
                      <a:pt x="88630" y="351499"/>
                    </a:lnTo>
                    <a:lnTo>
                      <a:pt x="0" y="351499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8" name="フリーフォーム 447">
                <a:extLst>
                  <a:ext uri="{FF2B5EF4-FFF2-40B4-BE49-F238E27FC236}">
                    <a16:creationId xmlns:a16="http://schemas.microsoft.com/office/drawing/2014/main" id="{6BB7E998-7C24-1435-1A8B-953B600990A0}"/>
                  </a:ext>
                </a:extLst>
              </p:cNvPr>
              <p:cNvSpPr/>
              <p:nvPr/>
            </p:nvSpPr>
            <p:spPr>
              <a:xfrm rot="18000044">
                <a:off x="5297437" y="5612771"/>
                <a:ext cx="88628" cy="351493"/>
              </a:xfrm>
              <a:custGeom>
                <a:avLst/>
                <a:gdLst>
                  <a:gd name="connsiteX0" fmla="*/ 0 w 88628"/>
                  <a:gd name="connsiteY0" fmla="*/ 0 h 351493"/>
                  <a:gd name="connsiteX1" fmla="*/ 88628 w 88628"/>
                  <a:gd name="connsiteY1" fmla="*/ 0 h 351493"/>
                  <a:gd name="connsiteX2" fmla="*/ 88628 w 88628"/>
                  <a:gd name="connsiteY2" fmla="*/ 351493 h 351493"/>
                  <a:gd name="connsiteX3" fmla="*/ 0 w 88628"/>
                  <a:gd name="connsiteY3" fmla="*/ 351493 h 351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628" h="351493">
                    <a:moveTo>
                      <a:pt x="0" y="0"/>
                    </a:moveTo>
                    <a:lnTo>
                      <a:pt x="88628" y="0"/>
                    </a:lnTo>
                    <a:lnTo>
                      <a:pt x="88628" y="351493"/>
                    </a:lnTo>
                    <a:lnTo>
                      <a:pt x="0" y="351493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9" name="フリーフォーム 448">
                <a:extLst>
                  <a:ext uri="{FF2B5EF4-FFF2-40B4-BE49-F238E27FC236}">
                    <a16:creationId xmlns:a16="http://schemas.microsoft.com/office/drawing/2014/main" id="{4EDF1E5E-FDCC-3C92-906B-684571591FDE}"/>
                  </a:ext>
                </a:extLst>
              </p:cNvPr>
              <p:cNvSpPr/>
              <p:nvPr/>
            </p:nvSpPr>
            <p:spPr>
              <a:xfrm rot="16559911">
                <a:off x="5641908" y="5725371"/>
                <a:ext cx="88628" cy="351492"/>
              </a:xfrm>
              <a:custGeom>
                <a:avLst/>
                <a:gdLst>
                  <a:gd name="connsiteX0" fmla="*/ 0 w 88628"/>
                  <a:gd name="connsiteY0" fmla="*/ 0 h 351492"/>
                  <a:gd name="connsiteX1" fmla="*/ 88628 w 88628"/>
                  <a:gd name="connsiteY1" fmla="*/ 0 h 351492"/>
                  <a:gd name="connsiteX2" fmla="*/ 88628 w 88628"/>
                  <a:gd name="connsiteY2" fmla="*/ 351492 h 351492"/>
                  <a:gd name="connsiteX3" fmla="*/ 0 w 88628"/>
                  <a:gd name="connsiteY3" fmla="*/ 351492 h 351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628" h="351492">
                    <a:moveTo>
                      <a:pt x="0" y="0"/>
                    </a:moveTo>
                    <a:lnTo>
                      <a:pt x="88628" y="0"/>
                    </a:lnTo>
                    <a:lnTo>
                      <a:pt x="88628" y="351492"/>
                    </a:lnTo>
                    <a:lnTo>
                      <a:pt x="0" y="351492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0" name="フリーフォーム 449">
                <a:extLst>
                  <a:ext uri="{FF2B5EF4-FFF2-40B4-BE49-F238E27FC236}">
                    <a16:creationId xmlns:a16="http://schemas.microsoft.com/office/drawing/2014/main" id="{56EAF7C1-B7FA-FF6D-05F7-645B0345463F}"/>
                  </a:ext>
                </a:extLst>
              </p:cNvPr>
              <p:cNvSpPr/>
              <p:nvPr/>
            </p:nvSpPr>
            <p:spPr>
              <a:xfrm rot="20520102">
                <a:off x="5872963" y="5819022"/>
                <a:ext cx="352389" cy="88413"/>
              </a:xfrm>
              <a:custGeom>
                <a:avLst/>
                <a:gdLst>
                  <a:gd name="connsiteX0" fmla="*/ 0 w 352389"/>
                  <a:gd name="connsiteY0" fmla="*/ 0 h 88413"/>
                  <a:gd name="connsiteX1" fmla="*/ 352389 w 352389"/>
                  <a:gd name="connsiteY1" fmla="*/ 0 h 88413"/>
                  <a:gd name="connsiteX2" fmla="*/ 352389 w 352389"/>
                  <a:gd name="connsiteY2" fmla="*/ 88413 h 88413"/>
                  <a:gd name="connsiteX3" fmla="*/ 0 w 352389"/>
                  <a:gd name="connsiteY3" fmla="*/ 88413 h 8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389" h="88413">
                    <a:moveTo>
                      <a:pt x="0" y="0"/>
                    </a:moveTo>
                    <a:lnTo>
                      <a:pt x="352389" y="0"/>
                    </a:lnTo>
                    <a:lnTo>
                      <a:pt x="352389" y="88413"/>
                    </a:lnTo>
                    <a:lnTo>
                      <a:pt x="0" y="88413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1" name="フリーフォーム 450">
                <a:extLst>
                  <a:ext uri="{FF2B5EF4-FFF2-40B4-BE49-F238E27FC236}">
                    <a16:creationId xmlns:a16="http://schemas.microsoft.com/office/drawing/2014/main" id="{BBBD6CF7-4B29-6615-79DF-071B820B39FF}"/>
                  </a:ext>
                </a:extLst>
              </p:cNvPr>
              <p:cNvSpPr/>
              <p:nvPr/>
            </p:nvSpPr>
            <p:spPr>
              <a:xfrm rot="19079975">
                <a:off x="6187018" y="5637224"/>
                <a:ext cx="352357" cy="88405"/>
              </a:xfrm>
              <a:custGeom>
                <a:avLst/>
                <a:gdLst>
                  <a:gd name="connsiteX0" fmla="*/ 0 w 352357"/>
                  <a:gd name="connsiteY0" fmla="*/ 0 h 88405"/>
                  <a:gd name="connsiteX1" fmla="*/ 352358 w 352357"/>
                  <a:gd name="connsiteY1" fmla="*/ 0 h 88405"/>
                  <a:gd name="connsiteX2" fmla="*/ 352358 w 352357"/>
                  <a:gd name="connsiteY2" fmla="*/ 88405 h 88405"/>
                  <a:gd name="connsiteX3" fmla="*/ 0 w 352357"/>
                  <a:gd name="connsiteY3" fmla="*/ 88405 h 88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357" h="88405">
                    <a:moveTo>
                      <a:pt x="0" y="0"/>
                    </a:moveTo>
                    <a:lnTo>
                      <a:pt x="352358" y="0"/>
                    </a:lnTo>
                    <a:lnTo>
                      <a:pt x="352358" y="88405"/>
                    </a:lnTo>
                    <a:lnTo>
                      <a:pt x="0" y="88405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2" name="フリーフォーム 451">
                <a:extLst>
                  <a:ext uri="{FF2B5EF4-FFF2-40B4-BE49-F238E27FC236}">
                    <a16:creationId xmlns:a16="http://schemas.microsoft.com/office/drawing/2014/main" id="{FED88495-5F8B-3AA7-2F4C-F0B08E317F83}"/>
                  </a:ext>
                </a:extLst>
              </p:cNvPr>
              <p:cNvSpPr/>
              <p:nvPr/>
            </p:nvSpPr>
            <p:spPr>
              <a:xfrm rot="17639949">
                <a:off x="6400981" y="5344455"/>
                <a:ext cx="352356" cy="88405"/>
              </a:xfrm>
              <a:custGeom>
                <a:avLst/>
                <a:gdLst>
                  <a:gd name="connsiteX0" fmla="*/ 0 w 352356"/>
                  <a:gd name="connsiteY0" fmla="*/ 0 h 88405"/>
                  <a:gd name="connsiteX1" fmla="*/ 352357 w 352356"/>
                  <a:gd name="connsiteY1" fmla="*/ 0 h 88405"/>
                  <a:gd name="connsiteX2" fmla="*/ 352357 w 352356"/>
                  <a:gd name="connsiteY2" fmla="*/ 88405 h 88405"/>
                  <a:gd name="connsiteX3" fmla="*/ 0 w 352356"/>
                  <a:gd name="connsiteY3" fmla="*/ 88405 h 88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356" h="88405">
                    <a:moveTo>
                      <a:pt x="0" y="0"/>
                    </a:moveTo>
                    <a:lnTo>
                      <a:pt x="352357" y="0"/>
                    </a:lnTo>
                    <a:lnTo>
                      <a:pt x="352357" y="88405"/>
                    </a:lnTo>
                    <a:lnTo>
                      <a:pt x="0" y="88405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3" name="フリーフォーム 452">
                <a:extLst>
                  <a:ext uri="{FF2B5EF4-FFF2-40B4-BE49-F238E27FC236}">
                    <a16:creationId xmlns:a16="http://schemas.microsoft.com/office/drawing/2014/main" id="{FAD3BDBF-3817-AD8A-CD3E-26D54291997D}"/>
                  </a:ext>
                </a:extLst>
              </p:cNvPr>
              <p:cNvSpPr/>
              <p:nvPr/>
            </p:nvSpPr>
            <p:spPr>
              <a:xfrm>
                <a:off x="6661272" y="4616967"/>
                <a:ext cx="194414" cy="193931"/>
              </a:xfrm>
              <a:custGeom>
                <a:avLst/>
                <a:gdLst>
                  <a:gd name="connsiteX0" fmla="*/ 194415 w 194414"/>
                  <a:gd name="connsiteY0" fmla="*/ 96966 h 193931"/>
                  <a:gd name="connsiteX1" fmla="*/ 97207 w 194414"/>
                  <a:gd name="connsiteY1" fmla="*/ 193932 h 193931"/>
                  <a:gd name="connsiteX2" fmla="*/ 0 w 194414"/>
                  <a:gd name="connsiteY2" fmla="*/ 96966 h 193931"/>
                  <a:gd name="connsiteX3" fmla="*/ 97207 w 194414"/>
                  <a:gd name="connsiteY3" fmla="*/ 0 h 193931"/>
                  <a:gd name="connsiteX4" fmla="*/ 194415 w 194414"/>
                  <a:gd name="connsiteY4" fmla="*/ 96966 h 19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414" h="193931">
                    <a:moveTo>
                      <a:pt x="194415" y="96966"/>
                    </a:moveTo>
                    <a:cubicBezTo>
                      <a:pt x="194415" y="150519"/>
                      <a:pt x="150894" y="193932"/>
                      <a:pt x="97207" y="193932"/>
                    </a:cubicBezTo>
                    <a:cubicBezTo>
                      <a:pt x="43521" y="193932"/>
                      <a:pt x="0" y="150519"/>
                      <a:pt x="0" y="96966"/>
                    </a:cubicBezTo>
                    <a:cubicBezTo>
                      <a:pt x="0" y="43413"/>
                      <a:pt x="43521" y="0"/>
                      <a:pt x="97207" y="0"/>
                    </a:cubicBezTo>
                    <a:cubicBezTo>
                      <a:pt x="150894" y="0"/>
                      <a:pt x="194415" y="43413"/>
                      <a:pt x="194415" y="96966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040000"/>
                </a:solidFill>
                <a:custDash>
                  <a:ds d="225000" sp="22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grpSp>
            <p:nvGrpSpPr>
              <p:cNvPr id="454" name="グラフィックス 16">
                <a:extLst>
                  <a:ext uri="{FF2B5EF4-FFF2-40B4-BE49-F238E27FC236}">
                    <a16:creationId xmlns:a16="http://schemas.microsoft.com/office/drawing/2014/main" id="{9C854DB0-A232-60A1-2E79-7C3B4A9EED7E}"/>
                  </a:ext>
                </a:extLst>
              </p:cNvPr>
              <p:cNvGrpSpPr/>
              <p:nvPr/>
            </p:nvGrpSpPr>
            <p:grpSpPr>
              <a:xfrm>
                <a:off x="7699818" y="5289311"/>
                <a:ext cx="674733" cy="673056"/>
                <a:chOff x="7699818" y="5289311"/>
                <a:chExt cx="674733" cy="673056"/>
              </a:xfrm>
              <a:grpFill/>
            </p:grpSpPr>
            <p:sp>
              <p:nvSpPr>
                <p:cNvPr id="457" name="フリーフォーム 456">
                  <a:extLst>
                    <a:ext uri="{FF2B5EF4-FFF2-40B4-BE49-F238E27FC236}">
                      <a16:creationId xmlns:a16="http://schemas.microsoft.com/office/drawing/2014/main" id="{1D15F421-89E4-BF7D-D9D1-4EC73E1DA33B}"/>
                    </a:ext>
                  </a:extLst>
                </p:cNvPr>
                <p:cNvSpPr/>
                <p:nvPr/>
              </p:nvSpPr>
              <p:spPr>
                <a:xfrm>
                  <a:off x="7699818" y="5289311"/>
                  <a:ext cx="674733" cy="673056"/>
                </a:xfrm>
                <a:custGeom>
                  <a:avLst/>
                  <a:gdLst>
                    <a:gd name="connsiteX0" fmla="*/ 337367 w 674733"/>
                    <a:gd name="connsiteY0" fmla="*/ 673057 h 673056"/>
                    <a:gd name="connsiteX1" fmla="*/ 0 w 674733"/>
                    <a:gd name="connsiteY1" fmla="*/ 336529 h 673056"/>
                    <a:gd name="connsiteX2" fmla="*/ 337367 w 674733"/>
                    <a:gd name="connsiteY2" fmla="*/ 0 h 673056"/>
                    <a:gd name="connsiteX3" fmla="*/ 674734 w 674733"/>
                    <a:gd name="connsiteY3" fmla="*/ 336529 h 673056"/>
                    <a:gd name="connsiteX4" fmla="*/ 337367 w 674733"/>
                    <a:gd name="connsiteY4" fmla="*/ 673057 h 673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4733" h="673056">
                      <a:moveTo>
                        <a:pt x="337367" y="673057"/>
                      </a:moveTo>
                      <a:cubicBezTo>
                        <a:pt x="151529" y="673057"/>
                        <a:pt x="0" y="522617"/>
                        <a:pt x="0" y="336529"/>
                      </a:cubicBezTo>
                      <a:cubicBezTo>
                        <a:pt x="0" y="150440"/>
                        <a:pt x="150814" y="0"/>
                        <a:pt x="337367" y="0"/>
                      </a:cubicBezTo>
                      <a:cubicBezTo>
                        <a:pt x="523919" y="0"/>
                        <a:pt x="674734" y="150440"/>
                        <a:pt x="674734" y="336529"/>
                      </a:cubicBezTo>
                      <a:cubicBezTo>
                        <a:pt x="674734" y="522617"/>
                        <a:pt x="523205" y="673057"/>
                        <a:pt x="337367" y="673057"/>
                      </a:cubicBezTo>
                    </a:path>
                  </a:pathLst>
                </a:custGeom>
                <a:grpFill/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58" name="フリーフォーム 457">
                  <a:extLst>
                    <a:ext uri="{FF2B5EF4-FFF2-40B4-BE49-F238E27FC236}">
                      <a16:creationId xmlns:a16="http://schemas.microsoft.com/office/drawing/2014/main" id="{3542D66F-E7CA-A3B7-E21D-CE1D6AD3A461}"/>
                    </a:ext>
                  </a:extLst>
                </p:cNvPr>
                <p:cNvSpPr/>
                <p:nvPr/>
              </p:nvSpPr>
              <p:spPr>
                <a:xfrm>
                  <a:off x="7907099" y="5321395"/>
                  <a:ext cx="274467" cy="614592"/>
                </a:xfrm>
                <a:custGeom>
                  <a:avLst/>
                  <a:gdLst>
                    <a:gd name="connsiteX0" fmla="*/ 274468 w 274467"/>
                    <a:gd name="connsiteY0" fmla="*/ 0 h 614592"/>
                    <a:gd name="connsiteX1" fmla="*/ 0 w 274467"/>
                    <a:gd name="connsiteY1" fmla="*/ 614592 h 614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74467" h="614592">
                      <a:moveTo>
                        <a:pt x="274468" y="0"/>
                      </a:moveTo>
                      <a:lnTo>
                        <a:pt x="0" y="614592"/>
                      </a:lnTo>
                    </a:path>
                  </a:pathLst>
                </a:custGeom>
                <a:grpFill/>
                <a:ln w="1905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59" name="フリーフォーム 458">
                  <a:extLst>
                    <a:ext uri="{FF2B5EF4-FFF2-40B4-BE49-F238E27FC236}">
                      <a16:creationId xmlns:a16="http://schemas.microsoft.com/office/drawing/2014/main" id="{7F8A338C-795E-5E40-E745-2BDBF56C0B61}"/>
                    </a:ext>
                  </a:extLst>
                </p:cNvPr>
                <p:cNvSpPr/>
                <p:nvPr/>
              </p:nvSpPr>
              <p:spPr>
                <a:xfrm>
                  <a:off x="7699818" y="5344923"/>
                  <a:ext cx="434574" cy="482690"/>
                </a:xfrm>
                <a:custGeom>
                  <a:avLst/>
                  <a:gdLst>
                    <a:gd name="connsiteX0" fmla="*/ 0 w 434574"/>
                    <a:gd name="connsiteY0" fmla="*/ 280916 h 482690"/>
                    <a:gd name="connsiteX1" fmla="*/ 228723 w 434574"/>
                    <a:gd name="connsiteY1" fmla="*/ 482690 h 482690"/>
                    <a:gd name="connsiteX2" fmla="*/ 434574 w 434574"/>
                    <a:gd name="connsiteY2" fmla="*/ 254535 h 482690"/>
                    <a:gd name="connsiteX3" fmla="*/ 151529 w 434574"/>
                    <a:gd name="connsiteY3" fmla="*/ 0 h 482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4574" h="482690">
                      <a:moveTo>
                        <a:pt x="0" y="280916"/>
                      </a:moveTo>
                      <a:lnTo>
                        <a:pt x="228723" y="482690"/>
                      </a:lnTo>
                      <a:lnTo>
                        <a:pt x="434574" y="254535"/>
                      </a:lnTo>
                      <a:lnTo>
                        <a:pt x="151529" y="0"/>
                      </a:lnTo>
                    </a:path>
                  </a:pathLst>
                </a:custGeom>
                <a:grpFill/>
                <a:ln w="1905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455" name="フリーフォーム 454">
                <a:extLst>
                  <a:ext uri="{FF2B5EF4-FFF2-40B4-BE49-F238E27FC236}">
                    <a16:creationId xmlns:a16="http://schemas.microsoft.com/office/drawing/2014/main" id="{79DBAE23-F903-1537-3665-B2FE9D33DBC6}"/>
                  </a:ext>
                </a:extLst>
              </p:cNvPr>
              <p:cNvSpPr/>
              <p:nvPr/>
            </p:nvSpPr>
            <p:spPr>
              <a:xfrm>
                <a:off x="6692721" y="4784518"/>
                <a:ext cx="1118599" cy="1090865"/>
              </a:xfrm>
              <a:custGeom>
                <a:avLst/>
                <a:gdLst>
                  <a:gd name="connsiteX0" fmla="*/ 0 w 1118599"/>
                  <a:gd name="connsiteY0" fmla="*/ 0 h 1090865"/>
                  <a:gd name="connsiteX1" fmla="*/ 1118600 w 1118599"/>
                  <a:gd name="connsiteY1" fmla="*/ 1090865 h 109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18599" h="1090865">
                    <a:moveTo>
                      <a:pt x="0" y="0"/>
                    </a:moveTo>
                    <a:lnTo>
                      <a:pt x="1118600" y="1090865"/>
                    </a:lnTo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custDash>
                  <a:ds d="225000" sp="22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6" name="フリーフォーム 455">
                <a:extLst>
                  <a:ext uri="{FF2B5EF4-FFF2-40B4-BE49-F238E27FC236}">
                    <a16:creationId xmlns:a16="http://schemas.microsoft.com/office/drawing/2014/main" id="{7C4E88BB-599F-4EAE-D20E-FCC7DE50E52F}"/>
                  </a:ext>
                </a:extLst>
              </p:cNvPr>
              <p:cNvSpPr/>
              <p:nvPr/>
            </p:nvSpPr>
            <p:spPr>
              <a:xfrm>
                <a:off x="6799935" y="4626949"/>
                <a:ext cx="1381631" cy="694446"/>
              </a:xfrm>
              <a:custGeom>
                <a:avLst/>
                <a:gdLst>
                  <a:gd name="connsiteX0" fmla="*/ 0 w 1381631"/>
                  <a:gd name="connsiteY0" fmla="*/ 0 h 694446"/>
                  <a:gd name="connsiteX1" fmla="*/ 1381631 w 1381631"/>
                  <a:gd name="connsiteY1" fmla="*/ 694446 h 69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81631" h="694446">
                    <a:moveTo>
                      <a:pt x="0" y="0"/>
                    </a:moveTo>
                    <a:lnTo>
                      <a:pt x="1381631" y="694446"/>
                    </a:lnTo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custDash>
                  <a:ds d="225000" sp="22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410" name="グループ化 409">
              <a:extLst>
                <a:ext uri="{FF2B5EF4-FFF2-40B4-BE49-F238E27FC236}">
                  <a16:creationId xmlns:a16="http://schemas.microsoft.com/office/drawing/2014/main" id="{DC6C67AB-38C4-968C-4E62-B9ED81C74815}"/>
                </a:ext>
              </a:extLst>
            </p:cNvPr>
            <p:cNvGrpSpPr/>
            <p:nvPr/>
          </p:nvGrpSpPr>
          <p:grpSpPr>
            <a:xfrm>
              <a:off x="2704344" y="1348213"/>
              <a:ext cx="2551056" cy="2148767"/>
              <a:chOff x="1287586" y="3988454"/>
              <a:chExt cx="2208645" cy="1860352"/>
            </a:xfrm>
            <a:solidFill>
              <a:schemeClr val="bg1"/>
            </a:solidFill>
          </p:grpSpPr>
          <p:sp>
            <p:nvSpPr>
              <p:cNvPr id="414" name="フリーフォーム 413">
                <a:extLst>
                  <a:ext uri="{FF2B5EF4-FFF2-40B4-BE49-F238E27FC236}">
                    <a16:creationId xmlns:a16="http://schemas.microsoft.com/office/drawing/2014/main" id="{4F9E2B48-F5DB-9830-F644-2352CBFA1E3B}"/>
                  </a:ext>
                </a:extLst>
              </p:cNvPr>
              <p:cNvSpPr/>
              <p:nvPr/>
            </p:nvSpPr>
            <p:spPr>
              <a:xfrm rot="19799956">
                <a:off x="2445212" y="5020508"/>
                <a:ext cx="93960" cy="754499"/>
              </a:xfrm>
              <a:custGeom>
                <a:avLst/>
                <a:gdLst>
                  <a:gd name="connsiteX0" fmla="*/ 0 w 93960"/>
                  <a:gd name="connsiteY0" fmla="*/ 0 h 754499"/>
                  <a:gd name="connsiteX1" fmla="*/ 93960 w 93960"/>
                  <a:gd name="connsiteY1" fmla="*/ 0 h 754499"/>
                  <a:gd name="connsiteX2" fmla="*/ 93960 w 93960"/>
                  <a:gd name="connsiteY2" fmla="*/ 754499 h 754499"/>
                  <a:gd name="connsiteX3" fmla="*/ 0 w 93960"/>
                  <a:gd name="connsiteY3" fmla="*/ 754499 h 754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960" h="754499">
                    <a:moveTo>
                      <a:pt x="0" y="0"/>
                    </a:moveTo>
                    <a:lnTo>
                      <a:pt x="93960" y="0"/>
                    </a:lnTo>
                    <a:lnTo>
                      <a:pt x="93960" y="754499"/>
                    </a:lnTo>
                    <a:lnTo>
                      <a:pt x="0" y="754499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15" name="フリーフォーム 414">
                <a:extLst>
                  <a:ext uri="{FF2B5EF4-FFF2-40B4-BE49-F238E27FC236}">
                    <a16:creationId xmlns:a16="http://schemas.microsoft.com/office/drawing/2014/main" id="{4DE42B91-A2A2-AB20-341C-CD272CAD766B}"/>
                  </a:ext>
                </a:extLst>
              </p:cNvPr>
              <p:cNvSpPr/>
              <p:nvPr/>
            </p:nvSpPr>
            <p:spPr>
              <a:xfrm>
                <a:off x="2040354" y="4742441"/>
                <a:ext cx="351291" cy="351857"/>
              </a:xfrm>
              <a:custGeom>
                <a:avLst/>
                <a:gdLst>
                  <a:gd name="connsiteX0" fmla="*/ 222627 w 351291"/>
                  <a:gd name="connsiteY0" fmla="*/ 0 h 351857"/>
                  <a:gd name="connsiteX1" fmla="*/ 128664 w 351291"/>
                  <a:gd name="connsiteY1" fmla="*/ 0 h 351857"/>
                  <a:gd name="connsiteX2" fmla="*/ 46981 w 351291"/>
                  <a:gd name="connsiteY2" fmla="*/ 47057 h 351857"/>
                  <a:gd name="connsiteX3" fmla="*/ 0 w 351291"/>
                  <a:gd name="connsiteY3" fmla="*/ 128872 h 351857"/>
                  <a:gd name="connsiteX4" fmla="*/ 0 w 351291"/>
                  <a:gd name="connsiteY4" fmla="*/ 222986 h 351857"/>
                  <a:gd name="connsiteX5" fmla="*/ 46981 w 351291"/>
                  <a:gd name="connsiteY5" fmla="*/ 304801 h 351857"/>
                  <a:gd name="connsiteX6" fmla="*/ 128664 w 351291"/>
                  <a:gd name="connsiteY6" fmla="*/ 351858 h 351857"/>
                  <a:gd name="connsiteX7" fmla="*/ 222627 w 351291"/>
                  <a:gd name="connsiteY7" fmla="*/ 351858 h 351857"/>
                  <a:gd name="connsiteX8" fmla="*/ 304310 w 351291"/>
                  <a:gd name="connsiteY8" fmla="*/ 304801 h 351857"/>
                  <a:gd name="connsiteX9" fmla="*/ 351291 w 351291"/>
                  <a:gd name="connsiteY9" fmla="*/ 222986 h 351857"/>
                  <a:gd name="connsiteX10" fmla="*/ 351291 w 351291"/>
                  <a:gd name="connsiteY10" fmla="*/ 128872 h 351857"/>
                  <a:gd name="connsiteX11" fmla="*/ 304310 w 351291"/>
                  <a:gd name="connsiteY11" fmla="*/ 47057 h 35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1291" h="351857">
                    <a:moveTo>
                      <a:pt x="222627" y="0"/>
                    </a:moveTo>
                    <a:lnTo>
                      <a:pt x="128664" y="0"/>
                    </a:lnTo>
                    <a:lnTo>
                      <a:pt x="46981" y="47057"/>
                    </a:lnTo>
                    <a:lnTo>
                      <a:pt x="0" y="128872"/>
                    </a:lnTo>
                    <a:lnTo>
                      <a:pt x="0" y="222986"/>
                    </a:lnTo>
                    <a:lnTo>
                      <a:pt x="46981" y="304801"/>
                    </a:lnTo>
                    <a:lnTo>
                      <a:pt x="128664" y="351858"/>
                    </a:lnTo>
                    <a:lnTo>
                      <a:pt x="222627" y="351858"/>
                    </a:lnTo>
                    <a:lnTo>
                      <a:pt x="304310" y="304801"/>
                    </a:lnTo>
                    <a:lnTo>
                      <a:pt x="351291" y="222986"/>
                    </a:lnTo>
                    <a:lnTo>
                      <a:pt x="351291" y="128872"/>
                    </a:lnTo>
                    <a:lnTo>
                      <a:pt x="304310" y="47057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16" name="フリーフォーム 415">
                <a:extLst>
                  <a:ext uri="{FF2B5EF4-FFF2-40B4-BE49-F238E27FC236}">
                    <a16:creationId xmlns:a16="http://schemas.microsoft.com/office/drawing/2014/main" id="{81F9B0DF-1D83-A8F9-B5C9-2BF5EAF257D8}"/>
                  </a:ext>
                </a:extLst>
              </p:cNvPr>
              <p:cNvSpPr/>
              <p:nvPr/>
            </p:nvSpPr>
            <p:spPr>
              <a:xfrm>
                <a:off x="2391645" y="4871313"/>
                <a:ext cx="753300" cy="94113"/>
              </a:xfrm>
              <a:custGeom>
                <a:avLst/>
                <a:gdLst>
                  <a:gd name="connsiteX0" fmla="*/ 0 w 753300"/>
                  <a:gd name="connsiteY0" fmla="*/ 0 h 94113"/>
                  <a:gd name="connsiteX1" fmla="*/ 753301 w 753300"/>
                  <a:gd name="connsiteY1" fmla="*/ 0 h 94113"/>
                  <a:gd name="connsiteX2" fmla="*/ 753301 w 753300"/>
                  <a:gd name="connsiteY2" fmla="*/ 94114 h 94113"/>
                  <a:gd name="connsiteX3" fmla="*/ 0 w 753300"/>
                  <a:gd name="connsiteY3" fmla="*/ 94114 h 9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300" h="94113">
                    <a:moveTo>
                      <a:pt x="0" y="0"/>
                    </a:moveTo>
                    <a:lnTo>
                      <a:pt x="753301" y="0"/>
                    </a:lnTo>
                    <a:lnTo>
                      <a:pt x="753301" y="94114"/>
                    </a:lnTo>
                    <a:lnTo>
                      <a:pt x="0" y="94114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17" name="フリーフォーム 416">
                <a:extLst>
                  <a:ext uri="{FF2B5EF4-FFF2-40B4-BE49-F238E27FC236}">
                    <a16:creationId xmlns:a16="http://schemas.microsoft.com/office/drawing/2014/main" id="{ADBAE6C6-F9BD-CF11-0407-4610F5337642}"/>
                  </a:ext>
                </a:extLst>
              </p:cNvPr>
              <p:cNvSpPr/>
              <p:nvPr/>
            </p:nvSpPr>
            <p:spPr>
              <a:xfrm>
                <a:off x="3144412" y="4742441"/>
                <a:ext cx="351291" cy="351857"/>
              </a:xfrm>
              <a:custGeom>
                <a:avLst/>
                <a:gdLst>
                  <a:gd name="connsiteX0" fmla="*/ 223161 w 351291"/>
                  <a:gd name="connsiteY0" fmla="*/ 0 h 351857"/>
                  <a:gd name="connsiteX1" fmla="*/ 128664 w 351291"/>
                  <a:gd name="connsiteY1" fmla="*/ 0 h 351857"/>
                  <a:gd name="connsiteX2" fmla="*/ 47515 w 351291"/>
                  <a:gd name="connsiteY2" fmla="*/ 47057 h 351857"/>
                  <a:gd name="connsiteX3" fmla="*/ 0 w 351291"/>
                  <a:gd name="connsiteY3" fmla="*/ 128872 h 351857"/>
                  <a:gd name="connsiteX4" fmla="*/ 0 w 351291"/>
                  <a:gd name="connsiteY4" fmla="*/ 222986 h 351857"/>
                  <a:gd name="connsiteX5" fmla="*/ 47515 w 351291"/>
                  <a:gd name="connsiteY5" fmla="*/ 304801 h 351857"/>
                  <a:gd name="connsiteX6" fmla="*/ 128664 w 351291"/>
                  <a:gd name="connsiteY6" fmla="*/ 351858 h 351857"/>
                  <a:gd name="connsiteX7" fmla="*/ 223161 w 351291"/>
                  <a:gd name="connsiteY7" fmla="*/ 351858 h 351857"/>
                  <a:gd name="connsiteX8" fmla="*/ 304310 w 351291"/>
                  <a:gd name="connsiteY8" fmla="*/ 304801 h 351857"/>
                  <a:gd name="connsiteX9" fmla="*/ 351291 w 351291"/>
                  <a:gd name="connsiteY9" fmla="*/ 222986 h 351857"/>
                  <a:gd name="connsiteX10" fmla="*/ 351291 w 351291"/>
                  <a:gd name="connsiteY10" fmla="*/ 128872 h 351857"/>
                  <a:gd name="connsiteX11" fmla="*/ 304310 w 351291"/>
                  <a:gd name="connsiteY11" fmla="*/ 47057 h 35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1291" h="351857">
                    <a:moveTo>
                      <a:pt x="223161" y="0"/>
                    </a:moveTo>
                    <a:lnTo>
                      <a:pt x="128664" y="0"/>
                    </a:lnTo>
                    <a:lnTo>
                      <a:pt x="47515" y="47057"/>
                    </a:lnTo>
                    <a:lnTo>
                      <a:pt x="0" y="128872"/>
                    </a:lnTo>
                    <a:lnTo>
                      <a:pt x="0" y="222986"/>
                    </a:lnTo>
                    <a:lnTo>
                      <a:pt x="47515" y="304801"/>
                    </a:lnTo>
                    <a:lnTo>
                      <a:pt x="128664" y="351858"/>
                    </a:lnTo>
                    <a:lnTo>
                      <a:pt x="223161" y="351858"/>
                    </a:lnTo>
                    <a:lnTo>
                      <a:pt x="304310" y="304801"/>
                    </a:lnTo>
                    <a:lnTo>
                      <a:pt x="351291" y="222986"/>
                    </a:lnTo>
                    <a:lnTo>
                      <a:pt x="351291" y="128872"/>
                    </a:lnTo>
                    <a:lnTo>
                      <a:pt x="304310" y="47057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18" name="フリーフォーム 417">
                <a:extLst>
                  <a:ext uri="{FF2B5EF4-FFF2-40B4-BE49-F238E27FC236}">
                    <a16:creationId xmlns:a16="http://schemas.microsoft.com/office/drawing/2014/main" id="{E2F5498D-968B-069A-8747-35B4C14E37ED}"/>
                  </a:ext>
                </a:extLst>
              </p:cNvPr>
              <p:cNvSpPr/>
              <p:nvPr/>
            </p:nvSpPr>
            <p:spPr>
              <a:xfrm rot="19799956">
                <a:off x="2465256" y="5147700"/>
                <a:ext cx="753283" cy="94111"/>
              </a:xfrm>
              <a:custGeom>
                <a:avLst/>
                <a:gdLst>
                  <a:gd name="connsiteX0" fmla="*/ 0 w 753283"/>
                  <a:gd name="connsiteY0" fmla="*/ 0 h 94111"/>
                  <a:gd name="connsiteX1" fmla="*/ 753284 w 753283"/>
                  <a:gd name="connsiteY1" fmla="*/ 0 h 94111"/>
                  <a:gd name="connsiteX2" fmla="*/ 753284 w 753283"/>
                  <a:gd name="connsiteY2" fmla="*/ 94112 h 94111"/>
                  <a:gd name="connsiteX3" fmla="*/ 0 w 753283"/>
                  <a:gd name="connsiteY3" fmla="*/ 94112 h 9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283" h="94111">
                    <a:moveTo>
                      <a:pt x="0" y="0"/>
                    </a:moveTo>
                    <a:lnTo>
                      <a:pt x="753284" y="0"/>
                    </a:lnTo>
                    <a:lnTo>
                      <a:pt x="753284" y="94112"/>
                    </a:lnTo>
                    <a:lnTo>
                      <a:pt x="0" y="94112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19" name="フリーフォーム 418">
                <a:extLst>
                  <a:ext uri="{FF2B5EF4-FFF2-40B4-BE49-F238E27FC236}">
                    <a16:creationId xmlns:a16="http://schemas.microsoft.com/office/drawing/2014/main" id="{CF607E93-1570-C72C-144F-27E26EEA35BF}"/>
                  </a:ext>
                </a:extLst>
              </p:cNvPr>
              <p:cNvSpPr/>
              <p:nvPr/>
            </p:nvSpPr>
            <p:spPr>
              <a:xfrm rot="19799956">
                <a:off x="2317441" y="4594811"/>
                <a:ext cx="753283" cy="94111"/>
              </a:xfrm>
              <a:custGeom>
                <a:avLst/>
                <a:gdLst>
                  <a:gd name="connsiteX0" fmla="*/ 0 w 753283"/>
                  <a:gd name="connsiteY0" fmla="*/ 0 h 94111"/>
                  <a:gd name="connsiteX1" fmla="*/ 753284 w 753283"/>
                  <a:gd name="connsiteY1" fmla="*/ 0 h 94111"/>
                  <a:gd name="connsiteX2" fmla="*/ 753284 w 753283"/>
                  <a:gd name="connsiteY2" fmla="*/ 94112 h 94111"/>
                  <a:gd name="connsiteX3" fmla="*/ 0 w 753283"/>
                  <a:gd name="connsiteY3" fmla="*/ 94112 h 9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283" h="94111">
                    <a:moveTo>
                      <a:pt x="0" y="0"/>
                    </a:moveTo>
                    <a:lnTo>
                      <a:pt x="753284" y="0"/>
                    </a:lnTo>
                    <a:lnTo>
                      <a:pt x="753284" y="94112"/>
                    </a:lnTo>
                    <a:lnTo>
                      <a:pt x="0" y="94112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0" name="フリーフォーム 419">
                <a:extLst>
                  <a:ext uri="{FF2B5EF4-FFF2-40B4-BE49-F238E27FC236}">
                    <a16:creationId xmlns:a16="http://schemas.microsoft.com/office/drawing/2014/main" id="{D5DC433D-8CC7-2F84-ADA1-8EBDE296A736}"/>
                  </a:ext>
                </a:extLst>
              </p:cNvPr>
              <p:cNvSpPr/>
              <p:nvPr/>
            </p:nvSpPr>
            <p:spPr>
              <a:xfrm rot="18000044">
                <a:off x="2115370" y="4392243"/>
                <a:ext cx="753283" cy="94111"/>
              </a:xfrm>
              <a:custGeom>
                <a:avLst/>
                <a:gdLst>
                  <a:gd name="connsiteX0" fmla="*/ 0 w 753283"/>
                  <a:gd name="connsiteY0" fmla="*/ 0 h 94111"/>
                  <a:gd name="connsiteX1" fmla="*/ 753284 w 753283"/>
                  <a:gd name="connsiteY1" fmla="*/ 0 h 94111"/>
                  <a:gd name="connsiteX2" fmla="*/ 753284 w 753283"/>
                  <a:gd name="connsiteY2" fmla="*/ 94112 h 94111"/>
                  <a:gd name="connsiteX3" fmla="*/ 0 w 753283"/>
                  <a:gd name="connsiteY3" fmla="*/ 94112 h 9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283" h="94111">
                    <a:moveTo>
                      <a:pt x="0" y="0"/>
                    </a:moveTo>
                    <a:lnTo>
                      <a:pt x="753284" y="0"/>
                    </a:lnTo>
                    <a:lnTo>
                      <a:pt x="753284" y="94112"/>
                    </a:lnTo>
                    <a:lnTo>
                      <a:pt x="0" y="94112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1" name="フリーフォーム 420">
                <a:extLst>
                  <a:ext uri="{FF2B5EF4-FFF2-40B4-BE49-F238E27FC236}">
                    <a16:creationId xmlns:a16="http://schemas.microsoft.com/office/drawing/2014/main" id="{39B2D25B-0FBF-EB35-7C1E-F8180BD3FE34}"/>
                  </a:ext>
                </a:extLst>
              </p:cNvPr>
              <p:cNvSpPr/>
              <p:nvPr/>
            </p:nvSpPr>
            <p:spPr>
              <a:xfrm>
                <a:off x="2169018" y="3988460"/>
                <a:ext cx="93962" cy="754515"/>
              </a:xfrm>
              <a:custGeom>
                <a:avLst/>
                <a:gdLst>
                  <a:gd name="connsiteX0" fmla="*/ 0 w 93962"/>
                  <a:gd name="connsiteY0" fmla="*/ 0 h 754515"/>
                  <a:gd name="connsiteX1" fmla="*/ 93962 w 93962"/>
                  <a:gd name="connsiteY1" fmla="*/ 0 h 754515"/>
                  <a:gd name="connsiteX2" fmla="*/ 93962 w 93962"/>
                  <a:gd name="connsiteY2" fmla="*/ 754516 h 754515"/>
                  <a:gd name="connsiteX3" fmla="*/ 0 w 93962"/>
                  <a:gd name="connsiteY3" fmla="*/ 754516 h 754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962" h="754515">
                    <a:moveTo>
                      <a:pt x="0" y="0"/>
                    </a:moveTo>
                    <a:lnTo>
                      <a:pt x="93962" y="0"/>
                    </a:lnTo>
                    <a:lnTo>
                      <a:pt x="93962" y="754516"/>
                    </a:lnTo>
                    <a:lnTo>
                      <a:pt x="0" y="754516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2" name="フリーフォーム 421">
                <a:extLst>
                  <a:ext uri="{FF2B5EF4-FFF2-40B4-BE49-F238E27FC236}">
                    <a16:creationId xmlns:a16="http://schemas.microsoft.com/office/drawing/2014/main" id="{839B9339-8BDF-D72A-F93B-C6664454515B}"/>
                  </a:ext>
                </a:extLst>
              </p:cNvPr>
              <p:cNvSpPr/>
              <p:nvPr/>
            </p:nvSpPr>
            <p:spPr>
              <a:xfrm rot="19799956">
                <a:off x="1893029" y="4062243"/>
                <a:ext cx="93960" cy="754499"/>
              </a:xfrm>
              <a:custGeom>
                <a:avLst/>
                <a:gdLst>
                  <a:gd name="connsiteX0" fmla="*/ 0 w 93960"/>
                  <a:gd name="connsiteY0" fmla="*/ 0 h 754499"/>
                  <a:gd name="connsiteX1" fmla="*/ 93960 w 93960"/>
                  <a:gd name="connsiteY1" fmla="*/ 0 h 754499"/>
                  <a:gd name="connsiteX2" fmla="*/ 93960 w 93960"/>
                  <a:gd name="connsiteY2" fmla="*/ 754499 h 754499"/>
                  <a:gd name="connsiteX3" fmla="*/ 0 w 93960"/>
                  <a:gd name="connsiteY3" fmla="*/ 754499 h 754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960" h="754499">
                    <a:moveTo>
                      <a:pt x="0" y="0"/>
                    </a:moveTo>
                    <a:lnTo>
                      <a:pt x="93960" y="0"/>
                    </a:lnTo>
                    <a:lnTo>
                      <a:pt x="93960" y="754499"/>
                    </a:lnTo>
                    <a:lnTo>
                      <a:pt x="0" y="754499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3" name="フリーフォーム 422">
                <a:extLst>
                  <a:ext uri="{FF2B5EF4-FFF2-40B4-BE49-F238E27FC236}">
                    <a16:creationId xmlns:a16="http://schemas.microsoft.com/office/drawing/2014/main" id="{3804BD3B-9A5C-C7AD-2DBE-153CD109B427}"/>
                  </a:ext>
                </a:extLst>
              </p:cNvPr>
              <p:cNvSpPr/>
              <p:nvPr/>
            </p:nvSpPr>
            <p:spPr>
              <a:xfrm rot="18000044">
                <a:off x="1691023" y="4264903"/>
                <a:ext cx="93960" cy="754499"/>
              </a:xfrm>
              <a:custGeom>
                <a:avLst/>
                <a:gdLst>
                  <a:gd name="connsiteX0" fmla="*/ 0 w 93960"/>
                  <a:gd name="connsiteY0" fmla="*/ 0 h 754499"/>
                  <a:gd name="connsiteX1" fmla="*/ 93960 w 93960"/>
                  <a:gd name="connsiteY1" fmla="*/ 0 h 754499"/>
                  <a:gd name="connsiteX2" fmla="*/ 93960 w 93960"/>
                  <a:gd name="connsiteY2" fmla="*/ 754499 h 754499"/>
                  <a:gd name="connsiteX3" fmla="*/ 0 w 93960"/>
                  <a:gd name="connsiteY3" fmla="*/ 754499 h 754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960" h="754499">
                    <a:moveTo>
                      <a:pt x="0" y="0"/>
                    </a:moveTo>
                    <a:lnTo>
                      <a:pt x="93960" y="0"/>
                    </a:lnTo>
                    <a:lnTo>
                      <a:pt x="93960" y="754499"/>
                    </a:lnTo>
                    <a:lnTo>
                      <a:pt x="0" y="754499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4" name="フリーフォーム 423">
                <a:extLst>
                  <a:ext uri="{FF2B5EF4-FFF2-40B4-BE49-F238E27FC236}">
                    <a16:creationId xmlns:a16="http://schemas.microsoft.com/office/drawing/2014/main" id="{897F1940-367F-7A1B-C92D-7E831EA90202}"/>
                  </a:ext>
                </a:extLst>
              </p:cNvPr>
              <p:cNvSpPr/>
              <p:nvPr/>
            </p:nvSpPr>
            <p:spPr>
              <a:xfrm>
                <a:off x="1287587" y="4871313"/>
                <a:ext cx="753300" cy="94113"/>
              </a:xfrm>
              <a:custGeom>
                <a:avLst/>
                <a:gdLst>
                  <a:gd name="connsiteX0" fmla="*/ 0 w 753300"/>
                  <a:gd name="connsiteY0" fmla="*/ 0 h 94113"/>
                  <a:gd name="connsiteX1" fmla="*/ 753301 w 753300"/>
                  <a:gd name="connsiteY1" fmla="*/ 0 h 94113"/>
                  <a:gd name="connsiteX2" fmla="*/ 753301 w 753300"/>
                  <a:gd name="connsiteY2" fmla="*/ 94114 h 94113"/>
                  <a:gd name="connsiteX3" fmla="*/ 0 w 753300"/>
                  <a:gd name="connsiteY3" fmla="*/ 94114 h 9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300" h="94113">
                    <a:moveTo>
                      <a:pt x="0" y="0"/>
                    </a:moveTo>
                    <a:lnTo>
                      <a:pt x="753301" y="0"/>
                    </a:lnTo>
                    <a:lnTo>
                      <a:pt x="753301" y="94114"/>
                    </a:lnTo>
                    <a:lnTo>
                      <a:pt x="0" y="94114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5" name="フリーフォーム 424">
                <a:extLst>
                  <a:ext uri="{FF2B5EF4-FFF2-40B4-BE49-F238E27FC236}">
                    <a16:creationId xmlns:a16="http://schemas.microsoft.com/office/drawing/2014/main" id="{59EF3545-6E76-F74E-CDF8-A6C655D43EB1}"/>
                  </a:ext>
                </a:extLst>
              </p:cNvPr>
              <p:cNvSpPr/>
              <p:nvPr/>
            </p:nvSpPr>
            <p:spPr>
              <a:xfrm rot="19799956">
                <a:off x="1361249" y="5147685"/>
                <a:ext cx="753283" cy="94111"/>
              </a:xfrm>
              <a:custGeom>
                <a:avLst/>
                <a:gdLst>
                  <a:gd name="connsiteX0" fmla="*/ 0 w 753283"/>
                  <a:gd name="connsiteY0" fmla="*/ 0 h 94111"/>
                  <a:gd name="connsiteX1" fmla="*/ 753284 w 753283"/>
                  <a:gd name="connsiteY1" fmla="*/ 0 h 94111"/>
                  <a:gd name="connsiteX2" fmla="*/ 753284 w 753283"/>
                  <a:gd name="connsiteY2" fmla="*/ 94112 h 94111"/>
                  <a:gd name="connsiteX3" fmla="*/ 0 w 753283"/>
                  <a:gd name="connsiteY3" fmla="*/ 94112 h 9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283" h="94111">
                    <a:moveTo>
                      <a:pt x="0" y="0"/>
                    </a:moveTo>
                    <a:lnTo>
                      <a:pt x="753284" y="0"/>
                    </a:lnTo>
                    <a:lnTo>
                      <a:pt x="753284" y="94112"/>
                    </a:lnTo>
                    <a:lnTo>
                      <a:pt x="0" y="94112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6" name="フリーフォーム 425">
                <a:extLst>
                  <a:ext uri="{FF2B5EF4-FFF2-40B4-BE49-F238E27FC236}">
                    <a16:creationId xmlns:a16="http://schemas.microsoft.com/office/drawing/2014/main" id="{C2EA37DF-16EB-1E38-EEA7-85BD01BAE885}"/>
                  </a:ext>
                </a:extLst>
              </p:cNvPr>
              <p:cNvSpPr/>
              <p:nvPr/>
            </p:nvSpPr>
            <p:spPr>
              <a:xfrm rot="18000044">
                <a:off x="1563173" y="5349855"/>
                <a:ext cx="753283" cy="94111"/>
              </a:xfrm>
              <a:custGeom>
                <a:avLst/>
                <a:gdLst>
                  <a:gd name="connsiteX0" fmla="*/ 0 w 753283"/>
                  <a:gd name="connsiteY0" fmla="*/ 0 h 94111"/>
                  <a:gd name="connsiteX1" fmla="*/ 753284 w 753283"/>
                  <a:gd name="connsiteY1" fmla="*/ 0 h 94111"/>
                  <a:gd name="connsiteX2" fmla="*/ 753284 w 753283"/>
                  <a:gd name="connsiteY2" fmla="*/ 94112 h 94111"/>
                  <a:gd name="connsiteX3" fmla="*/ 0 w 753283"/>
                  <a:gd name="connsiteY3" fmla="*/ 94112 h 9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283" h="94111">
                    <a:moveTo>
                      <a:pt x="0" y="0"/>
                    </a:moveTo>
                    <a:lnTo>
                      <a:pt x="753284" y="0"/>
                    </a:lnTo>
                    <a:lnTo>
                      <a:pt x="753284" y="94112"/>
                    </a:lnTo>
                    <a:lnTo>
                      <a:pt x="0" y="94112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7" name="フリーフォーム 426">
                <a:extLst>
                  <a:ext uri="{FF2B5EF4-FFF2-40B4-BE49-F238E27FC236}">
                    <a16:creationId xmlns:a16="http://schemas.microsoft.com/office/drawing/2014/main" id="{E9221A96-3207-BD79-A1EF-02C675E0FD3C}"/>
                  </a:ext>
                </a:extLst>
              </p:cNvPr>
              <p:cNvSpPr/>
              <p:nvPr/>
            </p:nvSpPr>
            <p:spPr>
              <a:xfrm>
                <a:off x="2169018" y="5094298"/>
                <a:ext cx="93962" cy="754515"/>
              </a:xfrm>
              <a:custGeom>
                <a:avLst/>
                <a:gdLst>
                  <a:gd name="connsiteX0" fmla="*/ 0 w 93962"/>
                  <a:gd name="connsiteY0" fmla="*/ 0 h 754515"/>
                  <a:gd name="connsiteX1" fmla="*/ 93962 w 93962"/>
                  <a:gd name="connsiteY1" fmla="*/ 0 h 754515"/>
                  <a:gd name="connsiteX2" fmla="*/ 93962 w 93962"/>
                  <a:gd name="connsiteY2" fmla="*/ 754516 h 754515"/>
                  <a:gd name="connsiteX3" fmla="*/ 0 w 93962"/>
                  <a:gd name="connsiteY3" fmla="*/ 754516 h 754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962" h="754515">
                    <a:moveTo>
                      <a:pt x="0" y="0"/>
                    </a:moveTo>
                    <a:lnTo>
                      <a:pt x="93962" y="0"/>
                    </a:lnTo>
                    <a:lnTo>
                      <a:pt x="93962" y="754516"/>
                    </a:lnTo>
                    <a:lnTo>
                      <a:pt x="0" y="754516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8" name="フリーフォーム 427">
                <a:extLst>
                  <a:ext uri="{FF2B5EF4-FFF2-40B4-BE49-F238E27FC236}">
                    <a16:creationId xmlns:a16="http://schemas.microsoft.com/office/drawing/2014/main" id="{19582D71-8BFD-EE33-9CC1-A9C10BE9F95C}"/>
                  </a:ext>
                </a:extLst>
              </p:cNvPr>
              <p:cNvSpPr/>
              <p:nvPr/>
            </p:nvSpPr>
            <p:spPr>
              <a:xfrm>
                <a:off x="2452507" y="5305520"/>
                <a:ext cx="145214" cy="145448"/>
              </a:xfrm>
              <a:custGeom>
                <a:avLst/>
                <a:gdLst>
                  <a:gd name="connsiteX0" fmla="*/ 145215 w 145214"/>
                  <a:gd name="connsiteY0" fmla="*/ 72724 h 145448"/>
                  <a:gd name="connsiteX1" fmla="*/ 72607 w 145214"/>
                  <a:gd name="connsiteY1" fmla="*/ 145449 h 145448"/>
                  <a:gd name="connsiteX2" fmla="*/ 0 w 145214"/>
                  <a:gd name="connsiteY2" fmla="*/ 72724 h 145448"/>
                  <a:gd name="connsiteX3" fmla="*/ 72607 w 145214"/>
                  <a:gd name="connsiteY3" fmla="*/ 0 h 145448"/>
                  <a:gd name="connsiteX4" fmla="*/ 145215 w 145214"/>
                  <a:gd name="connsiteY4" fmla="*/ 72724 h 145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214" h="145448">
                    <a:moveTo>
                      <a:pt x="145215" y="72724"/>
                    </a:moveTo>
                    <a:cubicBezTo>
                      <a:pt x="145215" y="112889"/>
                      <a:pt x="112707" y="145449"/>
                      <a:pt x="72607" y="145449"/>
                    </a:cubicBezTo>
                    <a:cubicBezTo>
                      <a:pt x="32507" y="145449"/>
                      <a:pt x="0" y="112889"/>
                      <a:pt x="0" y="72724"/>
                    </a:cubicBezTo>
                    <a:cubicBezTo>
                      <a:pt x="0" y="32560"/>
                      <a:pt x="32507" y="0"/>
                      <a:pt x="72607" y="0"/>
                    </a:cubicBezTo>
                    <a:cubicBezTo>
                      <a:pt x="112707" y="0"/>
                      <a:pt x="145215" y="32560"/>
                      <a:pt x="145215" y="72724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040000"/>
                </a:solidFill>
                <a:custDash>
                  <a:ds d="225000" sp="22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grpSp>
            <p:nvGrpSpPr>
              <p:cNvPr id="429" name="グラフィックス 15">
                <a:extLst>
                  <a:ext uri="{FF2B5EF4-FFF2-40B4-BE49-F238E27FC236}">
                    <a16:creationId xmlns:a16="http://schemas.microsoft.com/office/drawing/2014/main" id="{074EB531-37AF-51CA-5204-083C66E5866A}"/>
                  </a:ext>
                </a:extLst>
              </p:cNvPr>
              <p:cNvGrpSpPr/>
              <p:nvPr/>
            </p:nvGrpSpPr>
            <p:grpSpPr>
              <a:xfrm>
                <a:off x="2904167" y="5255255"/>
                <a:ext cx="592069" cy="593559"/>
                <a:chOff x="2904167" y="5255255"/>
                <a:chExt cx="592069" cy="593559"/>
              </a:xfrm>
              <a:grpFill/>
            </p:grpSpPr>
            <p:sp>
              <p:nvSpPr>
                <p:cNvPr id="432" name="フリーフォーム 431">
                  <a:extLst>
                    <a:ext uri="{FF2B5EF4-FFF2-40B4-BE49-F238E27FC236}">
                      <a16:creationId xmlns:a16="http://schemas.microsoft.com/office/drawing/2014/main" id="{80138E69-0D70-2456-DBA4-576D05121D8B}"/>
                    </a:ext>
                  </a:extLst>
                </p:cNvPr>
                <p:cNvSpPr/>
                <p:nvPr/>
              </p:nvSpPr>
              <p:spPr>
                <a:xfrm>
                  <a:off x="2904167" y="5255255"/>
                  <a:ext cx="592069" cy="593559"/>
                </a:xfrm>
                <a:custGeom>
                  <a:avLst/>
                  <a:gdLst>
                    <a:gd name="connsiteX0" fmla="*/ 0 w 592069"/>
                    <a:gd name="connsiteY0" fmla="*/ 296780 h 593559"/>
                    <a:gd name="connsiteX1" fmla="*/ 296302 w 592069"/>
                    <a:gd name="connsiteY1" fmla="*/ 0 h 593559"/>
                    <a:gd name="connsiteX2" fmla="*/ 592070 w 592069"/>
                    <a:gd name="connsiteY2" fmla="*/ 296780 h 593559"/>
                    <a:gd name="connsiteX3" fmla="*/ 295768 w 592069"/>
                    <a:gd name="connsiteY3" fmla="*/ 593560 h 593559"/>
                    <a:gd name="connsiteX4" fmla="*/ 0 w 592069"/>
                    <a:gd name="connsiteY4" fmla="*/ 296780 h 593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069" h="593559">
                      <a:moveTo>
                        <a:pt x="0" y="296780"/>
                      </a:moveTo>
                      <a:cubicBezTo>
                        <a:pt x="0" y="133150"/>
                        <a:pt x="132401" y="0"/>
                        <a:pt x="296302" y="0"/>
                      </a:cubicBezTo>
                      <a:cubicBezTo>
                        <a:pt x="460202" y="0"/>
                        <a:pt x="592070" y="132615"/>
                        <a:pt x="592070" y="296780"/>
                      </a:cubicBezTo>
                      <a:cubicBezTo>
                        <a:pt x="592070" y="460944"/>
                        <a:pt x="459668" y="593560"/>
                        <a:pt x="295768" y="593560"/>
                      </a:cubicBezTo>
                      <a:cubicBezTo>
                        <a:pt x="131868" y="593560"/>
                        <a:pt x="0" y="460410"/>
                        <a:pt x="0" y="296780"/>
                      </a:cubicBezTo>
                    </a:path>
                  </a:pathLst>
                </a:custGeom>
                <a:grpFill/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33" name="フリーフォーム 432">
                  <a:extLst>
                    <a:ext uri="{FF2B5EF4-FFF2-40B4-BE49-F238E27FC236}">
                      <a16:creationId xmlns:a16="http://schemas.microsoft.com/office/drawing/2014/main" id="{5D677E28-5EC5-0CAE-AB41-8E6642A7390D}"/>
                    </a:ext>
                  </a:extLst>
                </p:cNvPr>
                <p:cNvSpPr/>
                <p:nvPr/>
              </p:nvSpPr>
              <p:spPr>
                <a:xfrm>
                  <a:off x="3066999" y="5406585"/>
                  <a:ext cx="424432" cy="333141"/>
                </a:xfrm>
                <a:custGeom>
                  <a:avLst/>
                  <a:gdLst>
                    <a:gd name="connsiteX0" fmla="*/ 0 w 424432"/>
                    <a:gd name="connsiteY0" fmla="*/ 0 h 333141"/>
                    <a:gd name="connsiteX1" fmla="*/ 192196 w 424432"/>
                    <a:gd name="connsiteY1" fmla="*/ 333142 h 333141"/>
                    <a:gd name="connsiteX2" fmla="*/ 424432 w 424432"/>
                    <a:gd name="connsiteY2" fmla="*/ 198923 h 333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4432" h="333141">
                      <a:moveTo>
                        <a:pt x="0" y="0"/>
                      </a:moveTo>
                      <a:lnTo>
                        <a:pt x="192196" y="333142"/>
                      </a:lnTo>
                      <a:lnTo>
                        <a:pt x="424432" y="198923"/>
                      </a:lnTo>
                    </a:path>
                  </a:pathLst>
                </a:custGeom>
                <a:grpFill/>
                <a:ln w="1905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34" name="フリーフォーム 433">
                  <a:extLst>
                    <a:ext uri="{FF2B5EF4-FFF2-40B4-BE49-F238E27FC236}">
                      <a16:creationId xmlns:a16="http://schemas.microsoft.com/office/drawing/2014/main" id="{34FE5D94-88B5-3D6A-0990-220E2B30554D}"/>
                    </a:ext>
                  </a:extLst>
                </p:cNvPr>
                <p:cNvSpPr/>
                <p:nvPr/>
              </p:nvSpPr>
              <p:spPr>
                <a:xfrm>
                  <a:off x="3066999" y="5272366"/>
                  <a:ext cx="232236" cy="134219"/>
                </a:xfrm>
                <a:custGeom>
                  <a:avLst/>
                  <a:gdLst>
                    <a:gd name="connsiteX0" fmla="*/ 232237 w 232236"/>
                    <a:gd name="connsiteY0" fmla="*/ 0 h 134219"/>
                    <a:gd name="connsiteX1" fmla="*/ 0 w 232236"/>
                    <a:gd name="connsiteY1" fmla="*/ 134219 h 134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2236" h="134219">
                      <a:moveTo>
                        <a:pt x="232237" y="0"/>
                      </a:moveTo>
                      <a:lnTo>
                        <a:pt x="0" y="134219"/>
                      </a:lnTo>
                    </a:path>
                  </a:pathLst>
                </a:custGeom>
                <a:grpFill/>
                <a:ln w="1905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35" name="フリーフォーム 434">
                  <a:extLst>
                    <a:ext uri="{FF2B5EF4-FFF2-40B4-BE49-F238E27FC236}">
                      <a16:creationId xmlns:a16="http://schemas.microsoft.com/office/drawing/2014/main" id="{FDCAC29E-B2BD-B9A0-F608-254E1F94C0B3}"/>
                    </a:ext>
                  </a:extLst>
                </p:cNvPr>
                <p:cNvSpPr/>
                <p:nvPr/>
              </p:nvSpPr>
              <p:spPr>
                <a:xfrm>
                  <a:off x="3085685" y="5278248"/>
                  <a:ext cx="293632" cy="509605"/>
                </a:xfrm>
                <a:custGeom>
                  <a:avLst/>
                  <a:gdLst>
                    <a:gd name="connsiteX0" fmla="*/ 293632 w 293632"/>
                    <a:gd name="connsiteY0" fmla="*/ 509605 h 509605"/>
                    <a:gd name="connsiteX1" fmla="*/ 0 w 293632"/>
                    <a:gd name="connsiteY1" fmla="*/ 0 h 509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3632" h="509605">
                      <a:moveTo>
                        <a:pt x="293632" y="509605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1905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430" name="フリーフォーム 429">
                <a:extLst>
                  <a:ext uri="{FF2B5EF4-FFF2-40B4-BE49-F238E27FC236}">
                    <a16:creationId xmlns:a16="http://schemas.microsoft.com/office/drawing/2014/main" id="{1F2C19E1-6FDC-AC59-1A91-5C9B8F99F9FE}"/>
                  </a:ext>
                </a:extLst>
              </p:cNvPr>
              <p:cNvSpPr/>
              <p:nvPr/>
            </p:nvSpPr>
            <p:spPr>
              <a:xfrm>
                <a:off x="2525114" y="5255255"/>
                <a:ext cx="643321" cy="50265"/>
              </a:xfrm>
              <a:custGeom>
                <a:avLst/>
                <a:gdLst>
                  <a:gd name="connsiteX0" fmla="*/ 0 w 643321"/>
                  <a:gd name="connsiteY0" fmla="*/ 50265 h 50265"/>
                  <a:gd name="connsiteX1" fmla="*/ 643322 w 643321"/>
                  <a:gd name="connsiteY1" fmla="*/ 0 h 50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3321" h="50265">
                    <a:moveTo>
                      <a:pt x="0" y="50265"/>
                    </a:moveTo>
                    <a:lnTo>
                      <a:pt x="643322" y="0"/>
                    </a:lnTo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custDash>
                  <a:ds d="225000" sp="22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31" name="フリーフォーム 430">
                <a:extLst>
                  <a:ext uri="{FF2B5EF4-FFF2-40B4-BE49-F238E27FC236}">
                    <a16:creationId xmlns:a16="http://schemas.microsoft.com/office/drawing/2014/main" id="{6CE843D9-5261-D1D1-C55F-5E11FFB69AD0}"/>
                  </a:ext>
                </a:extLst>
              </p:cNvPr>
              <p:cNvSpPr/>
              <p:nvPr/>
            </p:nvSpPr>
            <p:spPr>
              <a:xfrm>
                <a:off x="2499488" y="5447226"/>
                <a:ext cx="500776" cy="326190"/>
              </a:xfrm>
              <a:custGeom>
                <a:avLst/>
                <a:gdLst>
                  <a:gd name="connsiteX0" fmla="*/ 0 w 500776"/>
                  <a:gd name="connsiteY0" fmla="*/ 0 h 326190"/>
                  <a:gd name="connsiteX1" fmla="*/ 500777 w 500776"/>
                  <a:gd name="connsiteY1" fmla="*/ 326190 h 32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0776" h="326190">
                    <a:moveTo>
                      <a:pt x="0" y="0"/>
                    </a:moveTo>
                    <a:lnTo>
                      <a:pt x="500777" y="326190"/>
                    </a:lnTo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custDash>
                  <a:ds d="225000" sp="22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1" name="テキスト ボックス 410">
                  <a:extLst>
                    <a:ext uri="{FF2B5EF4-FFF2-40B4-BE49-F238E27FC236}">
                      <a16:creationId xmlns:a16="http://schemas.microsoft.com/office/drawing/2014/main" id="{2D4075DA-891B-3A1E-E1F2-83CAF85C2012}"/>
                    </a:ext>
                  </a:extLst>
                </p:cNvPr>
                <p:cNvSpPr txBox="1"/>
                <p:nvPr/>
              </p:nvSpPr>
              <p:spPr>
                <a:xfrm>
                  <a:off x="2623699" y="3506902"/>
                  <a:ext cx="271234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=12 </m:t>
                        </m:r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=15</m:t>
                        </m:r>
                      </m:oMath>
                    </m:oMathPara>
                  </a14:m>
                  <a:endParaRPr kumimoji="1" lang="ja-JP" altLang="en-US" sz="2400" i="1"/>
                </a:p>
              </p:txBody>
            </p:sp>
          </mc:Choice>
          <mc:Fallback xmlns="">
            <p:sp>
              <p:nvSpPr>
                <p:cNvPr id="411" name="テキスト ボックス 410">
                  <a:extLst>
                    <a:ext uri="{FF2B5EF4-FFF2-40B4-BE49-F238E27FC236}">
                      <a16:creationId xmlns:a16="http://schemas.microsoft.com/office/drawing/2014/main" id="{2D4075DA-891B-3A1E-E1F2-83CAF85C20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3699" y="3506902"/>
                  <a:ext cx="2712346" cy="461665"/>
                </a:xfrm>
                <a:prstGeom prst="rect">
                  <a:avLst/>
                </a:prstGeom>
                <a:blipFill>
                  <a:blip r:embed="rId24"/>
                  <a:stretch>
                    <a:fillRect b="-1891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2" name="テキスト ボックス 411">
                  <a:extLst>
                    <a:ext uri="{FF2B5EF4-FFF2-40B4-BE49-F238E27FC236}">
                      <a16:creationId xmlns:a16="http://schemas.microsoft.com/office/drawing/2014/main" id="{0AB85820-0E57-11B5-CC31-19C8E013ABDE}"/>
                    </a:ext>
                  </a:extLst>
                </p:cNvPr>
                <p:cNvSpPr txBox="1"/>
                <p:nvPr/>
              </p:nvSpPr>
              <p:spPr>
                <a:xfrm>
                  <a:off x="2592441" y="5948576"/>
                  <a:ext cx="277486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=15 </m:t>
                        </m:r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=0.2</m:t>
                        </m:r>
                      </m:oMath>
                    </m:oMathPara>
                  </a14:m>
                  <a:endParaRPr kumimoji="1" lang="ja-JP" altLang="en-US" sz="2400" i="1"/>
                </a:p>
              </p:txBody>
            </p:sp>
          </mc:Choice>
          <mc:Fallback xmlns="">
            <p:sp>
              <p:nvSpPr>
                <p:cNvPr id="412" name="テキスト ボックス 411">
                  <a:extLst>
                    <a:ext uri="{FF2B5EF4-FFF2-40B4-BE49-F238E27FC236}">
                      <a16:creationId xmlns:a16="http://schemas.microsoft.com/office/drawing/2014/main" id="{0AB85820-0E57-11B5-CC31-19C8E013AB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2441" y="5948576"/>
                  <a:ext cx="2774862" cy="461665"/>
                </a:xfrm>
                <a:prstGeom prst="rect">
                  <a:avLst/>
                </a:prstGeom>
                <a:blipFill>
                  <a:blip r:embed="rId25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3" name="テキスト ボックス 412">
              <a:extLst>
                <a:ext uri="{FF2B5EF4-FFF2-40B4-BE49-F238E27FC236}">
                  <a16:creationId xmlns:a16="http://schemas.microsoft.com/office/drawing/2014/main" id="{466BDD34-B802-9CED-E90D-980CE6C6E98C}"/>
                </a:ext>
              </a:extLst>
            </p:cNvPr>
            <p:cNvSpPr txBox="1"/>
            <p:nvPr/>
          </p:nvSpPr>
          <p:spPr>
            <a:xfrm>
              <a:off x="2078489" y="714146"/>
              <a:ext cx="3802766" cy="461665"/>
            </a:xfrm>
            <a:prstGeom prst="rect">
              <a:avLst/>
            </a:prstGeom>
            <a:solidFill>
              <a:srgbClr val="DAE3F3"/>
            </a:solidFill>
            <a:ln w="28575">
              <a:solidFill>
                <a:srgbClr val="1E209C"/>
              </a:solidFill>
            </a:ln>
          </p:spPr>
          <p:txBody>
            <a:bodyPr wrap="none" lIns="144000" rtlCol="0">
              <a:noAutofit/>
            </a:bodyPr>
            <a:lstStyle/>
            <a:p>
              <a:r>
                <a:rPr lang="en-US" altLang="ja-JP" sz="2400" dirty="0">
                  <a:latin typeface="Arial" panose="020B0604020202020204" pitchFamily="34" charset="0"/>
                  <a:cs typeface="Arial" panose="020B0604020202020204" pitchFamily="34" charset="0"/>
                </a:rPr>
                <a:t>[Schlickenrieder, 1997]</a:t>
              </a:r>
              <a:endParaRPr lang="ja-JP" altLang="en-US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3" name="円形吹き出し 512">
                <a:extLst>
                  <a:ext uri="{FF2B5EF4-FFF2-40B4-BE49-F238E27FC236}">
                    <a16:creationId xmlns:a16="http://schemas.microsoft.com/office/drawing/2014/main" id="{385BE70C-3431-881C-93DD-A01CC5EBA657}"/>
                  </a:ext>
                </a:extLst>
              </p:cNvPr>
              <p:cNvSpPr/>
              <p:nvPr/>
            </p:nvSpPr>
            <p:spPr>
              <a:xfrm flipH="1">
                <a:off x="7354878" y="6021599"/>
                <a:ext cx="491718" cy="455529"/>
              </a:xfrm>
              <a:prstGeom prst="wedgeEllipseCallout">
                <a:avLst>
                  <a:gd name="adj1" fmla="val 2013"/>
                  <a:gd name="adj2" fmla="val -8801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29</m:t>
                      </m:r>
                    </m:oMath>
                  </m:oMathPara>
                </a14:m>
                <a:endParaRPr kumimoji="1" lang="ja-JP" altLang="en-US" sz="2400">
                  <a:solidFill>
                    <a:srgbClr val="FF0000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513" name="円形吹き出し 512">
                <a:extLst>
                  <a:ext uri="{FF2B5EF4-FFF2-40B4-BE49-F238E27FC236}">
                    <a16:creationId xmlns:a16="http://schemas.microsoft.com/office/drawing/2014/main" id="{385BE70C-3431-881C-93DD-A01CC5EBA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354878" y="6021599"/>
                <a:ext cx="491718" cy="455529"/>
              </a:xfrm>
              <a:prstGeom prst="wedgeEllipseCallout">
                <a:avLst>
                  <a:gd name="adj1" fmla="val 2013"/>
                  <a:gd name="adj2" fmla="val -88010"/>
                </a:avLst>
              </a:prstGeom>
              <a:blipFill>
                <a:blip r:embed="rId26"/>
                <a:stretch>
                  <a:fillRect l="-47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00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0" animBg="1"/>
      <p:bldP spid="278" grpId="0" animBg="1"/>
      <p:bldP spid="353" grpId="0" animBg="1"/>
      <p:bldP spid="353" grpId="1" animBg="1"/>
      <p:bldP spid="5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B50DAA-A1EC-802C-97E1-47BB4789A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先行研究と主結果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828001-3CD1-3E50-4BFB-5FD7EB5D7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grpSp>
        <p:nvGrpSpPr>
          <p:cNvPr id="194" name="グループ化 193">
            <a:extLst>
              <a:ext uri="{FF2B5EF4-FFF2-40B4-BE49-F238E27FC236}">
                <a16:creationId xmlns:a16="http://schemas.microsoft.com/office/drawing/2014/main" id="{C3F6E902-5D19-ADF5-BBA5-960D948DFD56}"/>
              </a:ext>
            </a:extLst>
          </p:cNvPr>
          <p:cNvGrpSpPr/>
          <p:nvPr/>
        </p:nvGrpSpPr>
        <p:grpSpPr>
          <a:xfrm>
            <a:off x="1104693" y="1280533"/>
            <a:ext cx="7847639" cy="4499729"/>
            <a:chOff x="1104693" y="1280533"/>
            <a:chExt cx="5494025" cy="4499729"/>
          </a:xfrm>
        </p:grpSpPr>
        <p:sp>
          <p:nvSpPr>
            <p:cNvPr id="195" name="フリーフォーム 194">
              <a:extLst>
                <a:ext uri="{FF2B5EF4-FFF2-40B4-BE49-F238E27FC236}">
                  <a16:creationId xmlns:a16="http://schemas.microsoft.com/office/drawing/2014/main" id="{17EB8798-ADDB-037C-70C4-A20C8CB49480}"/>
                </a:ext>
              </a:extLst>
            </p:cNvPr>
            <p:cNvSpPr/>
            <p:nvPr/>
          </p:nvSpPr>
          <p:spPr>
            <a:xfrm>
              <a:off x="6587666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22104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6" name="フリーフォーム 195">
              <a:extLst>
                <a:ext uri="{FF2B5EF4-FFF2-40B4-BE49-F238E27FC236}">
                  <a16:creationId xmlns:a16="http://schemas.microsoft.com/office/drawing/2014/main" id="{139A0B52-62D1-09C5-1755-6CCC52D5C984}"/>
                </a:ext>
              </a:extLst>
            </p:cNvPr>
            <p:cNvSpPr/>
            <p:nvPr/>
          </p:nvSpPr>
          <p:spPr>
            <a:xfrm>
              <a:off x="6431046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7" name="フリーフォーム 196">
              <a:extLst>
                <a:ext uri="{FF2B5EF4-FFF2-40B4-BE49-F238E27FC236}">
                  <a16:creationId xmlns:a16="http://schemas.microsoft.com/office/drawing/2014/main" id="{58B89F00-DA5A-B344-D3AC-0FB012D69C5D}"/>
                </a:ext>
              </a:extLst>
            </p:cNvPr>
            <p:cNvSpPr/>
            <p:nvPr/>
          </p:nvSpPr>
          <p:spPr>
            <a:xfrm>
              <a:off x="6274426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8" name="フリーフォーム 197">
              <a:extLst>
                <a:ext uri="{FF2B5EF4-FFF2-40B4-BE49-F238E27FC236}">
                  <a16:creationId xmlns:a16="http://schemas.microsoft.com/office/drawing/2014/main" id="{7361CD34-0096-A8EF-1261-1B411625C449}"/>
                </a:ext>
              </a:extLst>
            </p:cNvPr>
            <p:cNvSpPr/>
            <p:nvPr/>
          </p:nvSpPr>
          <p:spPr>
            <a:xfrm>
              <a:off x="6117695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9" name="フリーフォーム 198">
              <a:extLst>
                <a:ext uri="{FF2B5EF4-FFF2-40B4-BE49-F238E27FC236}">
                  <a16:creationId xmlns:a16="http://schemas.microsoft.com/office/drawing/2014/main" id="{DD21404C-0E42-3FF5-D448-529BF9D1D0E0}"/>
                </a:ext>
              </a:extLst>
            </p:cNvPr>
            <p:cNvSpPr/>
            <p:nvPr/>
          </p:nvSpPr>
          <p:spPr>
            <a:xfrm>
              <a:off x="5961075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0" name="フリーフォーム 199">
              <a:extLst>
                <a:ext uri="{FF2B5EF4-FFF2-40B4-BE49-F238E27FC236}">
                  <a16:creationId xmlns:a16="http://schemas.microsoft.com/office/drawing/2014/main" id="{92880B0D-4CF9-511E-DCA1-63CDB59A3D63}"/>
                </a:ext>
              </a:extLst>
            </p:cNvPr>
            <p:cNvSpPr/>
            <p:nvPr/>
          </p:nvSpPr>
          <p:spPr>
            <a:xfrm>
              <a:off x="5804455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22104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1" name="フリーフォーム 200">
              <a:extLst>
                <a:ext uri="{FF2B5EF4-FFF2-40B4-BE49-F238E27FC236}">
                  <a16:creationId xmlns:a16="http://schemas.microsoft.com/office/drawing/2014/main" id="{FD183494-8251-7F42-F0AB-08682261DCEC}"/>
                </a:ext>
              </a:extLst>
            </p:cNvPr>
            <p:cNvSpPr/>
            <p:nvPr/>
          </p:nvSpPr>
          <p:spPr>
            <a:xfrm>
              <a:off x="5647724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2" name="フリーフォーム 201">
              <a:extLst>
                <a:ext uri="{FF2B5EF4-FFF2-40B4-BE49-F238E27FC236}">
                  <a16:creationId xmlns:a16="http://schemas.microsoft.com/office/drawing/2014/main" id="{A12F81F1-DA76-171A-BD53-305B0388EA26}"/>
                </a:ext>
              </a:extLst>
            </p:cNvPr>
            <p:cNvSpPr/>
            <p:nvPr/>
          </p:nvSpPr>
          <p:spPr>
            <a:xfrm>
              <a:off x="5491104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3" name="フリーフォーム 202">
              <a:extLst>
                <a:ext uri="{FF2B5EF4-FFF2-40B4-BE49-F238E27FC236}">
                  <a16:creationId xmlns:a16="http://schemas.microsoft.com/office/drawing/2014/main" id="{C2B9455C-CF7B-F933-1C61-50CB14D00037}"/>
                </a:ext>
              </a:extLst>
            </p:cNvPr>
            <p:cNvSpPr/>
            <p:nvPr/>
          </p:nvSpPr>
          <p:spPr>
            <a:xfrm>
              <a:off x="5334484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4" name="フリーフォーム 203">
              <a:extLst>
                <a:ext uri="{FF2B5EF4-FFF2-40B4-BE49-F238E27FC236}">
                  <a16:creationId xmlns:a16="http://schemas.microsoft.com/office/drawing/2014/main" id="{96E596F0-912E-5C56-1C84-3CEAECF0D4B2}"/>
                </a:ext>
              </a:extLst>
            </p:cNvPr>
            <p:cNvSpPr/>
            <p:nvPr/>
          </p:nvSpPr>
          <p:spPr>
            <a:xfrm>
              <a:off x="5177754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5" name="フリーフォーム 204">
              <a:extLst>
                <a:ext uri="{FF2B5EF4-FFF2-40B4-BE49-F238E27FC236}">
                  <a16:creationId xmlns:a16="http://schemas.microsoft.com/office/drawing/2014/main" id="{4832488C-6A8F-E379-EDDD-0C5FE21939E4}"/>
                </a:ext>
              </a:extLst>
            </p:cNvPr>
            <p:cNvSpPr/>
            <p:nvPr/>
          </p:nvSpPr>
          <p:spPr>
            <a:xfrm>
              <a:off x="5021134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22104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6" name="フリーフォーム 205">
              <a:extLst>
                <a:ext uri="{FF2B5EF4-FFF2-40B4-BE49-F238E27FC236}">
                  <a16:creationId xmlns:a16="http://schemas.microsoft.com/office/drawing/2014/main" id="{67C51882-FC54-55EB-7785-92C37EE988DA}"/>
                </a:ext>
              </a:extLst>
            </p:cNvPr>
            <p:cNvSpPr/>
            <p:nvPr/>
          </p:nvSpPr>
          <p:spPr>
            <a:xfrm>
              <a:off x="4864513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7" name="フリーフォーム 206">
              <a:extLst>
                <a:ext uri="{FF2B5EF4-FFF2-40B4-BE49-F238E27FC236}">
                  <a16:creationId xmlns:a16="http://schemas.microsoft.com/office/drawing/2014/main" id="{89409F54-7A73-A7A0-22D3-7416ECB389D5}"/>
                </a:ext>
              </a:extLst>
            </p:cNvPr>
            <p:cNvSpPr/>
            <p:nvPr/>
          </p:nvSpPr>
          <p:spPr>
            <a:xfrm>
              <a:off x="4707783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8" name="フリーフォーム 207">
              <a:extLst>
                <a:ext uri="{FF2B5EF4-FFF2-40B4-BE49-F238E27FC236}">
                  <a16:creationId xmlns:a16="http://schemas.microsoft.com/office/drawing/2014/main" id="{582933D5-C3DF-D524-8B8C-E5719C8CE94C}"/>
                </a:ext>
              </a:extLst>
            </p:cNvPr>
            <p:cNvSpPr/>
            <p:nvPr/>
          </p:nvSpPr>
          <p:spPr>
            <a:xfrm>
              <a:off x="4551163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9" name="フリーフォーム 208">
              <a:extLst>
                <a:ext uri="{FF2B5EF4-FFF2-40B4-BE49-F238E27FC236}">
                  <a16:creationId xmlns:a16="http://schemas.microsoft.com/office/drawing/2014/main" id="{DE73A222-4B99-CBC5-9555-00AC16A94EDA}"/>
                </a:ext>
              </a:extLst>
            </p:cNvPr>
            <p:cNvSpPr/>
            <p:nvPr/>
          </p:nvSpPr>
          <p:spPr>
            <a:xfrm>
              <a:off x="4394543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0" name="フリーフォーム 209">
              <a:extLst>
                <a:ext uri="{FF2B5EF4-FFF2-40B4-BE49-F238E27FC236}">
                  <a16:creationId xmlns:a16="http://schemas.microsoft.com/office/drawing/2014/main" id="{9AF15EE0-9AFE-2895-8701-CA37FC4D98B1}"/>
                </a:ext>
              </a:extLst>
            </p:cNvPr>
            <p:cNvSpPr/>
            <p:nvPr/>
          </p:nvSpPr>
          <p:spPr>
            <a:xfrm>
              <a:off x="4237812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22104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1" name="フリーフォーム 210">
              <a:extLst>
                <a:ext uri="{FF2B5EF4-FFF2-40B4-BE49-F238E27FC236}">
                  <a16:creationId xmlns:a16="http://schemas.microsoft.com/office/drawing/2014/main" id="{2A1F693A-2755-485C-963C-8FC8073F038E}"/>
                </a:ext>
              </a:extLst>
            </p:cNvPr>
            <p:cNvSpPr/>
            <p:nvPr/>
          </p:nvSpPr>
          <p:spPr>
            <a:xfrm>
              <a:off x="4081192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2" name="フリーフォーム 211">
              <a:extLst>
                <a:ext uri="{FF2B5EF4-FFF2-40B4-BE49-F238E27FC236}">
                  <a16:creationId xmlns:a16="http://schemas.microsoft.com/office/drawing/2014/main" id="{5017B61B-B6F9-2857-9FD2-7058303D79B8}"/>
                </a:ext>
              </a:extLst>
            </p:cNvPr>
            <p:cNvSpPr/>
            <p:nvPr/>
          </p:nvSpPr>
          <p:spPr>
            <a:xfrm>
              <a:off x="3924572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3" name="フリーフォーム 212">
              <a:extLst>
                <a:ext uri="{FF2B5EF4-FFF2-40B4-BE49-F238E27FC236}">
                  <a16:creationId xmlns:a16="http://schemas.microsoft.com/office/drawing/2014/main" id="{1A5C712A-FBCB-8374-AE69-589C18AE6CCD}"/>
                </a:ext>
              </a:extLst>
            </p:cNvPr>
            <p:cNvSpPr/>
            <p:nvPr/>
          </p:nvSpPr>
          <p:spPr>
            <a:xfrm>
              <a:off x="3767841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4" name="フリーフォーム 213">
              <a:extLst>
                <a:ext uri="{FF2B5EF4-FFF2-40B4-BE49-F238E27FC236}">
                  <a16:creationId xmlns:a16="http://schemas.microsoft.com/office/drawing/2014/main" id="{F5C022DA-70C0-056D-945B-7B04627D6C27}"/>
                </a:ext>
              </a:extLst>
            </p:cNvPr>
            <p:cNvSpPr/>
            <p:nvPr/>
          </p:nvSpPr>
          <p:spPr>
            <a:xfrm>
              <a:off x="3611221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5" name="フリーフォーム 214">
              <a:extLst>
                <a:ext uri="{FF2B5EF4-FFF2-40B4-BE49-F238E27FC236}">
                  <a16:creationId xmlns:a16="http://schemas.microsoft.com/office/drawing/2014/main" id="{DDEC7C3B-FB5A-36D8-369E-38DD0B51633A}"/>
                </a:ext>
              </a:extLst>
            </p:cNvPr>
            <p:cNvSpPr/>
            <p:nvPr/>
          </p:nvSpPr>
          <p:spPr>
            <a:xfrm>
              <a:off x="3454601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22104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6" name="フリーフォーム 215">
              <a:extLst>
                <a:ext uri="{FF2B5EF4-FFF2-40B4-BE49-F238E27FC236}">
                  <a16:creationId xmlns:a16="http://schemas.microsoft.com/office/drawing/2014/main" id="{AAE3BA15-FF86-2769-331E-4FE5182CD336}"/>
                </a:ext>
              </a:extLst>
            </p:cNvPr>
            <p:cNvSpPr/>
            <p:nvPr/>
          </p:nvSpPr>
          <p:spPr>
            <a:xfrm>
              <a:off x="3297870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7" name="フリーフォーム 216">
              <a:extLst>
                <a:ext uri="{FF2B5EF4-FFF2-40B4-BE49-F238E27FC236}">
                  <a16:creationId xmlns:a16="http://schemas.microsoft.com/office/drawing/2014/main" id="{709165EE-6903-E1C8-7006-9383F3D45D37}"/>
                </a:ext>
              </a:extLst>
            </p:cNvPr>
            <p:cNvSpPr/>
            <p:nvPr/>
          </p:nvSpPr>
          <p:spPr>
            <a:xfrm>
              <a:off x="3141250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8" name="フリーフォーム 217">
              <a:extLst>
                <a:ext uri="{FF2B5EF4-FFF2-40B4-BE49-F238E27FC236}">
                  <a16:creationId xmlns:a16="http://schemas.microsoft.com/office/drawing/2014/main" id="{4AF36E7A-51D4-E7B0-E608-4FA67B3F3974}"/>
                </a:ext>
              </a:extLst>
            </p:cNvPr>
            <p:cNvSpPr/>
            <p:nvPr/>
          </p:nvSpPr>
          <p:spPr>
            <a:xfrm>
              <a:off x="2984630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9" name="フリーフォーム 218">
              <a:extLst>
                <a:ext uri="{FF2B5EF4-FFF2-40B4-BE49-F238E27FC236}">
                  <a16:creationId xmlns:a16="http://schemas.microsoft.com/office/drawing/2014/main" id="{FB29F42B-C271-D77C-3EEF-D743109863A1}"/>
                </a:ext>
              </a:extLst>
            </p:cNvPr>
            <p:cNvSpPr/>
            <p:nvPr/>
          </p:nvSpPr>
          <p:spPr>
            <a:xfrm>
              <a:off x="2827899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0" name="フリーフォーム 219">
              <a:extLst>
                <a:ext uri="{FF2B5EF4-FFF2-40B4-BE49-F238E27FC236}">
                  <a16:creationId xmlns:a16="http://schemas.microsoft.com/office/drawing/2014/main" id="{87189179-1982-2BFC-8E8E-5C65ABA09A64}"/>
                </a:ext>
              </a:extLst>
            </p:cNvPr>
            <p:cNvSpPr/>
            <p:nvPr/>
          </p:nvSpPr>
          <p:spPr>
            <a:xfrm>
              <a:off x="2671279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22104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1" name="フリーフォーム 220">
              <a:extLst>
                <a:ext uri="{FF2B5EF4-FFF2-40B4-BE49-F238E27FC236}">
                  <a16:creationId xmlns:a16="http://schemas.microsoft.com/office/drawing/2014/main" id="{B5BDFFAA-6D19-68C8-29DE-004ACC933E37}"/>
                </a:ext>
              </a:extLst>
            </p:cNvPr>
            <p:cNvSpPr/>
            <p:nvPr/>
          </p:nvSpPr>
          <p:spPr>
            <a:xfrm>
              <a:off x="2514659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2" name="フリーフォーム 221">
              <a:extLst>
                <a:ext uri="{FF2B5EF4-FFF2-40B4-BE49-F238E27FC236}">
                  <a16:creationId xmlns:a16="http://schemas.microsoft.com/office/drawing/2014/main" id="{D833467E-0DF6-AB91-CF11-5F14041B6DF3}"/>
                </a:ext>
              </a:extLst>
            </p:cNvPr>
            <p:cNvSpPr/>
            <p:nvPr/>
          </p:nvSpPr>
          <p:spPr>
            <a:xfrm>
              <a:off x="2357928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3" name="フリーフォーム 222">
              <a:extLst>
                <a:ext uri="{FF2B5EF4-FFF2-40B4-BE49-F238E27FC236}">
                  <a16:creationId xmlns:a16="http://schemas.microsoft.com/office/drawing/2014/main" id="{D9D6F904-9EFB-376D-CC04-F24730803635}"/>
                </a:ext>
              </a:extLst>
            </p:cNvPr>
            <p:cNvSpPr/>
            <p:nvPr/>
          </p:nvSpPr>
          <p:spPr>
            <a:xfrm>
              <a:off x="2201308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4" name="フリーフォーム 223">
              <a:extLst>
                <a:ext uri="{FF2B5EF4-FFF2-40B4-BE49-F238E27FC236}">
                  <a16:creationId xmlns:a16="http://schemas.microsoft.com/office/drawing/2014/main" id="{3B97A177-8D50-FB20-EC87-81967DAB6034}"/>
                </a:ext>
              </a:extLst>
            </p:cNvPr>
            <p:cNvSpPr/>
            <p:nvPr/>
          </p:nvSpPr>
          <p:spPr>
            <a:xfrm>
              <a:off x="2044688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5" name="フリーフォーム 224">
              <a:extLst>
                <a:ext uri="{FF2B5EF4-FFF2-40B4-BE49-F238E27FC236}">
                  <a16:creationId xmlns:a16="http://schemas.microsoft.com/office/drawing/2014/main" id="{86A2C0EA-9CBC-FC57-BC86-D557B0C97323}"/>
                </a:ext>
              </a:extLst>
            </p:cNvPr>
            <p:cNvSpPr/>
            <p:nvPr/>
          </p:nvSpPr>
          <p:spPr>
            <a:xfrm>
              <a:off x="1888068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22104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6" name="フリーフォーム 225">
              <a:extLst>
                <a:ext uri="{FF2B5EF4-FFF2-40B4-BE49-F238E27FC236}">
                  <a16:creationId xmlns:a16="http://schemas.microsoft.com/office/drawing/2014/main" id="{E9687478-8A6B-1B8B-9E32-4608FF93D90C}"/>
                </a:ext>
              </a:extLst>
            </p:cNvPr>
            <p:cNvSpPr/>
            <p:nvPr/>
          </p:nvSpPr>
          <p:spPr>
            <a:xfrm>
              <a:off x="1731337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7" name="フリーフォーム 226">
              <a:extLst>
                <a:ext uri="{FF2B5EF4-FFF2-40B4-BE49-F238E27FC236}">
                  <a16:creationId xmlns:a16="http://schemas.microsoft.com/office/drawing/2014/main" id="{D186F848-122D-352F-5895-85BF3DB40E71}"/>
                </a:ext>
              </a:extLst>
            </p:cNvPr>
            <p:cNvSpPr/>
            <p:nvPr/>
          </p:nvSpPr>
          <p:spPr>
            <a:xfrm>
              <a:off x="1574717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8" name="フリーフォーム 227">
              <a:extLst>
                <a:ext uri="{FF2B5EF4-FFF2-40B4-BE49-F238E27FC236}">
                  <a16:creationId xmlns:a16="http://schemas.microsoft.com/office/drawing/2014/main" id="{F6F759DB-4964-F3FB-6A90-066933BEFDCF}"/>
                </a:ext>
              </a:extLst>
            </p:cNvPr>
            <p:cNvSpPr/>
            <p:nvPr/>
          </p:nvSpPr>
          <p:spPr>
            <a:xfrm>
              <a:off x="1418097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9" name="フリーフォーム 228">
              <a:extLst>
                <a:ext uri="{FF2B5EF4-FFF2-40B4-BE49-F238E27FC236}">
                  <a16:creationId xmlns:a16="http://schemas.microsoft.com/office/drawing/2014/main" id="{4364C699-2D65-4B23-F54D-CC1F42095D5F}"/>
                </a:ext>
              </a:extLst>
            </p:cNvPr>
            <p:cNvSpPr/>
            <p:nvPr/>
          </p:nvSpPr>
          <p:spPr>
            <a:xfrm>
              <a:off x="1261367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5526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30" name="フリーフォーム 229">
              <a:extLst>
                <a:ext uri="{FF2B5EF4-FFF2-40B4-BE49-F238E27FC236}">
                  <a16:creationId xmlns:a16="http://schemas.microsoft.com/office/drawing/2014/main" id="{A38FA9C9-86FE-3CED-9545-45809503BC0C}"/>
                </a:ext>
              </a:extLst>
            </p:cNvPr>
            <p:cNvSpPr/>
            <p:nvPr/>
          </p:nvSpPr>
          <p:spPr>
            <a:xfrm>
              <a:off x="1104746" y="1280533"/>
              <a:ext cx="11052" cy="4488680"/>
            </a:xfrm>
            <a:custGeom>
              <a:avLst/>
              <a:gdLst>
                <a:gd name="connsiteX0" fmla="*/ 0 w 11052"/>
                <a:gd name="connsiteY0" fmla="*/ 4488680 h 4488680"/>
                <a:gd name="connsiteX1" fmla="*/ 0 w 11052"/>
                <a:gd name="connsiteY1" fmla="*/ 0 h 448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52" h="4488680">
                  <a:moveTo>
                    <a:pt x="0" y="4488680"/>
                  </a:moveTo>
                  <a:lnTo>
                    <a:pt x="0" y="0"/>
                  </a:lnTo>
                </a:path>
              </a:pathLst>
            </a:custGeom>
            <a:ln w="22104" cap="flat">
              <a:solidFill>
                <a:srgbClr val="71C7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231" name="グループ化 230">
              <a:extLst>
                <a:ext uri="{FF2B5EF4-FFF2-40B4-BE49-F238E27FC236}">
                  <a16:creationId xmlns:a16="http://schemas.microsoft.com/office/drawing/2014/main" id="{8A86F224-0BFC-9652-447A-210AD91F2D18}"/>
                </a:ext>
              </a:extLst>
            </p:cNvPr>
            <p:cNvGrpSpPr/>
            <p:nvPr/>
          </p:nvGrpSpPr>
          <p:grpSpPr>
            <a:xfrm>
              <a:off x="1104693" y="1286055"/>
              <a:ext cx="5494025" cy="4494207"/>
              <a:chOff x="1104693" y="1286055"/>
              <a:chExt cx="7832827" cy="4494207"/>
            </a:xfrm>
          </p:grpSpPr>
          <p:sp>
            <p:nvSpPr>
              <p:cNvPr id="232" name="フリーフォーム 231">
                <a:extLst>
                  <a:ext uri="{FF2B5EF4-FFF2-40B4-BE49-F238E27FC236}">
                    <a16:creationId xmlns:a16="http://schemas.microsoft.com/office/drawing/2014/main" id="{FA45EE2A-992A-5679-24FC-358CA50324B0}"/>
                  </a:ext>
                </a:extLst>
              </p:cNvPr>
              <p:cNvSpPr/>
              <p:nvPr/>
            </p:nvSpPr>
            <p:spPr>
              <a:xfrm>
                <a:off x="1104748" y="3723368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33157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3" name="フリーフォーム 232">
                <a:extLst>
                  <a:ext uri="{FF2B5EF4-FFF2-40B4-BE49-F238E27FC236}">
                    <a16:creationId xmlns:a16="http://schemas.microsoft.com/office/drawing/2014/main" id="{9AF4C8B8-B593-7ACE-FB0F-BA3629592518}"/>
                  </a:ext>
                </a:extLst>
              </p:cNvPr>
              <p:cNvSpPr/>
              <p:nvPr/>
            </p:nvSpPr>
            <p:spPr>
              <a:xfrm>
                <a:off x="1104748" y="3475317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4" name="フリーフォーム 233">
                <a:extLst>
                  <a:ext uri="{FF2B5EF4-FFF2-40B4-BE49-F238E27FC236}">
                    <a16:creationId xmlns:a16="http://schemas.microsoft.com/office/drawing/2014/main" id="{9A6171BB-6A94-95B2-3139-FE1D3C6638F8}"/>
                  </a:ext>
                </a:extLst>
              </p:cNvPr>
              <p:cNvSpPr/>
              <p:nvPr/>
            </p:nvSpPr>
            <p:spPr>
              <a:xfrm>
                <a:off x="1104748" y="3265605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5" name="フリーフォーム 234">
                <a:extLst>
                  <a:ext uri="{FF2B5EF4-FFF2-40B4-BE49-F238E27FC236}">
                    <a16:creationId xmlns:a16="http://schemas.microsoft.com/office/drawing/2014/main" id="{7C6A9197-32BE-E9FC-B3BD-DF661AF38338}"/>
                  </a:ext>
                </a:extLst>
              </p:cNvPr>
              <p:cNvSpPr/>
              <p:nvPr/>
            </p:nvSpPr>
            <p:spPr>
              <a:xfrm>
                <a:off x="1104748" y="3083959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6" name="フリーフォーム 235">
                <a:extLst>
                  <a:ext uri="{FF2B5EF4-FFF2-40B4-BE49-F238E27FC236}">
                    <a16:creationId xmlns:a16="http://schemas.microsoft.com/office/drawing/2014/main" id="{14CBA5B7-F35A-E6EE-1F56-4DC42FA4AB30}"/>
                  </a:ext>
                </a:extLst>
              </p:cNvPr>
              <p:cNvSpPr/>
              <p:nvPr/>
            </p:nvSpPr>
            <p:spPr>
              <a:xfrm>
                <a:off x="1104748" y="2923858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7" name="フリーフォーム 236">
                <a:extLst>
                  <a:ext uri="{FF2B5EF4-FFF2-40B4-BE49-F238E27FC236}">
                    <a16:creationId xmlns:a16="http://schemas.microsoft.com/office/drawing/2014/main" id="{2F6B7758-EC12-AD55-D1D1-70F79F3E4F08}"/>
                  </a:ext>
                </a:extLst>
              </p:cNvPr>
              <p:cNvSpPr/>
              <p:nvPr/>
            </p:nvSpPr>
            <p:spPr>
              <a:xfrm>
                <a:off x="1104748" y="2780441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11052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8" name="フリーフォーム 237">
                <a:extLst>
                  <a:ext uri="{FF2B5EF4-FFF2-40B4-BE49-F238E27FC236}">
                    <a16:creationId xmlns:a16="http://schemas.microsoft.com/office/drawing/2014/main" id="{C1E415FA-6F8F-BC29-8A24-3E01C83B25F8}"/>
                  </a:ext>
                </a:extLst>
              </p:cNvPr>
              <p:cNvSpPr/>
              <p:nvPr/>
            </p:nvSpPr>
            <p:spPr>
              <a:xfrm>
                <a:off x="1104748" y="2650835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9" name="フリーフォーム 238">
                <a:extLst>
                  <a:ext uri="{FF2B5EF4-FFF2-40B4-BE49-F238E27FC236}">
                    <a16:creationId xmlns:a16="http://schemas.microsoft.com/office/drawing/2014/main" id="{DBD27B9A-8A0C-9C6D-1706-61EEB680A28E}"/>
                  </a:ext>
                </a:extLst>
              </p:cNvPr>
              <p:cNvSpPr/>
              <p:nvPr/>
            </p:nvSpPr>
            <p:spPr>
              <a:xfrm>
                <a:off x="1104748" y="2532500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0" name="フリーフォーム 239">
                <a:extLst>
                  <a:ext uri="{FF2B5EF4-FFF2-40B4-BE49-F238E27FC236}">
                    <a16:creationId xmlns:a16="http://schemas.microsoft.com/office/drawing/2014/main" id="{BF25C754-58C5-7DB6-81D7-01047CEBAA25}"/>
                  </a:ext>
                </a:extLst>
              </p:cNvPr>
              <p:cNvSpPr/>
              <p:nvPr/>
            </p:nvSpPr>
            <p:spPr>
              <a:xfrm>
                <a:off x="1104748" y="2423667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1" name="フリーフォーム 240">
                <a:extLst>
                  <a:ext uri="{FF2B5EF4-FFF2-40B4-BE49-F238E27FC236}">
                    <a16:creationId xmlns:a16="http://schemas.microsoft.com/office/drawing/2014/main" id="{EC307340-43FA-FFF5-95DC-0246C72405B9}"/>
                  </a:ext>
                </a:extLst>
              </p:cNvPr>
              <p:cNvSpPr/>
              <p:nvPr/>
            </p:nvSpPr>
            <p:spPr>
              <a:xfrm>
                <a:off x="1104748" y="2322789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2" name="フリーフォーム 241">
                <a:extLst>
                  <a:ext uri="{FF2B5EF4-FFF2-40B4-BE49-F238E27FC236}">
                    <a16:creationId xmlns:a16="http://schemas.microsoft.com/office/drawing/2014/main" id="{0272671F-0DDE-D034-BE59-7B0C20E9C936}"/>
                  </a:ext>
                </a:extLst>
              </p:cNvPr>
              <p:cNvSpPr/>
              <p:nvPr/>
            </p:nvSpPr>
            <p:spPr>
              <a:xfrm>
                <a:off x="1104748" y="2228982"/>
                <a:ext cx="7832772" cy="11049"/>
              </a:xfrm>
              <a:custGeom>
                <a:avLst/>
                <a:gdLst>
                  <a:gd name="connsiteX0" fmla="*/ 0 w 7832772"/>
                  <a:gd name="connsiteY0" fmla="*/ 0 h 11049"/>
                  <a:gd name="connsiteX1" fmla="*/ 7832772 w 7832772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2" h="11049">
                    <a:moveTo>
                      <a:pt x="0" y="0"/>
                    </a:moveTo>
                    <a:lnTo>
                      <a:pt x="7832772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3" name="フリーフォーム 242">
                <a:extLst>
                  <a:ext uri="{FF2B5EF4-FFF2-40B4-BE49-F238E27FC236}">
                    <a16:creationId xmlns:a16="http://schemas.microsoft.com/office/drawing/2014/main" id="{BF8195D3-BC2E-BF68-9162-9CC972F29EFB}"/>
                  </a:ext>
                </a:extLst>
              </p:cNvPr>
              <p:cNvSpPr/>
              <p:nvPr/>
            </p:nvSpPr>
            <p:spPr>
              <a:xfrm>
                <a:off x="1104746" y="5217754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33157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4" name="フリーフォーム 243">
                <a:extLst>
                  <a:ext uri="{FF2B5EF4-FFF2-40B4-BE49-F238E27FC236}">
                    <a16:creationId xmlns:a16="http://schemas.microsoft.com/office/drawing/2014/main" id="{A1C7D2C7-EF45-FFD5-F5A0-BDDE0822BB81}"/>
                  </a:ext>
                </a:extLst>
              </p:cNvPr>
              <p:cNvSpPr/>
              <p:nvPr/>
            </p:nvSpPr>
            <p:spPr>
              <a:xfrm>
                <a:off x="1104746" y="4969702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5" name="フリーフォーム 244">
                <a:extLst>
                  <a:ext uri="{FF2B5EF4-FFF2-40B4-BE49-F238E27FC236}">
                    <a16:creationId xmlns:a16="http://schemas.microsoft.com/office/drawing/2014/main" id="{FEAA7055-E901-39A8-5938-8C17E356E6E9}"/>
                  </a:ext>
                </a:extLst>
              </p:cNvPr>
              <p:cNvSpPr/>
              <p:nvPr/>
            </p:nvSpPr>
            <p:spPr>
              <a:xfrm>
                <a:off x="1104746" y="4759991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6" name="フリーフォーム 245">
                <a:extLst>
                  <a:ext uri="{FF2B5EF4-FFF2-40B4-BE49-F238E27FC236}">
                    <a16:creationId xmlns:a16="http://schemas.microsoft.com/office/drawing/2014/main" id="{B852A225-A987-3CC5-6730-BE7E4A644AD9}"/>
                  </a:ext>
                </a:extLst>
              </p:cNvPr>
              <p:cNvSpPr/>
              <p:nvPr/>
            </p:nvSpPr>
            <p:spPr>
              <a:xfrm>
                <a:off x="1104746" y="4578345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7" name="フリーフォーム 246">
                <a:extLst>
                  <a:ext uri="{FF2B5EF4-FFF2-40B4-BE49-F238E27FC236}">
                    <a16:creationId xmlns:a16="http://schemas.microsoft.com/office/drawing/2014/main" id="{1D348B31-FE1F-15E7-B649-8C1AF080D897}"/>
                  </a:ext>
                </a:extLst>
              </p:cNvPr>
              <p:cNvSpPr/>
              <p:nvPr/>
            </p:nvSpPr>
            <p:spPr>
              <a:xfrm>
                <a:off x="1104746" y="4418244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8" name="フリーフォーム 247">
                <a:extLst>
                  <a:ext uri="{FF2B5EF4-FFF2-40B4-BE49-F238E27FC236}">
                    <a16:creationId xmlns:a16="http://schemas.microsoft.com/office/drawing/2014/main" id="{47180B3C-D9D3-3F9B-383C-8FD14B9CB58C}"/>
                  </a:ext>
                </a:extLst>
              </p:cNvPr>
              <p:cNvSpPr/>
              <p:nvPr/>
            </p:nvSpPr>
            <p:spPr>
              <a:xfrm>
                <a:off x="1104746" y="4274827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11052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9" name="フリーフォーム 248">
                <a:extLst>
                  <a:ext uri="{FF2B5EF4-FFF2-40B4-BE49-F238E27FC236}">
                    <a16:creationId xmlns:a16="http://schemas.microsoft.com/office/drawing/2014/main" id="{0B19B5C4-6242-DD1A-4149-8337F2E81ED8}"/>
                  </a:ext>
                </a:extLst>
              </p:cNvPr>
              <p:cNvSpPr/>
              <p:nvPr/>
            </p:nvSpPr>
            <p:spPr>
              <a:xfrm>
                <a:off x="1104746" y="4145221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0" name="フリーフォーム 249">
                <a:extLst>
                  <a:ext uri="{FF2B5EF4-FFF2-40B4-BE49-F238E27FC236}">
                    <a16:creationId xmlns:a16="http://schemas.microsoft.com/office/drawing/2014/main" id="{5F5A19B4-95D1-7D10-D031-0DB433E7814C}"/>
                  </a:ext>
                </a:extLst>
              </p:cNvPr>
              <p:cNvSpPr/>
              <p:nvPr/>
            </p:nvSpPr>
            <p:spPr>
              <a:xfrm>
                <a:off x="1104746" y="4026886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1" name="フリーフォーム 250">
                <a:extLst>
                  <a:ext uri="{FF2B5EF4-FFF2-40B4-BE49-F238E27FC236}">
                    <a16:creationId xmlns:a16="http://schemas.microsoft.com/office/drawing/2014/main" id="{EA48EDA9-E4C7-2AA9-7E37-82695521111B}"/>
                  </a:ext>
                </a:extLst>
              </p:cNvPr>
              <p:cNvSpPr/>
              <p:nvPr/>
            </p:nvSpPr>
            <p:spPr>
              <a:xfrm>
                <a:off x="1104746" y="3918053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2" name="フリーフォーム 251">
                <a:extLst>
                  <a:ext uri="{FF2B5EF4-FFF2-40B4-BE49-F238E27FC236}">
                    <a16:creationId xmlns:a16="http://schemas.microsoft.com/office/drawing/2014/main" id="{C257F97D-1597-CD52-B54E-48073F0C3636}"/>
                  </a:ext>
                </a:extLst>
              </p:cNvPr>
              <p:cNvSpPr/>
              <p:nvPr/>
            </p:nvSpPr>
            <p:spPr>
              <a:xfrm>
                <a:off x="1104746" y="3817175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3" name="フリーフォーム 252">
                <a:extLst>
                  <a:ext uri="{FF2B5EF4-FFF2-40B4-BE49-F238E27FC236}">
                    <a16:creationId xmlns:a16="http://schemas.microsoft.com/office/drawing/2014/main" id="{F5CAA6F8-C8D7-DBCA-BBCE-F9FFDD156D5A}"/>
                  </a:ext>
                </a:extLst>
              </p:cNvPr>
              <p:cNvSpPr/>
              <p:nvPr/>
            </p:nvSpPr>
            <p:spPr>
              <a:xfrm>
                <a:off x="1104746" y="3723368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4" name="フリーフォーム 253">
                <a:extLst>
                  <a:ext uri="{FF2B5EF4-FFF2-40B4-BE49-F238E27FC236}">
                    <a16:creationId xmlns:a16="http://schemas.microsoft.com/office/drawing/2014/main" id="{7C655EA3-8519-9371-4A43-4B4E2C69A6E3}"/>
                  </a:ext>
                </a:extLst>
              </p:cNvPr>
              <p:cNvSpPr/>
              <p:nvPr/>
            </p:nvSpPr>
            <p:spPr>
              <a:xfrm>
                <a:off x="1104693" y="5769213"/>
                <a:ext cx="7832771" cy="11049"/>
              </a:xfrm>
              <a:custGeom>
                <a:avLst/>
                <a:gdLst>
                  <a:gd name="connsiteX0" fmla="*/ 0 w 7832771"/>
                  <a:gd name="connsiteY0" fmla="*/ 0 h 11049"/>
                  <a:gd name="connsiteX1" fmla="*/ 7832773 w 7832771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1" h="11049">
                    <a:moveTo>
                      <a:pt x="0" y="0"/>
                    </a:moveTo>
                    <a:lnTo>
                      <a:pt x="7832773" y="0"/>
                    </a:lnTo>
                  </a:path>
                </a:pathLst>
              </a:custGeom>
              <a:ln w="11052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5" name="フリーフォーム 254">
                <a:extLst>
                  <a:ext uri="{FF2B5EF4-FFF2-40B4-BE49-F238E27FC236}">
                    <a16:creationId xmlns:a16="http://schemas.microsoft.com/office/drawing/2014/main" id="{F57112D5-B8A1-D56A-D98B-70B033A2C92D}"/>
                  </a:ext>
                </a:extLst>
              </p:cNvPr>
              <p:cNvSpPr/>
              <p:nvPr/>
            </p:nvSpPr>
            <p:spPr>
              <a:xfrm>
                <a:off x="1104693" y="5639607"/>
                <a:ext cx="7832771" cy="11049"/>
              </a:xfrm>
              <a:custGeom>
                <a:avLst/>
                <a:gdLst>
                  <a:gd name="connsiteX0" fmla="*/ 0 w 7832771"/>
                  <a:gd name="connsiteY0" fmla="*/ 0 h 11049"/>
                  <a:gd name="connsiteX1" fmla="*/ 7832773 w 7832771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1" h="11049">
                    <a:moveTo>
                      <a:pt x="0" y="0"/>
                    </a:moveTo>
                    <a:lnTo>
                      <a:pt x="7832773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6" name="フリーフォーム 255">
                <a:extLst>
                  <a:ext uri="{FF2B5EF4-FFF2-40B4-BE49-F238E27FC236}">
                    <a16:creationId xmlns:a16="http://schemas.microsoft.com/office/drawing/2014/main" id="{F00A4589-4FCF-BCE8-D122-0AC3D3466F12}"/>
                  </a:ext>
                </a:extLst>
              </p:cNvPr>
              <p:cNvSpPr/>
              <p:nvPr/>
            </p:nvSpPr>
            <p:spPr>
              <a:xfrm>
                <a:off x="1104693" y="5521272"/>
                <a:ext cx="7832771" cy="11049"/>
              </a:xfrm>
              <a:custGeom>
                <a:avLst/>
                <a:gdLst>
                  <a:gd name="connsiteX0" fmla="*/ 0 w 7832771"/>
                  <a:gd name="connsiteY0" fmla="*/ 0 h 11049"/>
                  <a:gd name="connsiteX1" fmla="*/ 7832773 w 7832771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1" h="11049">
                    <a:moveTo>
                      <a:pt x="0" y="0"/>
                    </a:moveTo>
                    <a:lnTo>
                      <a:pt x="7832773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7" name="フリーフォーム 256">
                <a:extLst>
                  <a:ext uri="{FF2B5EF4-FFF2-40B4-BE49-F238E27FC236}">
                    <a16:creationId xmlns:a16="http://schemas.microsoft.com/office/drawing/2014/main" id="{20BFC6FD-D77E-A343-66A3-DEB1B0A0A042}"/>
                  </a:ext>
                </a:extLst>
              </p:cNvPr>
              <p:cNvSpPr/>
              <p:nvPr/>
            </p:nvSpPr>
            <p:spPr>
              <a:xfrm>
                <a:off x="1104693" y="5412438"/>
                <a:ext cx="7832771" cy="11049"/>
              </a:xfrm>
              <a:custGeom>
                <a:avLst/>
                <a:gdLst>
                  <a:gd name="connsiteX0" fmla="*/ 0 w 7832771"/>
                  <a:gd name="connsiteY0" fmla="*/ 0 h 11049"/>
                  <a:gd name="connsiteX1" fmla="*/ 7832773 w 7832771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1" h="11049">
                    <a:moveTo>
                      <a:pt x="0" y="0"/>
                    </a:moveTo>
                    <a:lnTo>
                      <a:pt x="7832773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8" name="フリーフォーム 257">
                <a:extLst>
                  <a:ext uri="{FF2B5EF4-FFF2-40B4-BE49-F238E27FC236}">
                    <a16:creationId xmlns:a16="http://schemas.microsoft.com/office/drawing/2014/main" id="{70865B26-BD79-A35E-13E5-D88E41447E78}"/>
                  </a:ext>
                </a:extLst>
              </p:cNvPr>
              <p:cNvSpPr/>
              <p:nvPr/>
            </p:nvSpPr>
            <p:spPr>
              <a:xfrm>
                <a:off x="1104693" y="5311560"/>
                <a:ext cx="7832771" cy="11049"/>
              </a:xfrm>
              <a:custGeom>
                <a:avLst/>
                <a:gdLst>
                  <a:gd name="connsiteX0" fmla="*/ 0 w 7832771"/>
                  <a:gd name="connsiteY0" fmla="*/ 0 h 11049"/>
                  <a:gd name="connsiteX1" fmla="*/ 7832773 w 7832771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1" h="11049">
                    <a:moveTo>
                      <a:pt x="0" y="0"/>
                    </a:moveTo>
                    <a:lnTo>
                      <a:pt x="7832773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9" name="フリーフォーム 258">
                <a:extLst>
                  <a:ext uri="{FF2B5EF4-FFF2-40B4-BE49-F238E27FC236}">
                    <a16:creationId xmlns:a16="http://schemas.microsoft.com/office/drawing/2014/main" id="{4D81456C-D973-B804-D153-A2FC7131D756}"/>
                  </a:ext>
                </a:extLst>
              </p:cNvPr>
              <p:cNvSpPr/>
              <p:nvPr/>
            </p:nvSpPr>
            <p:spPr>
              <a:xfrm>
                <a:off x="1104693" y="5217754"/>
                <a:ext cx="7832771" cy="11049"/>
              </a:xfrm>
              <a:custGeom>
                <a:avLst/>
                <a:gdLst>
                  <a:gd name="connsiteX0" fmla="*/ 0 w 7832771"/>
                  <a:gd name="connsiteY0" fmla="*/ 0 h 11049"/>
                  <a:gd name="connsiteX1" fmla="*/ 7832773 w 7832771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1" h="11049">
                    <a:moveTo>
                      <a:pt x="0" y="0"/>
                    </a:moveTo>
                    <a:lnTo>
                      <a:pt x="7832773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0" name="フリーフォーム 259">
                <a:extLst>
                  <a:ext uri="{FF2B5EF4-FFF2-40B4-BE49-F238E27FC236}">
                    <a16:creationId xmlns:a16="http://schemas.microsoft.com/office/drawing/2014/main" id="{F0630946-1AAB-7677-935B-22BDA8EBC195}"/>
                  </a:ext>
                </a:extLst>
              </p:cNvPr>
              <p:cNvSpPr/>
              <p:nvPr/>
            </p:nvSpPr>
            <p:spPr>
              <a:xfrm>
                <a:off x="1104746" y="2228982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33157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1" name="フリーフォーム 260">
                <a:extLst>
                  <a:ext uri="{FF2B5EF4-FFF2-40B4-BE49-F238E27FC236}">
                    <a16:creationId xmlns:a16="http://schemas.microsoft.com/office/drawing/2014/main" id="{DC9897E3-47A5-3437-4DDC-02A01E5081B5}"/>
                  </a:ext>
                </a:extLst>
              </p:cNvPr>
              <p:cNvSpPr/>
              <p:nvPr/>
            </p:nvSpPr>
            <p:spPr>
              <a:xfrm>
                <a:off x="1104746" y="1980931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2" name="フリーフォーム 261">
                <a:extLst>
                  <a:ext uri="{FF2B5EF4-FFF2-40B4-BE49-F238E27FC236}">
                    <a16:creationId xmlns:a16="http://schemas.microsoft.com/office/drawing/2014/main" id="{3C0FB314-D71A-08DC-5C41-0DA20C48205A}"/>
                  </a:ext>
                </a:extLst>
              </p:cNvPr>
              <p:cNvSpPr/>
              <p:nvPr/>
            </p:nvSpPr>
            <p:spPr>
              <a:xfrm>
                <a:off x="1104746" y="1771219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3" name="フリーフォーム 262">
                <a:extLst>
                  <a:ext uri="{FF2B5EF4-FFF2-40B4-BE49-F238E27FC236}">
                    <a16:creationId xmlns:a16="http://schemas.microsoft.com/office/drawing/2014/main" id="{5A15A446-3C6B-9B97-8BF7-2D553B920477}"/>
                  </a:ext>
                </a:extLst>
              </p:cNvPr>
              <p:cNvSpPr/>
              <p:nvPr/>
            </p:nvSpPr>
            <p:spPr>
              <a:xfrm>
                <a:off x="1104746" y="1589573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4" name="フリーフォーム 263">
                <a:extLst>
                  <a:ext uri="{FF2B5EF4-FFF2-40B4-BE49-F238E27FC236}">
                    <a16:creationId xmlns:a16="http://schemas.microsoft.com/office/drawing/2014/main" id="{0FEFEFDA-2443-B9DD-836A-8A3FACC3DD05}"/>
                  </a:ext>
                </a:extLst>
              </p:cNvPr>
              <p:cNvSpPr/>
              <p:nvPr/>
            </p:nvSpPr>
            <p:spPr>
              <a:xfrm>
                <a:off x="1104746" y="1429472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5526" cap="flat">
                <a:solidFill>
                  <a:srgbClr val="71C7D5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5" name="フリーフォーム 264">
                <a:extLst>
                  <a:ext uri="{FF2B5EF4-FFF2-40B4-BE49-F238E27FC236}">
                    <a16:creationId xmlns:a16="http://schemas.microsoft.com/office/drawing/2014/main" id="{E3AECEC3-A031-8B3E-60A0-623196BA297A}"/>
                  </a:ext>
                </a:extLst>
              </p:cNvPr>
              <p:cNvSpPr/>
              <p:nvPr/>
            </p:nvSpPr>
            <p:spPr>
              <a:xfrm>
                <a:off x="1104746" y="1286055"/>
                <a:ext cx="7832774" cy="11049"/>
              </a:xfrm>
              <a:custGeom>
                <a:avLst/>
                <a:gdLst>
                  <a:gd name="connsiteX0" fmla="*/ 0 w 7832774"/>
                  <a:gd name="connsiteY0" fmla="*/ 0 h 11049"/>
                  <a:gd name="connsiteX1" fmla="*/ 7832774 w 7832774"/>
                  <a:gd name="connsiteY1" fmla="*/ 0 h 1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2774" h="11049">
                    <a:moveTo>
                      <a:pt x="0" y="0"/>
                    </a:moveTo>
                    <a:lnTo>
                      <a:pt x="7832774" y="0"/>
                    </a:lnTo>
                  </a:path>
                </a:pathLst>
              </a:custGeom>
              <a:ln w="11052" cap="flat">
                <a:solidFill>
                  <a:srgbClr val="71C7D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266" name="グループ化 265">
            <a:extLst>
              <a:ext uri="{FF2B5EF4-FFF2-40B4-BE49-F238E27FC236}">
                <a16:creationId xmlns:a16="http://schemas.microsoft.com/office/drawing/2014/main" id="{EF0162D2-E017-B7C0-776E-1BFEA430B712}"/>
              </a:ext>
            </a:extLst>
          </p:cNvPr>
          <p:cNvGrpSpPr/>
          <p:nvPr/>
        </p:nvGrpSpPr>
        <p:grpSpPr>
          <a:xfrm>
            <a:off x="181900" y="1066721"/>
            <a:ext cx="1083310" cy="4967299"/>
            <a:chOff x="181900" y="1066721"/>
            <a:chExt cx="1083310" cy="49672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テキスト ボックス 266">
                  <a:extLst>
                    <a:ext uri="{FF2B5EF4-FFF2-40B4-BE49-F238E27FC236}">
                      <a16:creationId xmlns:a16="http://schemas.microsoft.com/office/drawing/2014/main" id="{4116B2FA-8F2F-1B59-BE86-6753E5B64001}"/>
                    </a:ext>
                  </a:extLst>
                </p:cNvPr>
                <p:cNvSpPr txBox="1"/>
                <p:nvPr/>
              </p:nvSpPr>
              <p:spPr>
                <a:xfrm rot="16200000">
                  <a:off x="-1865087" y="3464581"/>
                  <a:ext cx="4616426" cy="5224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kumimoji="1" lang="ja-JP" altLang="en-US" sz="2400">
                      <a:latin typeface="MS PGothic" panose="020B0600070205080204" pitchFamily="34" charset="-128"/>
                      <a:ea typeface="MS PGothic" panose="020B0600070205080204" pitchFamily="34" charset="-128"/>
                    </a:rPr>
                    <a:t>高さ</a:t>
                  </a:r>
                  <a14:m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h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 </m:t>
                      </m:r>
                    </m:oMath>
                  </a14:m>
                  <a:endParaRPr kumimoji="1" lang="ja-JP" altLang="en-US" sz="2400">
                    <a:latin typeface="MS PGothic" panose="020B0600070205080204" pitchFamily="34" charset="-128"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267" name="テキスト ボックス 266">
                  <a:extLst>
                    <a:ext uri="{FF2B5EF4-FFF2-40B4-BE49-F238E27FC236}">
                      <a16:creationId xmlns:a16="http://schemas.microsoft.com/office/drawing/2014/main" id="{4116B2FA-8F2F-1B59-BE86-6753E5B640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1865087" y="3464581"/>
                  <a:ext cx="4616426" cy="522451"/>
                </a:xfrm>
                <a:prstGeom prst="rect">
                  <a:avLst/>
                </a:prstGeom>
                <a:blipFill>
                  <a:blip r:embed="rId2"/>
                  <a:stretch>
                    <a:fillRect l="-2381" r="-214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8" name="直線コネクタ 267">
              <a:extLst>
                <a:ext uri="{FF2B5EF4-FFF2-40B4-BE49-F238E27FC236}">
                  <a16:creationId xmlns:a16="http://schemas.microsoft.com/office/drawing/2014/main" id="{BDC91BCC-0A05-9950-23E8-173A8451E500}"/>
                </a:ext>
              </a:extLst>
            </p:cNvPr>
            <p:cNvCxnSpPr/>
            <p:nvPr/>
          </p:nvCxnSpPr>
          <p:spPr>
            <a:xfrm flipV="1">
              <a:off x="1093694" y="1280531"/>
              <a:ext cx="0" cy="4496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線コネクタ 268">
              <a:extLst>
                <a:ext uri="{FF2B5EF4-FFF2-40B4-BE49-F238E27FC236}">
                  <a16:creationId xmlns:a16="http://schemas.microsoft.com/office/drawing/2014/main" id="{9B5E22D0-7D38-452C-91BE-AECA734163DA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10" y="3725806"/>
              <a:ext cx="1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線コネクタ 269">
              <a:extLst>
                <a:ext uri="{FF2B5EF4-FFF2-40B4-BE49-F238E27FC236}">
                  <a16:creationId xmlns:a16="http://schemas.microsoft.com/office/drawing/2014/main" id="{9A77D28C-F2ED-9BCE-5EDB-07260B9FDDDA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10" y="2780926"/>
              <a:ext cx="1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線コネクタ 270">
              <a:extLst>
                <a:ext uri="{FF2B5EF4-FFF2-40B4-BE49-F238E27FC236}">
                  <a16:creationId xmlns:a16="http://schemas.microsoft.com/office/drawing/2014/main" id="{9ABEC1C2-46BA-B4FD-D4E9-969F9FD9AE63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10" y="2232286"/>
              <a:ext cx="1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線コネクタ 271">
              <a:extLst>
                <a:ext uri="{FF2B5EF4-FFF2-40B4-BE49-F238E27FC236}">
                  <a16:creationId xmlns:a16="http://schemas.microsoft.com/office/drawing/2014/main" id="{4DA66D63-47D5-EE78-9518-C170965E9E24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10" y="1288659"/>
              <a:ext cx="1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線コネクタ 272">
              <a:extLst>
                <a:ext uri="{FF2B5EF4-FFF2-40B4-BE49-F238E27FC236}">
                  <a16:creationId xmlns:a16="http://schemas.microsoft.com/office/drawing/2014/main" id="{F5E2275D-9133-D225-8C15-D2EEFCB6A967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10" y="4274446"/>
              <a:ext cx="1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線コネクタ 273">
              <a:extLst>
                <a:ext uri="{FF2B5EF4-FFF2-40B4-BE49-F238E27FC236}">
                  <a16:creationId xmlns:a16="http://schemas.microsoft.com/office/drawing/2014/main" id="{0C5B38A2-9D0E-821A-D3BA-BE0A8AE41C83}"/>
                </a:ext>
              </a:extLst>
            </p:cNvPr>
            <p:cNvCxnSpPr>
              <a:cxnSpLocks/>
            </p:cNvCxnSpPr>
            <p:nvPr/>
          </p:nvCxnSpPr>
          <p:spPr>
            <a:xfrm>
              <a:off x="1081610" y="5215262"/>
              <a:ext cx="183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5" name="グループ化 274">
              <a:extLst>
                <a:ext uri="{FF2B5EF4-FFF2-40B4-BE49-F238E27FC236}">
                  <a16:creationId xmlns:a16="http://schemas.microsoft.com/office/drawing/2014/main" id="{96547492-9538-F5FE-82AB-2121D733D7AD}"/>
                </a:ext>
              </a:extLst>
            </p:cNvPr>
            <p:cNvGrpSpPr/>
            <p:nvPr/>
          </p:nvGrpSpPr>
          <p:grpSpPr>
            <a:xfrm>
              <a:off x="280133" y="1066721"/>
              <a:ext cx="824711" cy="4932234"/>
              <a:chOff x="268982" y="1066721"/>
              <a:chExt cx="824711" cy="49322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6" name="テキスト ボックス 275">
                    <a:extLst>
                      <a:ext uri="{FF2B5EF4-FFF2-40B4-BE49-F238E27FC236}">
                        <a16:creationId xmlns:a16="http://schemas.microsoft.com/office/drawing/2014/main" id="{8B99BE53-7025-AEBB-221D-F521F2152D15}"/>
                      </a:ext>
                    </a:extLst>
                  </p:cNvPr>
                  <p:cNvSpPr txBox="1"/>
                  <p:nvPr/>
                </p:nvSpPr>
                <p:spPr>
                  <a:xfrm>
                    <a:off x="664508" y="3499519"/>
                    <a:ext cx="41710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kumimoji="1" lang="ja-JP" altLang="en-US" sz="2400"/>
                  </a:p>
                </p:txBody>
              </p:sp>
            </mc:Choice>
            <mc:Fallback xmlns="">
              <p:sp>
                <p:nvSpPr>
                  <p:cNvPr id="42" name="テキスト ボックス 41">
                    <a:extLst>
                      <a:ext uri="{FF2B5EF4-FFF2-40B4-BE49-F238E27FC236}">
                        <a16:creationId xmlns:a16="http://schemas.microsoft.com/office/drawing/2014/main" id="{134BE099-8DC8-D71E-4806-B343C2B9B3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508" y="3499519"/>
                    <a:ext cx="417102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7" name="テキスト ボックス 276">
                    <a:extLst>
                      <a:ext uri="{FF2B5EF4-FFF2-40B4-BE49-F238E27FC236}">
                        <a16:creationId xmlns:a16="http://schemas.microsoft.com/office/drawing/2014/main" id="{612497AA-F676-93E2-4676-39A4401EF9B4}"/>
                      </a:ext>
                    </a:extLst>
                  </p:cNvPr>
                  <p:cNvSpPr txBox="1"/>
                  <p:nvPr/>
                </p:nvSpPr>
                <p:spPr>
                  <a:xfrm>
                    <a:off x="444156" y="4039226"/>
                    <a:ext cx="64953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oMath>
                      </m:oMathPara>
                    </a14:m>
                    <a:endParaRPr kumimoji="1" lang="ja-JP" altLang="en-US" sz="2400"/>
                  </a:p>
                </p:txBody>
              </p:sp>
            </mc:Choice>
            <mc:Fallback xmlns="">
              <p:sp>
                <p:nvSpPr>
                  <p:cNvPr id="43" name="テキスト ボックス 42">
                    <a:extLst>
                      <a:ext uri="{FF2B5EF4-FFF2-40B4-BE49-F238E27FC236}">
                        <a16:creationId xmlns:a16="http://schemas.microsoft.com/office/drawing/2014/main" id="{0DBD985E-9DBA-F3C0-2421-1D1A46F2B0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156" y="4039226"/>
                    <a:ext cx="649537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8" name="テキスト ボックス 277">
                    <a:extLst>
                      <a:ext uri="{FF2B5EF4-FFF2-40B4-BE49-F238E27FC236}">
                        <a16:creationId xmlns:a16="http://schemas.microsoft.com/office/drawing/2014/main" id="{C8AACB2F-5EC4-B64D-8C8C-F857D56FD3B5}"/>
                      </a:ext>
                    </a:extLst>
                  </p:cNvPr>
                  <p:cNvSpPr txBox="1"/>
                  <p:nvPr/>
                </p:nvSpPr>
                <p:spPr>
                  <a:xfrm>
                    <a:off x="442233" y="4992503"/>
                    <a:ext cx="64953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oMath>
                      </m:oMathPara>
                    </a14:m>
                    <a:endParaRPr kumimoji="1" lang="ja-JP" altLang="en-US" sz="2400"/>
                  </a:p>
                </p:txBody>
              </p:sp>
            </mc:Choice>
            <mc:Fallback xmlns="">
              <p:sp>
                <p:nvSpPr>
                  <p:cNvPr id="44" name="テキスト ボックス 43">
                    <a:extLst>
                      <a:ext uri="{FF2B5EF4-FFF2-40B4-BE49-F238E27FC236}">
                        <a16:creationId xmlns:a16="http://schemas.microsoft.com/office/drawing/2014/main" id="{5D44FE3B-1011-F158-77DB-E04297C340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233" y="4992503"/>
                    <a:ext cx="649537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9" name="テキスト ボックス 278">
                    <a:extLst>
                      <a:ext uri="{FF2B5EF4-FFF2-40B4-BE49-F238E27FC236}">
                        <a16:creationId xmlns:a16="http://schemas.microsoft.com/office/drawing/2014/main" id="{AB4E58DD-50CA-31D2-09E1-87C858A4FD23}"/>
                      </a:ext>
                    </a:extLst>
                  </p:cNvPr>
                  <p:cNvSpPr txBox="1"/>
                  <p:nvPr/>
                </p:nvSpPr>
                <p:spPr>
                  <a:xfrm>
                    <a:off x="268982" y="5537290"/>
                    <a:ext cx="81945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0.05</m:t>
                          </m:r>
                        </m:oMath>
                      </m:oMathPara>
                    </a14:m>
                    <a:endParaRPr kumimoji="1" lang="ja-JP" altLang="en-US" sz="2400"/>
                  </a:p>
                </p:txBody>
              </p:sp>
            </mc:Choice>
            <mc:Fallback xmlns="">
              <p:sp>
                <p:nvSpPr>
                  <p:cNvPr id="45" name="テキスト ボックス 44">
                    <a:extLst>
                      <a:ext uri="{FF2B5EF4-FFF2-40B4-BE49-F238E27FC236}">
                        <a16:creationId xmlns:a16="http://schemas.microsoft.com/office/drawing/2014/main" id="{FDC50E59-B868-F5CC-EE8D-E1EEE600B3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982" y="5537290"/>
                    <a:ext cx="819455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0" name="テキスト ボックス 279">
                    <a:extLst>
                      <a:ext uri="{FF2B5EF4-FFF2-40B4-BE49-F238E27FC236}">
                        <a16:creationId xmlns:a16="http://schemas.microsoft.com/office/drawing/2014/main" id="{87A39FD7-758B-271E-821B-C82B15550547}"/>
                      </a:ext>
                    </a:extLst>
                  </p:cNvPr>
                  <p:cNvSpPr txBox="1"/>
                  <p:nvPr/>
                </p:nvSpPr>
                <p:spPr>
                  <a:xfrm>
                    <a:off x="671164" y="2550093"/>
                    <a:ext cx="41710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kumimoji="1" lang="ja-JP" altLang="en-US" sz="2400"/>
                  </a:p>
                </p:txBody>
              </p:sp>
            </mc:Choice>
            <mc:Fallback xmlns="">
              <p:sp>
                <p:nvSpPr>
                  <p:cNvPr id="46" name="テキスト ボックス 45">
                    <a:extLst>
                      <a:ext uri="{FF2B5EF4-FFF2-40B4-BE49-F238E27FC236}">
                        <a16:creationId xmlns:a16="http://schemas.microsoft.com/office/drawing/2014/main" id="{E480B619-B96F-4D7B-D4E0-DA2201080E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1164" y="2550093"/>
                    <a:ext cx="417102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1" name="テキスト ボックス 280">
                    <a:extLst>
                      <a:ext uri="{FF2B5EF4-FFF2-40B4-BE49-F238E27FC236}">
                        <a16:creationId xmlns:a16="http://schemas.microsoft.com/office/drawing/2014/main" id="{458569D1-6239-015D-72ED-1EDD3E43B3E8}"/>
                      </a:ext>
                    </a:extLst>
                  </p:cNvPr>
                  <p:cNvSpPr txBox="1"/>
                  <p:nvPr/>
                </p:nvSpPr>
                <p:spPr>
                  <a:xfrm>
                    <a:off x="504608" y="2007966"/>
                    <a:ext cx="58702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oMath>
                      </m:oMathPara>
                    </a14:m>
                    <a:endParaRPr kumimoji="1" lang="ja-JP" altLang="en-US" sz="2400"/>
                  </a:p>
                </p:txBody>
              </p:sp>
            </mc:Choice>
            <mc:Fallback xmlns="">
              <p:sp>
                <p:nvSpPr>
                  <p:cNvPr id="47" name="テキスト ボックス 46">
                    <a:extLst>
                      <a:ext uri="{FF2B5EF4-FFF2-40B4-BE49-F238E27FC236}">
                        <a16:creationId xmlns:a16="http://schemas.microsoft.com/office/drawing/2014/main" id="{FD17EBA4-CDEB-B6F3-88DC-9E43101A4D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4608" y="2007966"/>
                    <a:ext cx="58702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2" name="テキスト ボックス 281">
                    <a:extLst>
                      <a:ext uri="{FF2B5EF4-FFF2-40B4-BE49-F238E27FC236}">
                        <a16:creationId xmlns:a16="http://schemas.microsoft.com/office/drawing/2014/main" id="{7383586E-2823-3BE7-39B5-FC527B9BB2E3}"/>
                      </a:ext>
                    </a:extLst>
                  </p:cNvPr>
                  <p:cNvSpPr txBox="1"/>
                  <p:nvPr/>
                </p:nvSpPr>
                <p:spPr>
                  <a:xfrm>
                    <a:off x="500655" y="1066721"/>
                    <a:ext cx="58702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kumimoji="1" lang="ja-JP" altLang="en-US" sz="2400"/>
                  </a:p>
                </p:txBody>
              </p:sp>
            </mc:Choice>
            <mc:Fallback xmlns="">
              <p:sp>
                <p:nvSpPr>
                  <p:cNvPr id="48" name="テキスト ボックス 47">
                    <a:extLst>
                      <a:ext uri="{FF2B5EF4-FFF2-40B4-BE49-F238E27FC236}">
                        <a16:creationId xmlns:a16="http://schemas.microsoft.com/office/drawing/2014/main" id="{A178EED9-9732-BCD6-1AF8-BA2BD9F1E4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655" y="1066721"/>
                    <a:ext cx="587020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83" name="直線コネクタ 282">
            <a:extLst>
              <a:ext uri="{FF2B5EF4-FFF2-40B4-BE49-F238E27FC236}">
                <a16:creationId xmlns:a16="http://schemas.microsoft.com/office/drawing/2014/main" id="{540BA8AB-38D2-F4E6-20C2-B07AC45271FE}"/>
              </a:ext>
            </a:extLst>
          </p:cNvPr>
          <p:cNvCxnSpPr/>
          <p:nvPr/>
        </p:nvCxnSpPr>
        <p:spPr>
          <a:xfrm flipV="1">
            <a:off x="1757942" y="1280531"/>
            <a:ext cx="0" cy="4496969"/>
          </a:xfrm>
          <a:prstGeom prst="line">
            <a:avLst/>
          </a:prstGeom>
          <a:ln w="57150">
            <a:solidFill>
              <a:srgbClr val="1E219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1" name="乗算記号 290">
            <a:extLst>
              <a:ext uri="{FF2B5EF4-FFF2-40B4-BE49-F238E27FC236}">
                <a16:creationId xmlns:a16="http://schemas.microsoft.com/office/drawing/2014/main" id="{B94D0565-D9B1-297C-D0C9-77FC47779F64}"/>
              </a:ext>
            </a:extLst>
          </p:cNvPr>
          <p:cNvSpPr/>
          <p:nvPr/>
        </p:nvSpPr>
        <p:spPr>
          <a:xfrm>
            <a:off x="3415729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1E2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乗算記号 292">
            <a:extLst>
              <a:ext uri="{FF2B5EF4-FFF2-40B4-BE49-F238E27FC236}">
                <a16:creationId xmlns:a16="http://schemas.microsoft.com/office/drawing/2014/main" id="{79BC685C-CAF9-A357-BD4C-26D1A6D28730}"/>
              </a:ext>
            </a:extLst>
          </p:cNvPr>
          <p:cNvSpPr/>
          <p:nvPr/>
        </p:nvSpPr>
        <p:spPr>
          <a:xfrm>
            <a:off x="3640388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1E2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乗算記号 293">
            <a:extLst>
              <a:ext uri="{FF2B5EF4-FFF2-40B4-BE49-F238E27FC236}">
                <a16:creationId xmlns:a16="http://schemas.microsoft.com/office/drawing/2014/main" id="{4F0CD2CD-BE09-C83C-DBB0-C86C549143C2}"/>
              </a:ext>
            </a:extLst>
          </p:cNvPr>
          <p:cNvSpPr/>
          <p:nvPr/>
        </p:nvSpPr>
        <p:spPr>
          <a:xfrm>
            <a:off x="4085655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1E2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乗算記号 294">
            <a:extLst>
              <a:ext uri="{FF2B5EF4-FFF2-40B4-BE49-F238E27FC236}">
                <a16:creationId xmlns:a16="http://schemas.microsoft.com/office/drawing/2014/main" id="{5A53A62D-5A5C-DC65-40F2-3B278ECD354A}"/>
              </a:ext>
            </a:extLst>
          </p:cNvPr>
          <p:cNvSpPr/>
          <p:nvPr/>
        </p:nvSpPr>
        <p:spPr>
          <a:xfrm>
            <a:off x="3866058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1E2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乗算記号 295">
            <a:extLst>
              <a:ext uri="{FF2B5EF4-FFF2-40B4-BE49-F238E27FC236}">
                <a16:creationId xmlns:a16="http://schemas.microsoft.com/office/drawing/2014/main" id="{8D7432DA-8061-2235-A5A5-E661AB23941B}"/>
              </a:ext>
            </a:extLst>
          </p:cNvPr>
          <p:cNvSpPr/>
          <p:nvPr/>
        </p:nvSpPr>
        <p:spPr>
          <a:xfrm>
            <a:off x="4310314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1E2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乗算記号 296">
            <a:extLst>
              <a:ext uri="{FF2B5EF4-FFF2-40B4-BE49-F238E27FC236}">
                <a16:creationId xmlns:a16="http://schemas.microsoft.com/office/drawing/2014/main" id="{66257E9B-E2A8-31FE-B5A6-912E78FBC9CA}"/>
              </a:ext>
            </a:extLst>
          </p:cNvPr>
          <p:cNvSpPr/>
          <p:nvPr/>
        </p:nvSpPr>
        <p:spPr>
          <a:xfrm>
            <a:off x="4755825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1E2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乗算記号 297">
            <a:extLst>
              <a:ext uri="{FF2B5EF4-FFF2-40B4-BE49-F238E27FC236}">
                <a16:creationId xmlns:a16="http://schemas.microsoft.com/office/drawing/2014/main" id="{6CF09C06-941C-6FE6-23A9-A2CEA8D2535B}"/>
              </a:ext>
            </a:extLst>
          </p:cNvPr>
          <p:cNvSpPr/>
          <p:nvPr/>
        </p:nvSpPr>
        <p:spPr>
          <a:xfrm>
            <a:off x="4536228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1E2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乗算記号 298">
            <a:extLst>
              <a:ext uri="{FF2B5EF4-FFF2-40B4-BE49-F238E27FC236}">
                <a16:creationId xmlns:a16="http://schemas.microsoft.com/office/drawing/2014/main" id="{76AB0808-09E9-DEE0-5966-588BBF1B2B11}"/>
              </a:ext>
            </a:extLst>
          </p:cNvPr>
          <p:cNvSpPr/>
          <p:nvPr/>
        </p:nvSpPr>
        <p:spPr>
          <a:xfrm>
            <a:off x="4980484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1E2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乗算記号 299">
            <a:extLst>
              <a:ext uri="{FF2B5EF4-FFF2-40B4-BE49-F238E27FC236}">
                <a16:creationId xmlns:a16="http://schemas.microsoft.com/office/drawing/2014/main" id="{97AAD552-3F01-6D88-3175-0EF61C76017E}"/>
              </a:ext>
            </a:extLst>
          </p:cNvPr>
          <p:cNvSpPr/>
          <p:nvPr/>
        </p:nvSpPr>
        <p:spPr>
          <a:xfrm>
            <a:off x="5426276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1E2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乗算記号 300">
            <a:extLst>
              <a:ext uri="{FF2B5EF4-FFF2-40B4-BE49-F238E27FC236}">
                <a16:creationId xmlns:a16="http://schemas.microsoft.com/office/drawing/2014/main" id="{22259C88-7718-91DB-16B4-903F4E6FEF6A}"/>
              </a:ext>
            </a:extLst>
          </p:cNvPr>
          <p:cNvSpPr/>
          <p:nvPr/>
        </p:nvSpPr>
        <p:spPr>
          <a:xfrm>
            <a:off x="5206679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1E2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乗算記号 301">
            <a:extLst>
              <a:ext uri="{FF2B5EF4-FFF2-40B4-BE49-F238E27FC236}">
                <a16:creationId xmlns:a16="http://schemas.microsoft.com/office/drawing/2014/main" id="{1D06A7C2-43FD-6ECD-C0F9-3FA8E00F5E4D}"/>
              </a:ext>
            </a:extLst>
          </p:cNvPr>
          <p:cNvSpPr/>
          <p:nvPr/>
        </p:nvSpPr>
        <p:spPr>
          <a:xfrm>
            <a:off x="5650935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1E2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乗算記号 302">
            <a:extLst>
              <a:ext uri="{FF2B5EF4-FFF2-40B4-BE49-F238E27FC236}">
                <a16:creationId xmlns:a16="http://schemas.microsoft.com/office/drawing/2014/main" id="{346DC06E-15D2-E045-BEE9-528D78363AD2}"/>
              </a:ext>
            </a:extLst>
          </p:cNvPr>
          <p:cNvSpPr/>
          <p:nvPr/>
        </p:nvSpPr>
        <p:spPr>
          <a:xfrm>
            <a:off x="6101609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1E2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乗算記号 303">
            <a:extLst>
              <a:ext uri="{FF2B5EF4-FFF2-40B4-BE49-F238E27FC236}">
                <a16:creationId xmlns:a16="http://schemas.microsoft.com/office/drawing/2014/main" id="{95679501-B800-B0E2-69B3-D6BB7405D455}"/>
              </a:ext>
            </a:extLst>
          </p:cNvPr>
          <p:cNvSpPr/>
          <p:nvPr/>
        </p:nvSpPr>
        <p:spPr>
          <a:xfrm>
            <a:off x="5882012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1E2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乗算記号 304">
            <a:extLst>
              <a:ext uri="{FF2B5EF4-FFF2-40B4-BE49-F238E27FC236}">
                <a16:creationId xmlns:a16="http://schemas.microsoft.com/office/drawing/2014/main" id="{F54C8751-7ED6-9600-04E1-FEEB96496E34}"/>
              </a:ext>
            </a:extLst>
          </p:cNvPr>
          <p:cNvSpPr/>
          <p:nvPr/>
        </p:nvSpPr>
        <p:spPr>
          <a:xfrm>
            <a:off x="6326268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乗算記号 305">
            <a:extLst>
              <a:ext uri="{FF2B5EF4-FFF2-40B4-BE49-F238E27FC236}">
                <a16:creationId xmlns:a16="http://schemas.microsoft.com/office/drawing/2014/main" id="{F64CFF77-367B-E132-1FD7-72BEB381FD3B}"/>
              </a:ext>
            </a:extLst>
          </p:cNvPr>
          <p:cNvSpPr/>
          <p:nvPr/>
        </p:nvSpPr>
        <p:spPr>
          <a:xfrm>
            <a:off x="6771779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乗算記号 306">
            <a:extLst>
              <a:ext uri="{FF2B5EF4-FFF2-40B4-BE49-F238E27FC236}">
                <a16:creationId xmlns:a16="http://schemas.microsoft.com/office/drawing/2014/main" id="{CDA798A2-769D-0350-27CC-CC2691AD9DDE}"/>
              </a:ext>
            </a:extLst>
          </p:cNvPr>
          <p:cNvSpPr/>
          <p:nvPr/>
        </p:nvSpPr>
        <p:spPr>
          <a:xfrm>
            <a:off x="6552182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乗算記号 307">
            <a:extLst>
              <a:ext uri="{FF2B5EF4-FFF2-40B4-BE49-F238E27FC236}">
                <a16:creationId xmlns:a16="http://schemas.microsoft.com/office/drawing/2014/main" id="{1541D5B3-D83F-4A02-E634-15E3392F8CAC}"/>
              </a:ext>
            </a:extLst>
          </p:cNvPr>
          <p:cNvSpPr/>
          <p:nvPr/>
        </p:nvSpPr>
        <p:spPr>
          <a:xfrm>
            <a:off x="6996438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乗算記号 309">
            <a:extLst>
              <a:ext uri="{FF2B5EF4-FFF2-40B4-BE49-F238E27FC236}">
                <a16:creationId xmlns:a16="http://schemas.microsoft.com/office/drawing/2014/main" id="{EFBAFFDE-AB74-4FBF-9765-3E05640BC92C}"/>
              </a:ext>
            </a:extLst>
          </p:cNvPr>
          <p:cNvSpPr/>
          <p:nvPr/>
        </p:nvSpPr>
        <p:spPr>
          <a:xfrm>
            <a:off x="7222633" y="3581857"/>
            <a:ext cx="291064" cy="291064"/>
          </a:xfrm>
          <a:prstGeom prst="mathMultiply">
            <a:avLst>
              <a:gd name="adj1" fmla="val 233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8" name="直線コネクタ 317">
            <a:extLst>
              <a:ext uri="{FF2B5EF4-FFF2-40B4-BE49-F238E27FC236}">
                <a16:creationId xmlns:a16="http://schemas.microsoft.com/office/drawing/2014/main" id="{898E404C-F897-7808-3225-9B6025865F69}"/>
              </a:ext>
            </a:extLst>
          </p:cNvPr>
          <p:cNvCxnSpPr/>
          <p:nvPr/>
        </p:nvCxnSpPr>
        <p:spPr>
          <a:xfrm flipV="1">
            <a:off x="1994004" y="1288659"/>
            <a:ext cx="0" cy="4496969"/>
          </a:xfrm>
          <a:prstGeom prst="line">
            <a:avLst/>
          </a:prstGeom>
          <a:ln w="57150">
            <a:solidFill>
              <a:srgbClr val="1E219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7" name="グループ化 346">
            <a:extLst>
              <a:ext uri="{FF2B5EF4-FFF2-40B4-BE49-F238E27FC236}">
                <a16:creationId xmlns:a16="http://schemas.microsoft.com/office/drawing/2014/main" id="{95B5332C-D4AA-286F-155A-893A9D261B39}"/>
              </a:ext>
            </a:extLst>
          </p:cNvPr>
          <p:cNvGrpSpPr/>
          <p:nvPr/>
        </p:nvGrpSpPr>
        <p:grpSpPr>
          <a:xfrm>
            <a:off x="3565675" y="1280459"/>
            <a:ext cx="3795380" cy="2420199"/>
            <a:chOff x="3565675" y="1280459"/>
            <a:chExt cx="3795380" cy="2420199"/>
          </a:xfrm>
        </p:grpSpPr>
        <p:cxnSp>
          <p:nvCxnSpPr>
            <p:cNvPr id="348" name="直線コネクタ 347">
              <a:extLst>
                <a:ext uri="{FF2B5EF4-FFF2-40B4-BE49-F238E27FC236}">
                  <a16:creationId xmlns:a16="http://schemas.microsoft.com/office/drawing/2014/main" id="{F9C72E66-4000-FC68-DC64-BFDD9E1B0F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1055" y="1288658"/>
              <a:ext cx="0" cy="2412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直線コネクタ 348">
              <a:extLst>
                <a:ext uri="{FF2B5EF4-FFF2-40B4-BE49-F238E27FC236}">
                  <a16:creationId xmlns:a16="http://schemas.microsoft.com/office/drawing/2014/main" id="{E1AA8F97-B239-4818-458E-EA826EDB5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6707" y="1280459"/>
              <a:ext cx="0" cy="2394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直線コネクタ 349">
              <a:extLst>
                <a:ext uri="{FF2B5EF4-FFF2-40B4-BE49-F238E27FC236}">
                  <a16:creationId xmlns:a16="http://schemas.microsoft.com/office/drawing/2014/main" id="{F8763C82-840B-794D-F221-C7DE1D7F10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04739" y="1288658"/>
              <a:ext cx="0" cy="2376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直線コネクタ 350">
              <a:extLst>
                <a:ext uri="{FF2B5EF4-FFF2-40B4-BE49-F238E27FC236}">
                  <a16:creationId xmlns:a16="http://schemas.microsoft.com/office/drawing/2014/main" id="{A52145C8-8C40-EBC2-05E8-4957122DAD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9627" y="1284400"/>
              <a:ext cx="0" cy="2368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直線コネクタ 351">
              <a:extLst>
                <a:ext uri="{FF2B5EF4-FFF2-40B4-BE49-F238E27FC236}">
                  <a16:creationId xmlns:a16="http://schemas.microsoft.com/office/drawing/2014/main" id="{08136EB9-579C-8B06-D528-F0A5FB73DE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9048" y="1284717"/>
              <a:ext cx="0" cy="2343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直線コネクタ 352">
              <a:extLst>
                <a:ext uri="{FF2B5EF4-FFF2-40B4-BE49-F238E27FC236}">
                  <a16:creationId xmlns:a16="http://schemas.microsoft.com/office/drawing/2014/main" id="{181374E6-C2C7-78D3-45D6-79F4AF4BBF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7722" y="1288658"/>
              <a:ext cx="0" cy="2322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直線コネクタ 353">
              <a:extLst>
                <a:ext uri="{FF2B5EF4-FFF2-40B4-BE49-F238E27FC236}">
                  <a16:creationId xmlns:a16="http://schemas.microsoft.com/office/drawing/2014/main" id="{40396EB2-0172-25E8-ACE0-7BE85CCA82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1853" y="1288658"/>
              <a:ext cx="0" cy="226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直線コネクタ 354">
              <a:extLst>
                <a:ext uri="{FF2B5EF4-FFF2-40B4-BE49-F238E27FC236}">
                  <a16:creationId xmlns:a16="http://schemas.microsoft.com/office/drawing/2014/main" id="{6844B82D-5E73-9C94-BD6B-83E1ED9102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93421" y="1288658"/>
              <a:ext cx="0" cy="2286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直線コネクタ 355">
              <a:extLst>
                <a:ext uri="{FF2B5EF4-FFF2-40B4-BE49-F238E27FC236}">
                  <a16:creationId xmlns:a16="http://schemas.microsoft.com/office/drawing/2014/main" id="{2A03D54A-1CD3-02B2-8A26-FC2BC76E2A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6802" y="1288658"/>
              <a:ext cx="0" cy="2296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直線コネクタ 356">
              <a:extLst>
                <a:ext uri="{FF2B5EF4-FFF2-40B4-BE49-F238E27FC236}">
                  <a16:creationId xmlns:a16="http://schemas.microsoft.com/office/drawing/2014/main" id="{05929636-159E-5F16-35F9-33F1EA991A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49984" y="1280459"/>
              <a:ext cx="0" cy="2232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直線コネクタ 357">
              <a:extLst>
                <a:ext uri="{FF2B5EF4-FFF2-40B4-BE49-F238E27FC236}">
                  <a16:creationId xmlns:a16="http://schemas.microsoft.com/office/drawing/2014/main" id="{815BC9B1-BF00-28A0-879E-042ED4A3C7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4070" y="1288658"/>
              <a:ext cx="0" cy="2196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直線コネクタ 358">
              <a:extLst>
                <a:ext uri="{FF2B5EF4-FFF2-40B4-BE49-F238E27FC236}">
                  <a16:creationId xmlns:a16="http://schemas.microsoft.com/office/drawing/2014/main" id="{2B9D7296-4FBA-8EAD-4572-CF56BD286A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1981" y="1288658"/>
              <a:ext cx="0" cy="2124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直線コネクタ 359">
              <a:extLst>
                <a:ext uri="{FF2B5EF4-FFF2-40B4-BE49-F238E27FC236}">
                  <a16:creationId xmlns:a16="http://schemas.microsoft.com/office/drawing/2014/main" id="{E6949B5B-CE0F-F8B3-AED3-60A84E5E2F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1856" y="1288658"/>
              <a:ext cx="0" cy="208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直線コネクタ 360">
              <a:extLst>
                <a:ext uri="{FF2B5EF4-FFF2-40B4-BE49-F238E27FC236}">
                  <a16:creationId xmlns:a16="http://schemas.microsoft.com/office/drawing/2014/main" id="{E600742F-83FD-7D3D-F83F-F94AB75DD5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56951" y="1288658"/>
              <a:ext cx="0" cy="1990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直線コネクタ 361">
              <a:extLst>
                <a:ext uri="{FF2B5EF4-FFF2-40B4-BE49-F238E27FC236}">
                  <a16:creationId xmlns:a16="http://schemas.microsoft.com/office/drawing/2014/main" id="{0CC38D58-41D3-ABEA-6DEF-42FE176DB2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5734" y="1288658"/>
              <a:ext cx="0" cy="190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直線コネクタ 362">
              <a:extLst>
                <a:ext uri="{FF2B5EF4-FFF2-40B4-BE49-F238E27FC236}">
                  <a16:creationId xmlns:a16="http://schemas.microsoft.com/office/drawing/2014/main" id="{848FCFFA-7411-4BB2-6046-2F9CC1B9B9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8217" y="1288658"/>
              <a:ext cx="0" cy="172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直線コネクタ 363">
              <a:extLst>
                <a:ext uri="{FF2B5EF4-FFF2-40B4-BE49-F238E27FC236}">
                  <a16:creationId xmlns:a16="http://schemas.microsoft.com/office/drawing/2014/main" id="{FFC31115-9207-BCAA-4236-5C856C05C3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5832" y="1280459"/>
              <a:ext cx="0" cy="1296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直線コネクタ 364">
              <a:extLst>
                <a:ext uri="{FF2B5EF4-FFF2-40B4-BE49-F238E27FC236}">
                  <a16:creationId xmlns:a16="http://schemas.microsoft.com/office/drawing/2014/main" id="{9662B28B-F2EB-0F2A-28BB-3AEC691396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5675" y="1283969"/>
              <a:ext cx="0" cy="900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3" name="グループ化 382">
            <a:extLst>
              <a:ext uri="{FF2B5EF4-FFF2-40B4-BE49-F238E27FC236}">
                <a16:creationId xmlns:a16="http://schemas.microsoft.com/office/drawing/2014/main" id="{D144B2CD-138E-5DE0-7FEC-9B44D5759D03}"/>
              </a:ext>
            </a:extLst>
          </p:cNvPr>
          <p:cNvGrpSpPr/>
          <p:nvPr/>
        </p:nvGrpSpPr>
        <p:grpSpPr>
          <a:xfrm>
            <a:off x="888460" y="5634853"/>
            <a:ext cx="8335775" cy="869863"/>
            <a:chOff x="888460" y="5634853"/>
            <a:chExt cx="8335775" cy="869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4" name="テキスト ボックス 383">
                  <a:extLst>
                    <a:ext uri="{FF2B5EF4-FFF2-40B4-BE49-F238E27FC236}">
                      <a16:creationId xmlns:a16="http://schemas.microsoft.com/office/drawing/2014/main" id="{21BEA2F1-EB00-7E85-C081-4004F5273720}"/>
                    </a:ext>
                  </a:extLst>
                </p:cNvPr>
                <p:cNvSpPr txBox="1"/>
                <p:nvPr/>
              </p:nvSpPr>
              <p:spPr>
                <a:xfrm>
                  <a:off x="4123708" y="6043051"/>
                  <a:ext cx="142423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ja-JP" altLang="en-US" sz="2400" dirty="0">
                      <a:latin typeface="MS PGothic" panose="020B0600070205080204" pitchFamily="34" charset="-128"/>
                      <a:ea typeface="MS PGothic" panose="020B0600070205080204" pitchFamily="34" charset="-128"/>
                    </a:rPr>
                    <a:t>正</a:t>
                  </a:r>
                  <a14:m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 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𝑛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 </m:t>
                      </m:r>
                    </m:oMath>
                  </a14:m>
                  <a:r>
                    <a:rPr kumimoji="1" lang="ja-JP" altLang="en-US" sz="2400">
                      <a:latin typeface="MS PGothic" panose="020B0600070205080204" pitchFamily="34" charset="-128"/>
                      <a:ea typeface="MS PGothic" panose="020B0600070205080204" pitchFamily="34" charset="-128"/>
                    </a:rPr>
                    <a:t>角形</a:t>
                  </a:r>
                </a:p>
              </p:txBody>
            </p:sp>
          </mc:Choice>
          <mc:Fallback xmlns="">
            <p:sp>
              <p:nvSpPr>
                <p:cNvPr id="384" name="テキスト ボックス 383">
                  <a:extLst>
                    <a:ext uri="{FF2B5EF4-FFF2-40B4-BE49-F238E27FC236}">
                      <a16:creationId xmlns:a16="http://schemas.microsoft.com/office/drawing/2014/main" id="{21BEA2F1-EB00-7E85-C081-4004F52737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3708" y="6043051"/>
                  <a:ext cx="1424236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6195" t="-13158" r="-7080" b="-2631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5" name="直線コネクタ 384">
              <a:extLst>
                <a:ext uri="{FF2B5EF4-FFF2-40B4-BE49-F238E27FC236}">
                  <a16:creationId xmlns:a16="http://schemas.microsoft.com/office/drawing/2014/main" id="{7D5E0642-E44C-D343-7E96-81D58F6E2A98}"/>
                </a:ext>
              </a:extLst>
            </p:cNvPr>
            <p:cNvCxnSpPr>
              <a:cxnSpLocks/>
            </p:cNvCxnSpPr>
            <p:nvPr/>
          </p:nvCxnSpPr>
          <p:spPr>
            <a:xfrm>
              <a:off x="1093694" y="5777500"/>
              <a:ext cx="78586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直線コネクタ 385">
              <a:extLst>
                <a:ext uri="{FF2B5EF4-FFF2-40B4-BE49-F238E27FC236}">
                  <a16:creationId xmlns:a16="http://schemas.microsoft.com/office/drawing/2014/main" id="{BC3B0502-E8A4-F2F7-0EF5-459C3D9D7DD1}"/>
                </a:ext>
              </a:extLst>
            </p:cNvPr>
            <p:cNvCxnSpPr>
              <a:cxnSpLocks/>
            </p:cNvCxnSpPr>
            <p:nvPr/>
          </p:nvCxnSpPr>
          <p:spPr>
            <a:xfrm>
              <a:off x="2218773" y="5634853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直線コネクタ 386">
              <a:extLst>
                <a:ext uri="{FF2B5EF4-FFF2-40B4-BE49-F238E27FC236}">
                  <a16:creationId xmlns:a16="http://schemas.microsoft.com/office/drawing/2014/main" id="{6EDEB19E-AC0E-9694-AE27-84FB2FA6B27D}"/>
                </a:ext>
              </a:extLst>
            </p:cNvPr>
            <p:cNvCxnSpPr>
              <a:cxnSpLocks/>
            </p:cNvCxnSpPr>
            <p:nvPr/>
          </p:nvCxnSpPr>
          <p:spPr>
            <a:xfrm>
              <a:off x="3341769" y="5634853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直線コネクタ 387">
              <a:extLst>
                <a:ext uri="{FF2B5EF4-FFF2-40B4-BE49-F238E27FC236}">
                  <a16:creationId xmlns:a16="http://schemas.microsoft.com/office/drawing/2014/main" id="{D5FFD904-51C2-B176-1923-362FD762F891}"/>
                </a:ext>
              </a:extLst>
            </p:cNvPr>
            <p:cNvCxnSpPr>
              <a:cxnSpLocks/>
            </p:cNvCxnSpPr>
            <p:nvPr/>
          </p:nvCxnSpPr>
          <p:spPr>
            <a:xfrm>
              <a:off x="4468294" y="5634853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直線コネクタ 388">
              <a:extLst>
                <a:ext uri="{FF2B5EF4-FFF2-40B4-BE49-F238E27FC236}">
                  <a16:creationId xmlns:a16="http://schemas.microsoft.com/office/drawing/2014/main" id="{86151B6A-0490-9D8B-9F94-1C322D80E761}"/>
                </a:ext>
              </a:extLst>
            </p:cNvPr>
            <p:cNvCxnSpPr>
              <a:cxnSpLocks/>
            </p:cNvCxnSpPr>
            <p:nvPr/>
          </p:nvCxnSpPr>
          <p:spPr>
            <a:xfrm>
              <a:off x="5586356" y="5634853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直線コネクタ 389">
              <a:extLst>
                <a:ext uri="{FF2B5EF4-FFF2-40B4-BE49-F238E27FC236}">
                  <a16:creationId xmlns:a16="http://schemas.microsoft.com/office/drawing/2014/main" id="{C5D7D971-05E0-2DE6-60F8-87065E78EA5A}"/>
                </a:ext>
              </a:extLst>
            </p:cNvPr>
            <p:cNvCxnSpPr>
              <a:cxnSpLocks/>
            </p:cNvCxnSpPr>
            <p:nvPr/>
          </p:nvCxnSpPr>
          <p:spPr>
            <a:xfrm>
              <a:off x="6698234" y="5634853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直線コネクタ 390">
              <a:extLst>
                <a:ext uri="{FF2B5EF4-FFF2-40B4-BE49-F238E27FC236}">
                  <a16:creationId xmlns:a16="http://schemas.microsoft.com/office/drawing/2014/main" id="{88D75957-4EB2-1E16-280F-90DD9B5D2D52}"/>
                </a:ext>
              </a:extLst>
            </p:cNvPr>
            <p:cNvCxnSpPr>
              <a:cxnSpLocks/>
            </p:cNvCxnSpPr>
            <p:nvPr/>
          </p:nvCxnSpPr>
          <p:spPr>
            <a:xfrm>
              <a:off x="7821371" y="5634853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直線コネクタ 391">
              <a:extLst>
                <a:ext uri="{FF2B5EF4-FFF2-40B4-BE49-F238E27FC236}">
                  <a16:creationId xmlns:a16="http://schemas.microsoft.com/office/drawing/2014/main" id="{45CF5A6C-20F4-D966-35B8-CF16CC48E2EC}"/>
                </a:ext>
              </a:extLst>
            </p:cNvPr>
            <p:cNvCxnSpPr>
              <a:cxnSpLocks/>
            </p:cNvCxnSpPr>
            <p:nvPr/>
          </p:nvCxnSpPr>
          <p:spPr>
            <a:xfrm>
              <a:off x="8935080" y="5634853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3" name="テキスト ボックス 392">
                  <a:extLst>
                    <a:ext uri="{FF2B5EF4-FFF2-40B4-BE49-F238E27FC236}">
                      <a16:creationId xmlns:a16="http://schemas.microsoft.com/office/drawing/2014/main" id="{EC8A6371-EB62-AA0F-C157-B307E40FB7C8}"/>
                    </a:ext>
                  </a:extLst>
                </p:cNvPr>
                <p:cNvSpPr txBox="1"/>
                <p:nvPr/>
              </p:nvSpPr>
              <p:spPr>
                <a:xfrm>
                  <a:off x="888460" y="5739109"/>
                  <a:ext cx="41710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/>
                </a:p>
              </p:txBody>
            </p:sp>
          </mc:Choice>
          <mc:Fallback xmlns="">
            <p:sp>
              <p:nvSpPr>
                <p:cNvPr id="393" name="テキスト ボックス 392">
                  <a:extLst>
                    <a:ext uri="{FF2B5EF4-FFF2-40B4-BE49-F238E27FC236}">
                      <a16:creationId xmlns:a16="http://schemas.microsoft.com/office/drawing/2014/main" id="{EC8A6371-EB62-AA0F-C157-B307E40FB7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460" y="5739109"/>
                  <a:ext cx="417102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4" name="テキスト ボックス 393">
                  <a:extLst>
                    <a:ext uri="{FF2B5EF4-FFF2-40B4-BE49-F238E27FC236}">
                      <a16:creationId xmlns:a16="http://schemas.microsoft.com/office/drawing/2014/main" id="{4C42E8E3-F624-B77F-1D81-42F2AFF6330E}"/>
                    </a:ext>
                  </a:extLst>
                </p:cNvPr>
                <p:cNvSpPr txBox="1"/>
                <p:nvPr/>
              </p:nvSpPr>
              <p:spPr>
                <a:xfrm>
                  <a:off x="2014176" y="5739109"/>
                  <a:ext cx="41710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kumimoji="1" lang="ja-JP" altLang="en-US" sz="2400"/>
                </a:p>
              </p:txBody>
            </p:sp>
          </mc:Choice>
          <mc:Fallback xmlns="">
            <p:sp>
              <p:nvSpPr>
                <p:cNvPr id="394" name="テキスト ボックス 393">
                  <a:extLst>
                    <a:ext uri="{FF2B5EF4-FFF2-40B4-BE49-F238E27FC236}">
                      <a16:creationId xmlns:a16="http://schemas.microsoft.com/office/drawing/2014/main" id="{4C42E8E3-F624-B77F-1D81-42F2AFF633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4176" y="5739109"/>
                  <a:ext cx="417102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5" name="テキスト ボックス 394">
                  <a:extLst>
                    <a:ext uri="{FF2B5EF4-FFF2-40B4-BE49-F238E27FC236}">
                      <a16:creationId xmlns:a16="http://schemas.microsoft.com/office/drawing/2014/main" id="{47F1807B-AA49-21FA-0AA9-F86F116D3412}"/>
                    </a:ext>
                  </a:extLst>
                </p:cNvPr>
                <p:cNvSpPr txBox="1"/>
                <p:nvPr/>
              </p:nvSpPr>
              <p:spPr>
                <a:xfrm>
                  <a:off x="3042442" y="5739109"/>
                  <a:ext cx="5870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kumimoji="1" lang="ja-JP" altLang="en-US" sz="2400"/>
                </a:p>
              </p:txBody>
            </p:sp>
          </mc:Choice>
          <mc:Fallback xmlns="">
            <p:sp>
              <p:nvSpPr>
                <p:cNvPr id="395" name="テキスト ボックス 394">
                  <a:extLst>
                    <a:ext uri="{FF2B5EF4-FFF2-40B4-BE49-F238E27FC236}">
                      <a16:creationId xmlns:a16="http://schemas.microsoft.com/office/drawing/2014/main" id="{47F1807B-AA49-21FA-0AA9-F86F116D3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2442" y="5739109"/>
                  <a:ext cx="587020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6" name="テキスト ボックス 395">
                  <a:extLst>
                    <a:ext uri="{FF2B5EF4-FFF2-40B4-BE49-F238E27FC236}">
                      <a16:creationId xmlns:a16="http://schemas.microsoft.com/office/drawing/2014/main" id="{3F8B095C-F3CB-8458-3132-E4EC1D001D12}"/>
                    </a:ext>
                  </a:extLst>
                </p:cNvPr>
                <p:cNvSpPr txBox="1"/>
                <p:nvPr/>
              </p:nvSpPr>
              <p:spPr>
                <a:xfrm>
                  <a:off x="4174784" y="5739109"/>
                  <a:ext cx="5870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kumimoji="1" lang="ja-JP" altLang="en-US" sz="2400"/>
                </a:p>
              </p:txBody>
            </p:sp>
          </mc:Choice>
          <mc:Fallback xmlns="">
            <p:sp>
              <p:nvSpPr>
                <p:cNvPr id="396" name="テキスト ボックス 395">
                  <a:extLst>
                    <a:ext uri="{FF2B5EF4-FFF2-40B4-BE49-F238E27FC236}">
                      <a16:creationId xmlns:a16="http://schemas.microsoft.com/office/drawing/2014/main" id="{3F8B095C-F3CB-8458-3132-E4EC1D001D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4784" y="5739109"/>
                  <a:ext cx="58702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7" name="テキスト ボックス 396">
                  <a:extLst>
                    <a:ext uri="{FF2B5EF4-FFF2-40B4-BE49-F238E27FC236}">
                      <a16:creationId xmlns:a16="http://schemas.microsoft.com/office/drawing/2014/main" id="{8859181D-5ADE-93D3-F266-06457B71C935}"/>
                    </a:ext>
                  </a:extLst>
                </p:cNvPr>
                <p:cNvSpPr txBox="1"/>
                <p:nvPr/>
              </p:nvSpPr>
              <p:spPr>
                <a:xfrm>
                  <a:off x="5288272" y="5739109"/>
                  <a:ext cx="5870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/>
                </a:p>
              </p:txBody>
            </p:sp>
          </mc:Choice>
          <mc:Fallback xmlns="">
            <p:sp>
              <p:nvSpPr>
                <p:cNvPr id="397" name="テキスト ボックス 396">
                  <a:extLst>
                    <a:ext uri="{FF2B5EF4-FFF2-40B4-BE49-F238E27FC236}">
                      <a16:creationId xmlns:a16="http://schemas.microsoft.com/office/drawing/2014/main" id="{8859181D-5ADE-93D3-F266-06457B71C9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272" y="5739109"/>
                  <a:ext cx="587020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8" name="テキスト ボックス 397">
                  <a:extLst>
                    <a:ext uri="{FF2B5EF4-FFF2-40B4-BE49-F238E27FC236}">
                      <a16:creationId xmlns:a16="http://schemas.microsoft.com/office/drawing/2014/main" id="{41647E10-3ABD-90F1-9A98-E60C422A77AA}"/>
                    </a:ext>
                  </a:extLst>
                </p:cNvPr>
                <p:cNvSpPr txBox="1"/>
                <p:nvPr/>
              </p:nvSpPr>
              <p:spPr>
                <a:xfrm>
                  <a:off x="6403284" y="5739109"/>
                  <a:ext cx="5870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kumimoji="1" lang="ja-JP" altLang="en-US" sz="2400"/>
                </a:p>
              </p:txBody>
            </p:sp>
          </mc:Choice>
          <mc:Fallback xmlns="">
            <p:sp>
              <p:nvSpPr>
                <p:cNvPr id="398" name="テキスト ボックス 397">
                  <a:extLst>
                    <a:ext uri="{FF2B5EF4-FFF2-40B4-BE49-F238E27FC236}">
                      <a16:creationId xmlns:a16="http://schemas.microsoft.com/office/drawing/2014/main" id="{41647E10-3ABD-90F1-9A98-E60C422A77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3284" y="5739109"/>
                  <a:ext cx="587020" cy="4616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9" name="テキスト ボックス 398">
                  <a:extLst>
                    <a:ext uri="{FF2B5EF4-FFF2-40B4-BE49-F238E27FC236}">
                      <a16:creationId xmlns:a16="http://schemas.microsoft.com/office/drawing/2014/main" id="{62860AD9-23A0-893E-EDE8-AEA992D16F7D}"/>
                    </a:ext>
                  </a:extLst>
                </p:cNvPr>
                <p:cNvSpPr txBox="1"/>
                <p:nvPr/>
              </p:nvSpPr>
              <p:spPr>
                <a:xfrm>
                  <a:off x="7533411" y="5739109"/>
                  <a:ext cx="5870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/>
                </a:p>
              </p:txBody>
            </p:sp>
          </mc:Choice>
          <mc:Fallback xmlns="">
            <p:sp>
              <p:nvSpPr>
                <p:cNvPr id="399" name="テキスト ボックス 398">
                  <a:extLst>
                    <a:ext uri="{FF2B5EF4-FFF2-40B4-BE49-F238E27FC236}">
                      <a16:creationId xmlns:a16="http://schemas.microsoft.com/office/drawing/2014/main" id="{62860AD9-23A0-893E-EDE8-AEA992D16F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3411" y="5739109"/>
                  <a:ext cx="587020" cy="46166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0" name="テキスト ボックス 399">
                  <a:extLst>
                    <a:ext uri="{FF2B5EF4-FFF2-40B4-BE49-F238E27FC236}">
                      <a16:creationId xmlns:a16="http://schemas.microsoft.com/office/drawing/2014/main" id="{37AA490D-951F-8714-370E-95DAF91AA10E}"/>
                    </a:ext>
                  </a:extLst>
                </p:cNvPr>
                <p:cNvSpPr txBox="1"/>
                <p:nvPr/>
              </p:nvSpPr>
              <p:spPr>
                <a:xfrm>
                  <a:off x="8637215" y="5739109"/>
                  <a:ext cx="5870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kumimoji="1" lang="ja-JP" altLang="en-US" sz="2400"/>
                </a:p>
              </p:txBody>
            </p:sp>
          </mc:Choice>
          <mc:Fallback xmlns="">
            <p:sp>
              <p:nvSpPr>
                <p:cNvPr id="400" name="テキスト ボックス 399">
                  <a:extLst>
                    <a:ext uri="{FF2B5EF4-FFF2-40B4-BE49-F238E27FC236}">
                      <a16:creationId xmlns:a16="http://schemas.microsoft.com/office/drawing/2014/main" id="{37AA490D-951F-8714-370E-95DAF91AA1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7215" y="5739109"/>
                  <a:ext cx="587020" cy="46166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1" name="グループ化 400">
            <a:extLst>
              <a:ext uri="{FF2B5EF4-FFF2-40B4-BE49-F238E27FC236}">
                <a16:creationId xmlns:a16="http://schemas.microsoft.com/office/drawing/2014/main" id="{C55BC582-CC0C-18BF-18A8-C91F90B275A5}"/>
              </a:ext>
            </a:extLst>
          </p:cNvPr>
          <p:cNvGrpSpPr/>
          <p:nvPr/>
        </p:nvGrpSpPr>
        <p:grpSpPr>
          <a:xfrm>
            <a:off x="2215416" y="1280531"/>
            <a:ext cx="1130061" cy="4505097"/>
            <a:chOff x="2215416" y="1280531"/>
            <a:chExt cx="1130061" cy="4505097"/>
          </a:xfrm>
        </p:grpSpPr>
        <p:cxnSp>
          <p:nvCxnSpPr>
            <p:cNvPr id="402" name="直線コネクタ 401">
              <a:extLst>
                <a:ext uri="{FF2B5EF4-FFF2-40B4-BE49-F238E27FC236}">
                  <a16:creationId xmlns:a16="http://schemas.microsoft.com/office/drawing/2014/main" id="{4608FE72-B0F2-6C67-B1CE-2CC3BAA2DA10}"/>
                </a:ext>
              </a:extLst>
            </p:cNvPr>
            <p:cNvCxnSpPr/>
            <p:nvPr/>
          </p:nvCxnSpPr>
          <p:spPr>
            <a:xfrm flipV="1">
              <a:off x="2215416" y="1288659"/>
              <a:ext cx="0" cy="4496969"/>
            </a:xfrm>
            <a:prstGeom prst="line">
              <a:avLst/>
            </a:prstGeom>
            <a:ln w="57150">
              <a:solidFill>
                <a:srgbClr val="1E21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直線コネクタ 402">
              <a:extLst>
                <a:ext uri="{FF2B5EF4-FFF2-40B4-BE49-F238E27FC236}">
                  <a16:creationId xmlns:a16="http://schemas.microsoft.com/office/drawing/2014/main" id="{8882E770-132A-B6B7-6576-0DEDB6C2E7B4}"/>
                </a:ext>
              </a:extLst>
            </p:cNvPr>
            <p:cNvCxnSpPr/>
            <p:nvPr/>
          </p:nvCxnSpPr>
          <p:spPr>
            <a:xfrm flipV="1">
              <a:off x="2436828" y="1280531"/>
              <a:ext cx="0" cy="4496969"/>
            </a:xfrm>
            <a:prstGeom prst="line">
              <a:avLst/>
            </a:prstGeom>
            <a:ln w="57150">
              <a:solidFill>
                <a:srgbClr val="1E21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直線コネクタ 403">
              <a:extLst>
                <a:ext uri="{FF2B5EF4-FFF2-40B4-BE49-F238E27FC236}">
                  <a16:creationId xmlns:a16="http://schemas.microsoft.com/office/drawing/2014/main" id="{6B3EA40A-E294-E8A5-C201-1E28729FC433}"/>
                </a:ext>
              </a:extLst>
            </p:cNvPr>
            <p:cNvCxnSpPr/>
            <p:nvPr/>
          </p:nvCxnSpPr>
          <p:spPr>
            <a:xfrm flipV="1">
              <a:off x="2658240" y="1288659"/>
              <a:ext cx="0" cy="4496969"/>
            </a:xfrm>
            <a:prstGeom prst="line">
              <a:avLst/>
            </a:prstGeom>
            <a:ln w="57150">
              <a:solidFill>
                <a:srgbClr val="1E21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直線コネクタ 404">
              <a:extLst>
                <a:ext uri="{FF2B5EF4-FFF2-40B4-BE49-F238E27FC236}">
                  <a16:creationId xmlns:a16="http://schemas.microsoft.com/office/drawing/2014/main" id="{10EBCA2C-FF0A-1EC9-3821-180014065E76}"/>
                </a:ext>
              </a:extLst>
            </p:cNvPr>
            <p:cNvCxnSpPr/>
            <p:nvPr/>
          </p:nvCxnSpPr>
          <p:spPr>
            <a:xfrm flipV="1">
              <a:off x="2879652" y="1280531"/>
              <a:ext cx="0" cy="4496969"/>
            </a:xfrm>
            <a:prstGeom prst="line">
              <a:avLst/>
            </a:prstGeom>
            <a:ln w="57150">
              <a:solidFill>
                <a:srgbClr val="1E21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直線コネクタ 405">
              <a:extLst>
                <a:ext uri="{FF2B5EF4-FFF2-40B4-BE49-F238E27FC236}">
                  <a16:creationId xmlns:a16="http://schemas.microsoft.com/office/drawing/2014/main" id="{DB6DDC7F-E8FB-D031-6B3D-0F7CA59BCA7F}"/>
                </a:ext>
              </a:extLst>
            </p:cNvPr>
            <p:cNvCxnSpPr/>
            <p:nvPr/>
          </p:nvCxnSpPr>
          <p:spPr>
            <a:xfrm flipV="1">
              <a:off x="3103938" y="1288659"/>
              <a:ext cx="0" cy="4496969"/>
            </a:xfrm>
            <a:prstGeom prst="line">
              <a:avLst/>
            </a:prstGeom>
            <a:ln w="57150">
              <a:solidFill>
                <a:srgbClr val="1E21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直線コネクタ 406">
              <a:extLst>
                <a:ext uri="{FF2B5EF4-FFF2-40B4-BE49-F238E27FC236}">
                  <a16:creationId xmlns:a16="http://schemas.microsoft.com/office/drawing/2014/main" id="{0E93030F-64EC-0864-33C7-3A8C967EB616}"/>
                </a:ext>
              </a:extLst>
            </p:cNvPr>
            <p:cNvCxnSpPr/>
            <p:nvPr/>
          </p:nvCxnSpPr>
          <p:spPr>
            <a:xfrm flipV="1">
              <a:off x="3345477" y="1288659"/>
              <a:ext cx="0" cy="4496969"/>
            </a:xfrm>
            <a:prstGeom prst="line">
              <a:avLst/>
            </a:prstGeom>
            <a:ln w="57150">
              <a:solidFill>
                <a:srgbClr val="1E21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8" name="グループ化 407">
            <a:extLst>
              <a:ext uri="{FF2B5EF4-FFF2-40B4-BE49-F238E27FC236}">
                <a16:creationId xmlns:a16="http://schemas.microsoft.com/office/drawing/2014/main" id="{BEE971D8-8B6B-E4AE-CD21-8B68C88A7585}"/>
              </a:ext>
            </a:extLst>
          </p:cNvPr>
          <p:cNvGrpSpPr/>
          <p:nvPr/>
        </p:nvGrpSpPr>
        <p:grpSpPr>
          <a:xfrm>
            <a:off x="3563953" y="3779739"/>
            <a:ext cx="3805612" cy="1988737"/>
            <a:chOff x="3563953" y="3779739"/>
            <a:chExt cx="3805612" cy="1988737"/>
          </a:xfrm>
        </p:grpSpPr>
        <p:cxnSp>
          <p:nvCxnSpPr>
            <p:cNvPr id="409" name="直線コネクタ 408">
              <a:extLst>
                <a:ext uri="{FF2B5EF4-FFF2-40B4-BE49-F238E27FC236}">
                  <a16:creationId xmlns:a16="http://schemas.microsoft.com/office/drawing/2014/main" id="{EFC3D6B6-A06C-2781-13DA-E4E3B43628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9565" y="3779739"/>
              <a:ext cx="0" cy="198873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直線コネクタ 409">
              <a:extLst>
                <a:ext uri="{FF2B5EF4-FFF2-40B4-BE49-F238E27FC236}">
                  <a16:creationId xmlns:a16="http://schemas.microsoft.com/office/drawing/2014/main" id="{9C426918-F14A-5C6D-328F-CB50302E49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5575" y="3793960"/>
              <a:ext cx="0" cy="197451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直線コネクタ 410">
              <a:extLst>
                <a:ext uri="{FF2B5EF4-FFF2-40B4-BE49-F238E27FC236}">
                  <a16:creationId xmlns:a16="http://schemas.microsoft.com/office/drawing/2014/main" id="{5017DC5E-0134-DCEF-F350-1BE605B3B0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9128" y="3853276"/>
              <a:ext cx="0" cy="19152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直線コネクタ 411">
              <a:extLst>
                <a:ext uri="{FF2B5EF4-FFF2-40B4-BE49-F238E27FC236}">
                  <a16:creationId xmlns:a16="http://schemas.microsoft.com/office/drawing/2014/main" id="{5D2A8223-AA09-7A16-5ACA-0327E8F2E3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9359" y="3878476"/>
              <a:ext cx="0" cy="1890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直線コネクタ 412">
              <a:extLst>
                <a:ext uri="{FF2B5EF4-FFF2-40B4-BE49-F238E27FC236}">
                  <a16:creationId xmlns:a16="http://schemas.microsoft.com/office/drawing/2014/main" id="{563E5960-75E3-B7BE-8CFB-D0296DF215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6680" y="3921676"/>
              <a:ext cx="0" cy="1846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直線コネクタ 413">
              <a:extLst>
                <a:ext uri="{FF2B5EF4-FFF2-40B4-BE49-F238E27FC236}">
                  <a16:creationId xmlns:a16="http://schemas.microsoft.com/office/drawing/2014/main" id="{9160C620-C4F8-F9C6-1414-952FBED913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4373" y="3986476"/>
              <a:ext cx="0" cy="1782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直線コネクタ 414">
              <a:extLst>
                <a:ext uri="{FF2B5EF4-FFF2-40B4-BE49-F238E27FC236}">
                  <a16:creationId xmlns:a16="http://schemas.microsoft.com/office/drawing/2014/main" id="{A09A4356-9E9F-1585-9C1F-CB946D966D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4566" y="4029676"/>
              <a:ext cx="0" cy="1738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直線コネクタ 415">
              <a:extLst>
                <a:ext uri="{FF2B5EF4-FFF2-40B4-BE49-F238E27FC236}">
                  <a16:creationId xmlns:a16="http://schemas.microsoft.com/office/drawing/2014/main" id="{C0E2B800-1564-72FB-58D0-23FFD81A9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98653" y="4083676"/>
              <a:ext cx="0" cy="1684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直線コネクタ 416">
              <a:extLst>
                <a:ext uri="{FF2B5EF4-FFF2-40B4-BE49-F238E27FC236}">
                  <a16:creationId xmlns:a16="http://schemas.microsoft.com/office/drawing/2014/main" id="{1457698E-ACEE-B8DC-7E94-498EBFFC17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8522" y="4148476"/>
              <a:ext cx="0" cy="1620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直線コネクタ 417">
              <a:extLst>
                <a:ext uri="{FF2B5EF4-FFF2-40B4-BE49-F238E27FC236}">
                  <a16:creationId xmlns:a16="http://schemas.microsoft.com/office/drawing/2014/main" id="{786A0650-7132-0836-BEE8-EA4C764F4C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4522" y="4220476"/>
              <a:ext cx="0" cy="154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直線コネクタ 418">
              <a:extLst>
                <a:ext uri="{FF2B5EF4-FFF2-40B4-BE49-F238E27FC236}">
                  <a16:creationId xmlns:a16="http://schemas.microsoft.com/office/drawing/2014/main" id="{57F90652-59FB-2D5F-E9E7-B4945FE963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8722" y="4281676"/>
              <a:ext cx="0" cy="1486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直線コネクタ 419">
              <a:extLst>
                <a:ext uri="{FF2B5EF4-FFF2-40B4-BE49-F238E27FC236}">
                  <a16:creationId xmlns:a16="http://schemas.microsoft.com/office/drawing/2014/main" id="{AE8D36D8-E6D4-78B6-CE20-EDFD0042E9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9315" y="4364476"/>
              <a:ext cx="0" cy="1404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直線コネクタ 420">
              <a:extLst>
                <a:ext uri="{FF2B5EF4-FFF2-40B4-BE49-F238E27FC236}">
                  <a16:creationId xmlns:a16="http://schemas.microsoft.com/office/drawing/2014/main" id="{55AFF632-C760-157D-BA8A-DE92F3E11B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315" y="4418476"/>
              <a:ext cx="0" cy="1350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直線コネクタ 421">
              <a:extLst>
                <a:ext uri="{FF2B5EF4-FFF2-40B4-BE49-F238E27FC236}">
                  <a16:creationId xmlns:a16="http://schemas.microsoft.com/office/drawing/2014/main" id="{C513D94F-983D-61D9-ABB9-52D10F3204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6367" y="4526476"/>
              <a:ext cx="0" cy="1242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直線コネクタ 422">
              <a:extLst>
                <a:ext uri="{FF2B5EF4-FFF2-40B4-BE49-F238E27FC236}">
                  <a16:creationId xmlns:a16="http://schemas.microsoft.com/office/drawing/2014/main" id="{23773129-9082-6E8D-218D-54DF9B226F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6695" y="4652476"/>
              <a:ext cx="0" cy="1116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直線コネクタ 423">
              <a:extLst>
                <a:ext uri="{FF2B5EF4-FFF2-40B4-BE49-F238E27FC236}">
                  <a16:creationId xmlns:a16="http://schemas.microsoft.com/office/drawing/2014/main" id="{2BA815EE-024B-EE53-A02D-C3DF2765A2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0895" y="4724476"/>
              <a:ext cx="0" cy="1044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直線コネクタ 424">
              <a:extLst>
                <a:ext uri="{FF2B5EF4-FFF2-40B4-BE49-F238E27FC236}">
                  <a16:creationId xmlns:a16="http://schemas.microsoft.com/office/drawing/2014/main" id="{22523A4E-A3D1-726D-DEE9-FC4FD05CCA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8239" y="5095276"/>
              <a:ext cx="0" cy="6732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直線コネクタ 425">
              <a:extLst>
                <a:ext uri="{FF2B5EF4-FFF2-40B4-BE49-F238E27FC236}">
                  <a16:creationId xmlns:a16="http://schemas.microsoft.com/office/drawing/2014/main" id="{15CF6425-0EA1-D38B-D287-FA4FA45A0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3953" y="5415676"/>
              <a:ext cx="0" cy="352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7" name="グループ化 426">
            <a:extLst>
              <a:ext uri="{FF2B5EF4-FFF2-40B4-BE49-F238E27FC236}">
                <a16:creationId xmlns:a16="http://schemas.microsoft.com/office/drawing/2014/main" id="{790A28CF-53BC-3F98-A9E7-BA6102EA7D99}"/>
              </a:ext>
            </a:extLst>
          </p:cNvPr>
          <p:cNvGrpSpPr/>
          <p:nvPr/>
        </p:nvGrpSpPr>
        <p:grpSpPr>
          <a:xfrm>
            <a:off x="7592968" y="1289439"/>
            <a:ext cx="1343462" cy="4479818"/>
            <a:chOff x="7592968" y="1289439"/>
            <a:chExt cx="1343462" cy="4479818"/>
          </a:xfrm>
        </p:grpSpPr>
        <p:cxnSp>
          <p:nvCxnSpPr>
            <p:cNvPr id="428" name="直線コネクタ 427">
              <a:extLst>
                <a:ext uri="{FF2B5EF4-FFF2-40B4-BE49-F238E27FC236}">
                  <a16:creationId xmlns:a16="http://schemas.microsoft.com/office/drawing/2014/main" id="{5A0D6E3C-5553-CA52-958A-0B835E4903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2968" y="1289439"/>
              <a:ext cx="0" cy="44798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直線コネクタ 428">
              <a:extLst>
                <a:ext uri="{FF2B5EF4-FFF2-40B4-BE49-F238E27FC236}">
                  <a16:creationId xmlns:a16="http://schemas.microsoft.com/office/drawing/2014/main" id="{5D4B9004-A0C5-8167-8431-10897B6651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4881" y="1289439"/>
              <a:ext cx="0" cy="44798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直線コネクタ 429">
              <a:extLst>
                <a:ext uri="{FF2B5EF4-FFF2-40B4-BE49-F238E27FC236}">
                  <a16:creationId xmlns:a16="http://schemas.microsoft.com/office/drawing/2014/main" id="{40230036-FEAB-7E0B-F734-237750C2EF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0891" y="1289439"/>
              <a:ext cx="0" cy="44798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直線コネクタ 430">
              <a:extLst>
                <a:ext uri="{FF2B5EF4-FFF2-40B4-BE49-F238E27FC236}">
                  <a16:creationId xmlns:a16="http://schemas.microsoft.com/office/drawing/2014/main" id="{E7346DE2-0C52-9A38-6343-9890DA8E2A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64853" y="1289439"/>
              <a:ext cx="0" cy="44798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直線コネクタ 431">
              <a:extLst>
                <a:ext uri="{FF2B5EF4-FFF2-40B4-BE49-F238E27FC236}">
                  <a16:creationId xmlns:a16="http://schemas.microsoft.com/office/drawing/2014/main" id="{5D30F636-C01C-AE2F-5C70-F13B61DA50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8815" y="1289439"/>
              <a:ext cx="0" cy="44798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直線コネクタ 432">
              <a:extLst>
                <a:ext uri="{FF2B5EF4-FFF2-40B4-BE49-F238E27FC236}">
                  <a16:creationId xmlns:a16="http://schemas.microsoft.com/office/drawing/2014/main" id="{9F7D57E4-A501-9A41-C3A6-0A3F73DCF1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9402" y="1289439"/>
              <a:ext cx="0" cy="44798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直線コネクタ 433">
              <a:extLst>
                <a:ext uri="{FF2B5EF4-FFF2-40B4-BE49-F238E27FC236}">
                  <a16:creationId xmlns:a16="http://schemas.microsoft.com/office/drawing/2014/main" id="{9AE2B6D7-B00A-EB12-1355-8628B0A2D3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36430" y="1289439"/>
              <a:ext cx="0" cy="44798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5" name="円形吹き出し 434">
                <a:extLst>
                  <a:ext uri="{FF2B5EF4-FFF2-40B4-BE49-F238E27FC236}">
                    <a16:creationId xmlns:a16="http://schemas.microsoft.com/office/drawing/2014/main" id="{D55F8945-6CC5-780C-4596-D571FD074D24}"/>
                  </a:ext>
                </a:extLst>
              </p:cNvPr>
              <p:cNvSpPr/>
              <p:nvPr/>
            </p:nvSpPr>
            <p:spPr>
              <a:xfrm flipH="1">
                <a:off x="7354878" y="6021599"/>
                <a:ext cx="491718" cy="455529"/>
              </a:xfrm>
              <a:prstGeom prst="wedgeEllipseCallout">
                <a:avLst>
                  <a:gd name="adj1" fmla="val 2013"/>
                  <a:gd name="adj2" fmla="val -8801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29</m:t>
                      </m:r>
                    </m:oMath>
                  </m:oMathPara>
                </a14:m>
                <a:endParaRPr kumimoji="1" lang="ja-JP" altLang="en-US" sz="2400">
                  <a:solidFill>
                    <a:srgbClr val="FF0000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435" name="円形吹き出し 434">
                <a:extLst>
                  <a:ext uri="{FF2B5EF4-FFF2-40B4-BE49-F238E27FC236}">
                    <a16:creationId xmlns:a16="http://schemas.microsoft.com/office/drawing/2014/main" id="{D55F8945-6CC5-780C-4596-D571FD074D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354878" y="6021599"/>
                <a:ext cx="491718" cy="455529"/>
              </a:xfrm>
              <a:prstGeom prst="wedgeEllipseCallout">
                <a:avLst>
                  <a:gd name="adj1" fmla="val 2013"/>
                  <a:gd name="adj2" fmla="val -88010"/>
                </a:avLst>
              </a:prstGeom>
              <a:blipFill>
                <a:blip r:embed="rId22"/>
                <a:stretch>
                  <a:fillRect l="-47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8" name="グループ化 437">
            <a:extLst>
              <a:ext uri="{FF2B5EF4-FFF2-40B4-BE49-F238E27FC236}">
                <a16:creationId xmlns:a16="http://schemas.microsoft.com/office/drawing/2014/main" id="{4CD9F2CB-A43F-DC27-18AB-3D726896C079}"/>
              </a:ext>
            </a:extLst>
          </p:cNvPr>
          <p:cNvGrpSpPr/>
          <p:nvPr/>
        </p:nvGrpSpPr>
        <p:grpSpPr>
          <a:xfrm>
            <a:off x="4105533" y="109331"/>
            <a:ext cx="4943099" cy="1009740"/>
            <a:chOff x="4105533" y="109331"/>
            <a:chExt cx="4943099" cy="1009740"/>
          </a:xfrm>
        </p:grpSpPr>
        <p:sp>
          <p:nvSpPr>
            <p:cNvPr id="439" name="正方形/長方形 438">
              <a:extLst>
                <a:ext uri="{FF2B5EF4-FFF2-40B4-BE49-F238E27FC236}">
                  <a16:creationId xmlns:a16="http://schemas.microsoft.com/office/drawing/2014/main" id="{9F7DEB3E-E2EE-2574-AF68-615CDFA48D0C}"/>
                </a:ext>
              </a:extLst>
            </p:cNvPr>
            <p:cNvSpPr/>
            <p:nvPr/>
          </p:nvSpPr>
          <p:spPr>
            <a:xfrm>
              <a:off x="4105533" y="109331"/>
              <a:ext cx="4943099" cy="1009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1E2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72000" rIns="180000" bIns="216000"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2400" spc="-3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</a:t>
              </a:r>
              <a:r>
                <a:rPr kumimoji="1" lang="en-US" altLang="ja-JP" sz="2400" spc="-30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or</a:t>
              </a:r>
              <a:r>
                <a:rPr kumimoji="1" lang="ja-JP" altLang="en-US" sz="2400" spc="-3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　　　　：いずれも重ならない</a:t>
              </a:r>
              <a:endParaRPr kumimoji="1" lang="en-US" altLang="ja-JP" sz="2400" spc="-3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20000"/>
                </a:lnSpc>
              </a:pPr>
              <a:r>
                <a:rPr kumimoji="1" lang="ja-JP" altLang="en-US" sz="2400" spc="-3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</a:t>
              </a:r>
              <a:r>
                <a:rPr kumimoji="1" lang="en-US" altLang="ja-JP" sz="2400" spc="-30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or</a:t>
              </a:r>
              <a:r>
                <a:rPr kumimoji="1" lang="ja-JP" altLang="en-US" sz="2400" spc="-3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　　　　：特定の方法で重なる</a:t>
              </a:r>
              <a:endParaRPr kumimoji="1" lang="ja-JP" altLang="en-US" sz="2400" spc="-3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440" name="乗算記号 439">
              <a:extLst>
                <a:ext uri="{FF2B5EF4-FFF2-40B4-BE49-F238E27FC236}">
                  <a16:creationId xmlns:a16="http://schemas.microsoft.com/office/drawing/2014/main" id="{F5419DEB-D428-607D-F695-D4F5D3E14485}"/>
                </a:ext>
              </a:extLst>
            </p:cNvPr>
            <p:cNvSpPr/>
            <p:nvPr/>
          </p:nvSpPr>
          <p:spPr>
            <a:xfrm>
              <a:off x="4303567" y="280311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1E21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乗算記号 440">
              <a:extLst>
                <a:ext uri="{FF2B5EF4-FFF2-40B4-BE49-F238E27FC236}">
                  <a16:creationId xmlns:a16="http://schemas.microsoft.com/office/drawing/2014/main" id="{5E64B6CE-9B09-433B-4F7C-A89961D4F4CF}"/>
                </a:ext>
              </a:extLst>
            </p:cNvPr>
            <p:cNvSpPr/>
            <p:nvPr/>
          </p:nvSpPr>
          <p:spPr>
            <a:xfrm>
              <a:off x="4303567" y="718791"/>
              <a:ext cx="291064" cy="291064"/>
            </a:xfrm>
            <a:prstGeom prst="mathMultiply">
              <a:avLst>
                <a:gd name="adj1" fmla="val 2335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42" name="直線コネクタ 441">
              <a:extLst>
                <a:ext uri="{FF2B5EF4-FFF2-40B4-BE49-F238E27FC236}">
                  <a16:creationId xmlns:a16="http://schemas.microsoft.com/office/drawing/2014/main" id="{2F2D1E2B-DFD1-8390-BE8D-F5CBCD91B4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2795" y="864323"/>
              <a:ext cx="1016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直線コネクタ 442">
              <a:extLst>
                <a:ext uri="{FF2B5EF4-FFF2-40B4-BE49-F238E27FC236}">
                  <a16:creationId xmlns:a16="http://schemas.microsoft.com/office/drawing/2014/main" id="{CB0FAAAD-E76D-8767-1710-BD77D0C861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2795" y="425843"/>
              <a:ext cx="1016000" cy="0"/>
            </a:xfrm>
            <a:prstGeom prst="line">
              <a:avLst/>
            </a:prstGeom>
            <a:ln w="57150">
              <a:solidFill>
                <a:srgbClr val="1E21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3" name="グループ化 462">
            <a:extLst>
              <a:ext uri="{FF2B5EF4-FFF2-40B4-BE49-F238E27FC236}">
                <a16:creationId xmlns:a16="http://schemas.microsoft.com/office/drawing/2014/main" id="{349E4111-D777-435E-D438-18C870BF222E}"/>
              </a:ext>
            </a:extLst>
          </p:cNvPr>
          <p:cNvGrpSpPr/>
          <p:nvPr/>
        </p:nvGrpSpPr>
        <p:grpSpPr>
          <a:xfrm>
            <a:off x="2102097" y="1278703"/>
            <a:ext cx="6926655" cy="4496969"/>
            <a:chOff x="2102097" y="1278703"/>
            <a:chExt cx="6926655" cy="4496969"/>
          </a:xfrm>
        </p:grpSpPr>
        <p:sp>
          <p:nvSpPr>
            <p:cNvPr id="464" name="角丸四角形 463">
              <a:extLst>
                <a:ext uri="{FF2B5EF4-FFF2-40B4-BE49-F238E27FC236}">
                  <a16:creationId xmlns:a16="http://schemas.microsoft.com/office/drawing/2014/main" id="{FD6BD124-CE07-FF51-9F71-58D110026253}"/>
                </a:ext>
              </a:extLst>
            </p:cNvPr>
            <p:cNvSpPr/>
            <p:nvPr/>
          </p:nvSpPr>
          <p:spPr>
            <a:xfrm>
              <a:off x="7495543" y="1278703"/>
              <a:ext cx="1533209" cy="4496969"/>
            </a:xfrm>
            <a:prstGeom prst="roundRect">
              <a:avLst>
                <a:gd name="adj" fmla="val 2946"/>
              </a:avLst>
            </a:prstGeom>
            <a:solidFill>
              <a:srgbClr val="98E6FF">
                <a:alpha val="0"/>
              </a:srgb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elvetica" pitchFamily="2" charset="0"/>
              </a:endParaRPr>
            </a:p>
          </p:txBody>
        </p:sp>
        <p:sp>
          <p:nvSpPr>
            <p:cNvPr id="465" name="角丸四角形 464">
              <a:extLst>
                <a:ext uri="{FF2B5EF4-FFF2-40B4-BE49-F238E27FC236}">
                  <a16:creationId xmlns:a16="http://schemas.microsoft.com/office/drawing/2014/main" id="{DD205574-CF06-2248-E432-B58AFCDBA785}"/>
                </a:ext>
              </a:extLst>
            </p:cNvPr>
            <p:cNvSpPr/>
            <p:nvPr/>
          </p:nvSpPr>
          <p:spPr>
            <a:xfrm>
              <a:off x="2102097" y="1278703"/>
              <a:ext cx="1368000" cy="4496969"/>
            </a:xfrm>
            <a:prstGeom prst="roundRect">
              <a:avLst>
                <a:gd name="adj" fmla="val 2946"/>
              </a:avLst>
            </a:prstGeom>
            <a:solidFill>
              <a:srgbClr val="98E6FF">
                <a:alpha val="0"/>
              </a:srgb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elvetica" pitchFamily="2" charset="0"/>
              </a:endParaRPr>
            </a:p>
          </p:txBody>
        </p:sp>
        <p:sp>
          <p:nvSpPr>
            <p:cNvPr id="466" name="テキスト ボックス 465">
              <a:extLst>
                <a:ext uri="{FF2B5EF4-FFF2-40B4-BE49-F238E27FC236}">
                  <a16:creationId xmlns:a16="http://schemas.microsoft.com/office/drawing/2014/main" id="{92C9E7F3-0FAA-5443-45E3-F1963159E9B5}"/>
                </a:ext>
              </a:extLst>
            </p:cNvPr>
            <p:cNvSpPr txBox="1"/>
            <p:nvPr/>
          </p:nvSpPr>
          <p:spPr>
            <a:xfrm>
              <a:off x="7721845" y="3488615"/>
              <a:ext cx="1080604" cy="461665"/>
            </a:xfrm>
            <a:prstGeom prst="rect">
              <a:avLst/>
            </a:prstGeom>
            <a:solidFill>
              <a:srgbClr val="C5E8DE"/>
            </a:solidFill>
            <a:ln w="28575">
              <a:solidFill>
                <a:srgbClr val="23B200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ja-JP" altLang="en-US" sz="2400">
                  <a:latin typeface="MS PGothic" panose="020B0600070205080204" pitchFamily="34" charset="-128"/>
                  <a:ea typeface="MS PGothic" panose="020B0600070205080204" pitchFamily="34" charset="-128"/>
                  <a:cs typeface="Arial" panose="020B0604020202020204" pitchFamily="34" charset="0"/>
                </a:rPr>
                <a:t>定理８</a:t>
              </a:r>
              <a:endPara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67" name="角丸四角形 466">
              <a:extLst>
                <a:ext uri="{FF2B5EF4-FFF2-40B4-BE49-F238E27FC236}">
                  <a16:creationId xmlns:a16="http://schemas.microsoft.com/office/drawing/2014/main" id="{18C5A589-C6B8-557F-F637-52EDD058EF33}"/>
                </a:ext>
              </a:extLst>
            </p:cNvPr>
            <p:cNvSpPr/>
            <p:nvPr/>
          </p:nvSpPr>
          <p:spPr>
            <a:xfrm>
              <a:off x="3472298" y="1278703"/>
              <a:ext cx="4023245" cy="4496969"/>
            </a:xfrm>
            <a:prstGeom prst="roundRect">
              <a:avLst>
                <a:gd name="adj" fmla="val 1480"/>
              </a:avLst>
            </a:prstGeom>
            <a:solidFill>
              <a:srgbClr val="98E6FF">
                <a:alpha val="0"/>
              </a:srgb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elvetica" pitchFamily="2" charset="0"/>
              </a:endParaRPr>
            </a:p>
          </p:txBody>
        </p:sp>
        <p:sp>
          <p:nvSpPr>
            <p:cNvPr id="468" name="テキスト ボックス 467">
              <a:extLst>
                <a:ext uri="{FF2B5EF4-FFF2-40B4-BE49-F238E27FC236}">
                  <a16:creationId xmlns:a16="http://schemas.microsoft.com/office/drawing/2014/main" id="{D345DB98-DC79-4C24-4D08-4AEB684B3603}"/>
                </a:ext>
              </a:extLst>
            </p:cNvPr>
            <p:cNvSpPr txBox="1"/>
            <p:nvPr/>
          </p:nvSpPr>
          <p:spPr>
            <a:xfrm>
              <a:off x="4943618" y="3488616"/>
              <a:ext cx="1080604" cy="461665"/>
            </a:xfrm>
            <a:prstGeom prst="rect">
              <a:avLst/>
            </a:prstGeom>
            <a:solidFill>
              <a:srgbClr val="C5E8DE"/>
            </a:solidFill>
            <a:ln w="28575">
              <a:solidFill>
                <a:srgbClr val="23B200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ja-JP" altLang="en-US" sz="2400">
                  <a:latin typeface="MS PGothic" panose="020B0600070205080204" pitchFamily="34" charset="-128"/>
                  <a:ea typeface="MS PGothic" panose="020B0600070205080204" pitchFamily="34" charset="-128"/>
                  <a:cs typeface="Arial" panose="020B0604020202020204" pitchFamily="34" charset="0"/>
                </a:rPr>
                <a:t>定理７</a:t>
              </a:r>
              <a:endPara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69" name="テキスト ボックス 468">
              <a:extLst>
                <a:ext uri="{FF2B5EF4-FFF2-40B4-BE49-F238E27FC236}">
                  <a16:creationId xmlns:a16="http://schemas.microsoft.com/office/drawing/2014/main" id="{B5E25EBE-84F5-A454-8612-7A0925D155B3}"/>
                </a:ext>
              </a:extLst>
            </p:cNvPr>
            <p:cNvSpPr txBox="1"/>
            <p:nvPr/>
          </p:nvSpPr>
          <p:spPr>
            <a:xfrm>
              <a:off x="2244833" y="3488617"/>
              <a:ext cx="1080604" cy="461665"/>
            </a:xfrm>
            <a:prstGeom prst="rect">
              <a:avLst/>
            </a:prstGeom>
            <a:solidFill>
              <a:srgbClr val="C5E8DE"/>
            </a:solidFill>
            <a:ln w="28575">
              <a:solidFill>
                <a:srgbClr val="23B200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ja-JP" altLang="en-US" sz="2400">
                  <a:latin typeface="MS PGothic" panose="020B0600070205080204" pitchFamily="34" charset="-128"/>
                  <a:ea typeface="MS PGothic" panose="020B0600070205080204" pitchFamily="34" charset="-128"/>
                  <a:cs typeface="Arial" panose="020B0604020202020204" pitchFamily="34" charset="0"/>
                </a:rPr>
                <a:t>定理６</a:t>
              </a:r>
              <a:endPara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08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C291AA-B567-F725-686E-A9FBD9F0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主結果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125A335-5CF5-4F76-D0A8-F8A0AF617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79CA2555-3CA5-A737-FE50-5F25C9A6F4D1}"/>
              </a:ext>
            </a:extLst>
          </p:cNvPr>
          <p:cNvGrpSpPr/>
          <p:nvPr/>
        </p:nvGrpSpPr>
        <p:grpSpPr>
          <a:xfrm>
            <a:off x="170027" y="1213346"/>
            <a:ext cx="8866970" cy="1480158"/>
            <a:chOff x="161784" y="1213346"/>
            <a:chExt cx="8866970" cy="14801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AE4F9CAD-E82C-6B28-BD10-6AC4664B2C62}"/>
                    </a:ext>
                  </a:extLst>
                </p:cNvPr>
                <p:cNvSpPr/>
                <p:nvPr/>
              </p:nvSpPr>
              <p:spPr>
                <a:xfrm>
                  <a:off x="161784" y="1675013"/>
                  <a:ext cx="8866970" cy="1018491"/>
                </a:xfrm>
                <a:prstGeom prst="rect">
                  <a:avLst/>
                </a:prstGeom>
                <a:solidFill>
                  <a:srgbClr val="F9FBFD"/>
                </a:solidFill>
                <a:ln w="28575">
                  <a:solidFill>
                    <a:srgbClr val="1E209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72000" rIns="180000" bIns="216000" rtlCol="0" anchor="t"/>
                <a:lstStyle/>
                <a:p>
                  <a:pPr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 5≤</m:t>
                      </m:r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𝑛</m:t>
                      </m:r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≤10 </m:t>
                      </m:r>
                    </m:oMath>
                  </a14:m>
                  <a:r>
                    <a:rPr kumimoji="1" lang="ja-JP" altLang="en-US" sz="2400" spc="-3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のとき，正</a:t>
                  </a:r>
                  <a14:m>
                    <m:oMath xmlns:m="http://schemas.openxmlformats.org/officeDocument/2006/math">
                      <m:r>
                        <a:rPr kumimoji="1" lang="en-US" altLang="ja-JP" sz="2400" b="0" i="0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 </m:t>
                      </m:r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𝑛</m:t>
                      </m:r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 </m:t>
                      </m:r>
                    </m:oMath>
                  </a14:m>
                  <a:r>
                    <a:rPr kumimoji="1" lang="ja-JP" altLang="en-US" sz="2400" spc="-3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角柱は高さ</a:t>
                  </a:r>
                  <a14:m>
                    <m:oMath xmlns:m="http://schemas.openxmlformats.org/officeDocument/2006/math"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 </m:t>
                      </m:r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h</m:t>
                      </m:r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 </m:t>
                      </m:r>
                    </m:oMath>
                  </a14:m>
                  <a:r>
                    <a:rPr kumimoji="1" lang="ja-JP" altLang="en-US" sz="2400" spc="-3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の値に依らず，どのように</a:t>
                  </a:r>
                  <a:br>
                    <a:rPr kumimoji="1" lang="en-US" altLang="ja-JP" sz="2400" spc="-30" dirty="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</a:br>
                  <a:r>
                    <a:rPr kumimoji="1" lang="ja-JP" altLang="en-US" sz="2400" spc="-3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辺展開をしても重なりを持たない．</a:t>
                  </a:r>
                  <a:endParaRPr kumimoji="1" lang="ja-JP" altLang="en-US" sz="2400" spc="-30" dirty="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endParaRPr>
                </a:p>
              </p:txBody>
            </p:sp>
          </mc:Choice>
          <mc:Fallback xmlns=""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AE4F9CAD-E82C-6B28-BD10-6AC4664B2C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784" y="1675013"/>
                  <a:ext cx="8866970" cy="1018491"/>
                </a:xfrm>
                <a:prstGeom prst="rect">
                  <a:avLst/>
                </a:prstGeom>
                <a:blipFill>
                  <a:blip r:embed="rId2"/>
                  <a:stretch>
                    <a:fillRect l="-285" b="-3614"/>
                  </a:stretch>
                </a:blipFill>
                <a:ln w="28575">
                  <a:solidFill>
                    <a:srgbClr val="1E209C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A6108D48-C71C-ACDF-958F-A297610B5692}"/>
                </a:ext>
              </a:extLst>
            </p:cNvPr>
            <p:cNvSpPr txBox="1"/>
            <p:nvPr/>
          </p:nvSpPr>
          <p:spPr>
            <a:xfrm>
              <a:off x="161784" y="1213346"/>
              <a:ext cx="8866970" cy="461665"/>
            </a:xfrm>
            <a:prstGeom prst="rect">
              <a:avLst/>
            </a:prstGeom>
            <a:solidFill>
              <a:srgbClr val="DAE3F3"/>
            </a:solidFill>
            <a:ln w="28575">
              <a:solidFill>
                <a:srgbClr val="1E209C"/>
              </a:solidFill>
            </a:ln>
          </p:spPr>
          <p:txBody>
            <a:bodyPr wrap="none" lIns="144000" rtlCol="0">
              <a:noAutofit/>
            </a:bodyPr>
            <a:lstStyle/>
            <a:p>
              <a:r>
                <a:rPr lang="ja-JP" altLang="en-US" sz="240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rPr>
                <a:t>定理６</a:t>
              </a:r>
              <a:endParaRPr lang="en-US" altLang="ja-JP" sz="2400" dirty="0"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A60C80AE-E98F-2B0D-DAF7-C6BC34673B54}"/>
              </a:ext>
            </a:extLst>
          </p:cNvPr>
          <p:cNvGrpSpPr/>
          <p:nvPr/>
        </p:nvGrpSpPr>
        <p:grpSpPr>
          <a:xfrm>
            <a:off x="170027" y="5339174"/>
            <a:ext cx="8866970" cy="1480158"/>
            <a:chOff x="138515" y="5339174"/>
            <a:chExt cx="8866970" cy="14801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正方形/長方形 21">
                  <a:extLst>
                    <a:ext uri="{FF2B5EF4-FFF2-40B4-BE49-F238E27FC236}">
                      <a16:creationId xmlns:a16="http://schemas.microsoft.com/office/drawing/2014/main" id="{55B8EAFD-5E54-A6B0-722F-BB2113A59D33}"/>
                    </a:ext>
                  </a:extLst>
                </p:cNvPr>
                <p:cNvSpPr/>
                <p:nvPr/>
              </p:nvSpPr>
              <p:spPr>
                <a:xfrm>
                  <a:off x="138515" y="5800841"/>
                  <a:ext cx="8866970" cy="1018491"/>
                </a:xfrm>
                <a:prstGeom prst="rect">
                  <a:avLst/>
                </a:prstGeom>
                <a:solidFill>
                  <a:srgbClr val="F9FBFD"/>
                </a:solidFill>
                <a:ln w="28575">
                  <a:solidFill>
                    <a:srgbClr val="1E209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72000" rIns="180000" bIns="216000" rtlCol="0" anchor="t"/>
                <a:lstStyle/>
                <a:p>
                  <a:pPr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 </m:t>
                      </m:r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𝑛</m:t>
                      </m:r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≥29 </m:t>
                      </m:r>
                    </m:oMath>
                  </a14:m>
                  <a:r>
                    <a:rPr kumimoji="1" lang="ja-JP" altLang="en-US" sz="2400" spc="-3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のとき，正</a:t>
                  </a:r>
                  <a14:m>
                    <m:oMath xmlns:m="http://schemas.openxmlformats.org/officeDocument/2006/math">
                      <m:r>
                        <a:rPr kumimoji="1" lang="en-US" altLang="ja-JP" sz="2400" b="0" i="0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 </m:t>
                      </m:r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𝑛</m:t>
                      </m:r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 </m:t>
                      </m:r>
                    </m:oMath>
                  </a14:m>
                  <a:r>
                    <a:rPr kumimoji="1" lang="ja-JP" altLang="en-US" sz="2400" spc="-3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角柱は高さ</a:t>
                  </a:r>
                  <a14:m>
                    <m:oMath xmlns:m="http://schemas.openxmlformats.org/officeDocument/2006/math"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 </m:t>
                      </m:r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h</m:t>
                      </m:r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 </m:t>
                      </m:r>
                    </m:oMath>
                  </a14:m>
                  <a:r>
                    <a:rPr kumimoji="1" lang="ja-JP" altLang="en-US" sz="2400" spc="-3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の値に依らず，特定の方法で</a:t>
                  </a:r>
                  <a:br>
                    <a:rPr kumimoji="1" lang="en-US" altLang="ja-JP" sz="2400" spc="-30" dirty="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</a:br>
                  <a:r>
                    <a:rPr kumimoji="1" lang="ja-JP" altLang="en-US" sz="2400" spc="-3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辺展開することで重なりを持つ</a:t>
                  </a:r>
                  <a:endParaRPr kumimoji="1" lang="ja-JP" altLang="en-US" sz="2400" spc="-30" dirty="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endParaRPr>
                </a:p>
              </p:txBody>
            </p:sp>
          </mc:Choice>
          <mc:Fallback xmlns="">
            <p:sp>
              <p:nvSpPr>
                <p:cNvPr id="22" name="正方形/長方形 21">
                  <a:extLst>
                    <a:ext uri="{FF2B5EF4-FFF2-40B4-BE49-F238E27FC236}">
                      <a16:creationId xmlns:a16="http://schemas.microsoft.com/office/drawing/2014/main" id="{55B8EAFD-5E54-A6B0-722F-BB2113A59D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515" y="5800841"/>
                  <a:ext cx="8866970" cy="1018491"/>
                </a:xfrm>
                <a:prstGeom prst="rect">
                  <a:avLst/>
                </a:prstGeom>
                <a:blipFill>
                  <a:blip r:embed="rId3"/>
                  <a:stretch>
                    <a:fillRect l="-285" b="-2410"/>
                  </a:stretch>
                </a:blipFill>
                <a:ln w="28575">
                  <a:solidFill>
                    <a:srgbClr val="1E209C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2555FD17-B8EC-508F-9BBB-25B35FA9721F}"/>
                </a:ext>
              </a:extLst>
            </p:cNvPr>
            <p:cNvSpPr txBox="1"/>
            <p:nvPr/>
          </p:nvSpPr>
          <p:spPr>
            <a:xfrm>
              <a:off x="138515" y="5339174"/>
              <a:ext cx="8866970" cy="461665"/>
            </a:xfrm>
            <a:prstGeom prst="rect">
              <a:avLst/>
            </a:prstGeom>
            <a:solidFill>
              <a:srgbClr val="DAE3F3"/>
            </a:solidFill>
            <a:ln w="28575">
              <a:solidFill>
                <a:srgbClr val="1E209C"/>
              </a:solidFill>
            </a:ln>
          </p:spPr>
          <p:txBody>
            <a:bodyPr wrap="none" lIns="144000" rtlCol="0">
              <a:noAutofit/>
            </a:bodyPr>
            <a:lstStyle/>
            <a:p>
              <a:r>
                <a:rPr lang="ja-JP" altLang="en-US" sz="240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rPr>
                <a:t>定理８</a:t>
              </a:r>
              <a:endParaRPr lang="en-US" altLang="ja-JP" sz="2400" dirty="0"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64F86718-146E-A78D-7624-966009266FFB}"/>
              </a:ext>
            </a:extLst>
          </p:cNvPr>
          <p:cNvGrpSpPr/>
          <p:nvPr/>
        </p:nvGrpSpPr>
        <p:grpSpPr>
          <a:xfrm>
            <a:off x="170027" y="2736348"/>
            <a:ext cx="8866970" cy="2549666"/>
            <a:chOff x="161784" y="2736348"/>
            <a:chExt cx="8866970" cy="25496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6EA5AA0D-0472-DEF7-6EFE-90A8656F98C0}"/>
                    </a:ext>
                  </a:extLst>
                </p:cNvPr>
                <p:cNvSpPr/>
                <p:nvPr/>
              </p:nvSpPr>
              <p:spPr>
                <a:xfrm>
                  <a:off x="161784" y="3198014"/>
                  <a:ext cx="8866970" cy="2088000"/>
                </a:xfrm>
                <a:prstGeom prst="rect">
                  <a:avLst/>
                </a:prstGeom>
                <a:solidFill>
                  <a:srgbClr val="F9FBFD"/>
                </a:solidFill>
                <a:ln w="28575">
                  <a:solidFill>
                    <a:srgbClr val="1E209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72000" rIns="180000" bIns="216000" rtlCol="0" anchor="t"/>
                <a:lstStyle/>
                <a:p>
                  <a:pPr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 11≤</m:t>
                      </m:r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𝑛</m:t>
                      </m:r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≤28 </m:t>
                      </m:r>
                    </m:oMath>
                  </a14:m>
                  <a:r>
                    <a:rPr kumimoji="1" lang="ja-JP" altLang="en-US" sz="2400" spc="-3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のとき，以下の高さ</a:t>
                  </a:r>
                  <a14:m>
                    <m:oMath xmlns:m="http://schemas.openxmlformats.org/officeDocument/2006/math">
                      <m:r>
                        <a:rPr kumimoji="1" lang="en-US" altLang="ja-JP" sz="2400" b="0" i="0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 </m:t>
                      </m:r>
                      <m:r>
                        <a:rPr kumimoji="1" lang="en-US" altLang="ja-JP" sz="2400" i="1" spc="-3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h</m:t>
                      </m:r>
                      <m:r>
                        <a:rPr kumimoji="1" lang="en-US" altLang="ja-JP" sz="2400" b="0" i="1" spc="-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 </m:t>
                      </m:r>
                    </m:oMath>
                  </a14:m>
                  <a:r>
                    <a:rPr kumimoji="1" lang="ja-JP" altLang="en-US" sz="2400" spc="-3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の条件を満たす正</a:t>
                  </a:r>
                  <a14:m>
                    <m:oMath xmlns:m="http://schemas.openxmlformats.org/officeDocument/2006/math">
                      <m:r>
                        <a:rPr kumimoji="1" lang="en-US" altLang="ja-JP" sz="2400" spc="-3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 </m:t>
                      </m:r>
                      <m:r>
                        <a:rPr kumimoji="1" lang="en-US" altLang="ja-JP" sz="2400" i="1" spc="-3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𝑛</m:t>
                      </m:r>
                      <m:r>
                        <a:rPr kumimoji="1" lang="en-US" altLang="ja-JP" sz="2400" i="1" spc="-3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 </m:t>
                      </m:r>
                    </m:oMath>
                  </a14:m>
                  <a:r>
                    <a:rPr kumimoji="1" lang="ja-JP" altLang="en-US" sz="2400" spc="-3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角柱は，</a:t>
                  </a:r>
                  <a:endParaRPr kumimoji="1" lang="en-US" altLang="ja-JP" sz="2400" spc="-30" dirty="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kumimoji="1" lang="ja-JP" altLang="en-US" sz="2400" spc="-3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特定の方法で辺展開すると重なりを持つ．</a:t>
                  </a:r>
                  <a:endParaRPr kumimoji="1" lang="en-US" altLang="ja-JP" sz="2400" spc="-30" dirty="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endParaRPr>
                </a:p>
              </p:txBody>
            </p:sp>
          </mc:Choice>
          <mc:Fallback xmlns=""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6EA5AA0D-0472-DEF7-6EFE-90A8656F98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784" y="3198014"/>
                  <a:ext cx="8866970" cy="2088000"/>
                </a:xfrm>
                <a:prstGeom prst="rect">
                  <a:avLst/>
                </a:prstGeom>
                <a:blipFill>
                  <a:blip r:embed="rId4"/>
                  <a:stretch>
                    <a:fillRect l="-285"/>
                  </a:stretch>
                </a:blipFill>
                <a:ln w="28575">
                  <a:solidFill>
                    <a:srgbClr val="1E209C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AD18E47D-3FBE-CF83-9755-F746F0E82A3C}"/>
                </a:ext>
              </a:extLst>
            </p:cNvPr>
            <p:cNvSpPr txBox="1"/>
            <p:nvPr/>
          </p:nvSpPr>
          <p:spPr>
            <a:xfrm>
              <a:off x="161784" y="2736348"/>
              <a:ext cx="8866970" cy="461665"/>
            </a:xfrm>
            <a:prstGeom prst="rect">
              <a:avLst/>
            </a:prstGeom>
            <a:solidFill>
              <a:srgbClr val="DAE3F3"/>
            </a:solidFill>
            <a:ln w="28575">
              <a:solidFill>
                <a:srgbClr val="1E209C"/>
              </a:solidFill>
            </a:ln>
          </p:spPr>
          <p:txBody>
            <a:bodyPr wrap="none" lIns="144000" rtlCol="0">
              <a:noAutofit/>
            </a:bodyPr>
            <a:lstStyle/>
            <a:p>
              <a:r>
                <a:rPr lang="ja-JP" altLang="en-US" sz="240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rPr>
                <a:t>定理７</a:t>
              </a:r>
              <a:endParaRPr lang="en-US" altLang="ja-JP" sz="2400" dirty="0"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C814F75A-20B0-DAED-A2DB-C8248F585575}"/>
                    </a:ext>
                  </a:extLst>
                </p:cNvPr>
                <p:cNvSpPr txBox="1"/>
                <p:nvPr/>
              </p:nvSpPr>
              <p:spPr>
                <a:xfrm>
                  <a:off x="197424" y="3893611"/>
                  <a:ext cx="8768306" cy="13431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pc="-3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h</m:t>
                        </m:r>
                        <m:r>
                          <a:rPr kumimoji="1" lang="en-US" altLang="ja-JP" sz="2000" b="0" i="1" spc="-3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≤</m:t>
                        </m:r>
                        <m:f>
                          <m:fPr>
                            <m:ctrlPr>
                              <a:rPr kumimoji="1" lang="en-US" altLang="ja-JP" sz="2000" b="0" i="1" spc="-3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kumimoji="1" lang="en-US" altLang="ja-JP" sz="2000" b="0" i="1" spc="-3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ja-JP" sz="2000" b="0" i="0" spc="-3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kumimoji="1" lang="en-US" altLang="ja-JP" sz="2000" b="0" i="1" spc="-3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1" lang="en-US" altLang="ja-JP" sz="2000" i="1" spc="-3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ja-JP" sz="2000" i="1" spc="-3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6</m:t>
                                        </m:r>
                                        <m:r>
                                          <a:rPr kumimoji="1" lang="en-US" altLang="ja-JP" sz="2000" i="1" spc="-3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kumimoji="1" lang="en-US" altLang="ja-JP" sz="2000" i="1" spc="-3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kumimoji="1" lang="en-US" altLang="ja-JP" sz="2000" b="0" i="1" spc="-3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kumimoji="1" lang="en-US" altLang="ja-JP" sz="2000" b="0" i="1" spc="-3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ja-JP" sz="2000" b="0" i="0" spc="-3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kumimoji="1" lang="en-US" altLang="ja-JP" sz="2000" b="0" i="1" spc="-3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1" lang="en-US" altLang="ja-JP" sz="2000" i="1" spc="-3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ja-JP" sz="2000" b="0" i="1" spc="-30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4</m:t>
                                        </m:r>
                                        <m:r>
                                          <a:rPr kumimoji="1" lang="en-US" altLang="ja-JP" sz="2000" i="1" spc="-3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kumimoji="1" lang="en-US" altLang="ja-JP" sz="2000" i="1" spc="-3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kumimoji="1" lang="en-US" altLang="ja-JP" sz="2000" b="0" i="1" spc="-3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ja-JP" sz="2000" b="0" i="0" spc="-3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kumimoji="1" lang="en-US" altLang="ja-JP" sz="2000" b="0" i="1" spc="-3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1" lang="en-US" altLang="ja-JP" sz="2000" i="1" spc="-3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ja-JP" sz="2000" b="0" i="1" spc="-30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2</m:t>
                                        </m:r>
                                        <m:r>
                                          <a:rPr kumimoji="1" lang="en-US" altLang="ja-JP" sz="2000" i="1" spc="-3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kumimoji="1" lang="en-US" altLang="ja-JP" sz="2000" i="1" spc="-3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kumimoji="1" lang="en-US" altLang="ja-JP" sz="2000" b="0" i="1" spc="-3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kumimoji="1" lang="en-US" altLang="ja-JP" sz="2000" i="1" spc="-3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ja-JP" sz="2000" spc="-3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kumimoji="1" lang="en-US" altLang="ja-JP" sz="2000" i="1" spc="-3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1" lang="en-US" altLang="ja-JP" sz="2000" i="1" spc="-30" dirty="0"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ja-JP" sz="2000" b="0" i="1" spc="-30" dirty="0" smtClean="0"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6</m:t>
                                        </m:r>
                                        <m:r>
                                          <a:rPr kumimoji="1" lang="en-US" altLang="ja-JP" sz="2000" i="1" spc="-30" dirty="0"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kumimoji="1" lang="en-US" altLang="ja-JP" sz="2000" i="1" spc="-30" dirty="0"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den>
                        </m:f>
                        <m:r>
                          <a:rPr kumimoji="1" lang="en-US" altLang="ja-JP" sz="2000" b="0" i="1" spc="-3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(&lt;1)</m:t>
                        </m:r>
                        <m:r>
                          <a:rPr kumimoji="1" lang="ja-JP" altLang="en-US" sz="2000" b="0" i="1" spc="-3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　</m:t>
                        </m:r>
                        <m:r>
                          <a:rPr kumimoji="1" lang="ja-JP" altLang="en-US" sz="2000" i="1" spc="-3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もしくは</m:t>
                        </m:r>
                        <m:r>
                          <a:rPr kumimoji="1" lang="ja-JP" altLang="en-US" sz="2000" b="0" i="1" spc="-3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　</m:t>
                        </m:r>
                        <m:r>
                          <a:rPr kumimoji="1" lang="en-US" altLang="ja-JP" sz="2000" i="1" spc="-3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h</m:t>
                        </m:r>
                        <m:r>
                          <a:rPr kumimoji="1" lang="en-US" altLang="ja-JP" sz="2000" b="0" i="1" spc="-3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≥</m:t>
                        </m:r>
                        <m:f>
                          <m:fPr>
                            <m:ctrlPr>
                              <a:rPr kumimoji="1" lang="en-US" altLang="ja-JP" sz="2000" i="1" spc="-3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kumimoji="1" lang="en-US" altLang="ja-JP" sz="2000" i="1" spc="-30" dirty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ja-JP" sz="2000" spc="-30" dirty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kumimoji="1" lang="en-US" altLang="ja-JP" sz="2000" i="1" spc="-30" dirty="0"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1" lang="en-US" altLang="ja-JP" sz="2000" i="1" spc="-30" dirty="0"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ja-JP" sz="2000" i="1" spc="-30" dirty="0"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2</m:t>
                                        </m:r>
                                        <m:r>
                                          <a:rPr kumimoji="1" lang="en-US" altLang="ja-JP" sz="2000" i="1" spc="-30" dirty="0"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kumimoji="1" lang="en-US" altLang="ja-JP" sz="2000" i="1" spc="-30" dirty="0"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kumimoji="1" lang="en-US" altLang="ja-JP" sz="2000" i="1" spc="-3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kumimoji="1" lang="en-US" altLang="ja-JP" sz="2000" i="1" spc="-30" dirty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ja-JP" sz="2000" spc="-30" dirty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kumimoji="1" lang="en-US" altLang="ja-JP" sz="2000" i="1" spc="-30" dirty="0"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1" lang="en-US" altLang="ja-JP" sz="2000" i="1" spc="-30" dirty="0"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ja-JP" sz="2000" i="1" spc="-30" dirty="0"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6</m:t>
                                        </m:r>
                                        <m:r>
                                          <a:rPr kumimoji="1" lang="en-US" altLang="ja-JP" sz="2000" i="1" spc="-30" dirty="0"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kumimoji="1" lang="en-US" altLang="ja-JP" sz="2000" i="1" spc="-30" dirty="0"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kumimoji="1" lang="en-US" altLang="ja-JP" sz="2000" i="1" spc="-30" dirty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ja-JP" sz="2000" spc="-30" dirty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kumimoji="1" lang="en-US" altLang="ja-JP" sz="2000" i="1" spc="-30" dirty="0"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1" lang="en-US" altLang="ja-JP" sz="2000" i="1" spc="-30" dirty="0"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ja-JP" sz="2000" i="1" spc="-30" dirty="0"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6</m:t>
                                        </m:r>
                                        <m:r>
                                          <a:rPr kumimoji="1" lang="en-US" altLang="ja-JP" sz="2000" i="1" spc="-30" dirty="0"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kumimoji="1" lang="en-US" altLang="ja-JP" sz="2000" i="1" spc="-30" dirty="0"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kumimoji="1" lang="en-US" altLang="ja-JP" sz="2000" i="1" spc="-3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kumimoji="1" lang="en-US" altLang="ja-JP" sz="2000" i="1" spc="-30" dirty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ja-JP" sz="2000" spc="-30" dirty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kumimoji="1" lang="en-US" altLang="ja-JP" sz="2000" i="1" spc="-30" dirty="0"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1" lang="en-US" altLang="ja-JP" sz="2000" i="1" spc="-30" dirty="0"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ja-JP" sz="2000" i="1" spc="-30" dirty="0"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4</m:t>
                                        </m:r>
                                        <m:r>
                                          <a:rPr kumimoji="1" lang="en-US" altLang="ja-JP" sz="2000" i="1" spc="-30" dirty="0"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kumimoji="1" lang="en-US" altLang="ja-JP" sz="2000" i="1" spc="-30" dirty="0"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den>
                        </m:f>
                        <m:r>
                          <a:rPr kumimoji="1" lang="en-US" altLang="ja-JP" sz="2000" b="0" i="1" spc="-3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(&gt;1)</m:t>
                        </m:r>
                      </m:oMath>
                    </m:oMathPara>
                  </a14:m>
                  <a:endParaRPr kumimoji="1" lang="ja-JP" altLang="en-US" sz="2000" spc="-30" dirty="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endParaRPr>
                </a:p>
              </p:txBody>
            </p:sp>
          </mc:Choice>
          <mc:Fallback xmlns=""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C814F75A-20B0-DAED-A2DB-C8248F5855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424" y="3893611"/>
                  <a:ext cx="8768306" cy="134312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角丸四角形 46">
            <a:extLst>
              <a:ext uri="{FF2B5EF4-FFF2-40B4-BE49-F238E27FC236}">
                <a16:creationId xmlns:a16="http://schemas.microsoft.com/office/drawing/2014/main" id="{49F2B979-232C-6FFB-ACB9-BBC0C0A826C2}"/>
              </a:ext>
            </a:extLst>
          </p:cNvPr>
          <p:cNvSpPr/>
          <p:nvPr/>
        </p:nvSpPr>
        <p:spPr>
          <a:xfrm>
            <a:off x="6566602" y="4146550"/>
            <a:ext cx="1242451" cy="520700"/>
          </a:xfrm>
          <a:prstGeom prst="roundRect">
            <a:avLst>
              <a:gd name="adj" fmla="val 6651"/>
            </a:avLst>
          </a:prstGeom>
          <a:solidFill>
            <a:srgbClr val="98E6FF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59618ECF-80B6-72A7-4D16-0C78A2856096}"/>
                  </a:ext>
                </a:extLst>
              </p:cNvPr>
              <p:cNvSpPr txBox="1"/>
              <p:nvPr/>
            </p:nvSpPr>
            <p:spPr>
              <a:xfrm>
                <a:off x="6605452" y="3665030"/>
                <a:ext cx="2306914" cy="4616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kumimoji="1" lang="ja-JP" altLang="en-US" sz="240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では不要</a:t>
                </a:r>
                <a:endParaRPr kumimoji="1" lang="en-US" altLang="ja-JP" sz="24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59618ECF-80B6-72A7-4D16-0C78A2856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452" y="3665030"/>
                <a:ext cx="2306914" cy="461665"/>
              </a:xfrm>
              <a:prstGeom prst="rect">
                <a:avLst/>
              </a:prstGeom>
              <a:blipFill>
                <a:blip r:embed="rId6"/>
                <a:stretch>
                  <a:fillRect t="-13158" r="-2717" b="-2631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1ED54CF-5B9B-AB50-792C-D0E15EFCC1B5}"/>
              </a:ext>
            </a:extLst>
          </p:cNvPr>
          <p:cNvSpPr/>
          <p:nvPr/>
        </p:nvSpPr>
        <p:spPr>
          <a:xfrm>
            <a:off x="146581" y="2721358"/>
            <a:ext cx="8928000" cy="4097974"/>
          </a:xfrm>
          <a:prstGeom prst="rect">
            <a:avLst/>
          </a:prstGeom>
          <a:solidFill>
            <a:schemeClr val="bg1">
              <a:alpha val="8482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87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6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11561</TotalTime>
  <Words>1614</Words>
  <Application>Microsoft Macintosh PowerPoint</Application>
  <PresentationFormat>画面に合わせる (4:3)</PresentationFormat>
  <Paragraphs>283</Paragraphs>
  <Slides>22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1" baseType="lpstr">
      <vt:lpstr>Hiragino Kaku Gothic Pro W3</vt:lpstr>
      <vt:lpstr>MS PGothic</vt:lpstr>
      <vt:lpstr>MS PGothic</vt:lpstr>
      <vt:lpstr>游ゴシック</vt:lpstr>
      <vt:lpstr>Arial</vt:lpstr>
      <vt:lpstr>Cambria Math</vt:lpstr>
      <vt:lpstr>Helvetica</vt:lpstr>
      <vt:lpstr>Wingdings</vt:lpstr>
      <vt:lpstr>Office テーマ</vt:lpstr>
      <vt:lpstr>連続的なパラメータを持つ正角柱の 重なりを持たない辺展開図</vt:lpstr>
      <vt:lpstr>辺展開図とは</vt:lpstr>
      <vt:lpstr>正角柱とは</vt:lpstr>
      <vt:lpstr>重なりを持つ正角柱の辺展開図</vt:lpstr>
      <vt:lpstr>重なりを持つ正角柱の辺展開図</vt:lpstr>
      <vt:lpstr>問題設定</vt:lpstr>
      <vt:lpstr>先行研究と主結果</vt:lpstr>
      <vt:lpstr>先行研究と主結果</vt:lpstr>
      <vt:lpstr>主結果</vt:lpstr>
      <vt:lpstr>辺展開図における重なりの確認</vt:lpstr>
      <vt:lpstr>辺展開図における重なりの確認</vt:lpstr>
      <vt:lpstr>正角柱の辺展開図における重なりの確認</vt:lpstr>
      <vt:lpstr>正角柱の辺展開図における重なりの確認</vt:lpstr>
      <vt:lpstr>④および⑦のパスのバリエーション</vt:lpstr>
      <vt:lpstr>各パスに対するパラメーター設定</vt:lpstr>
      <vt:lpstr>定理６の証明</vt:lpstr>
      <vt:lpstr>パスにおける重なりの存在性判定</vt:lpstr>
      <vt:lpstr>5≤n≤10 の重なる可能性があるパス</vt:lpstr>
      <vt:lpstr>5≤n≤10 の重なる可能性があるパス</vt:lpstr>
      <vt:lpstr>n=10 の時の重なりそうなパス</vt:lpstr>
      <vt:lpstr>まとめ</vt:lpstr>
      <vt:lpstr>本研究の背景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Takumi SHIOTA</dc:creator>
  <cp:lastModifiedBy>Takumi SHIOTA</cp:lastModifiedBy>
  <cp:revision>297</cp:revision>
  <cp:lastPrinted>2024-11-04T05:49:28Z</cp:lastPrinted>
  <dcterms:created xsi:type="dcterms:W3CDTF">2024-08-23T05:45:55Z</dcterms:created>
  <dcterms:modified xsi:type="dcterms:W3CDTF">2025-03-15T05:28:24Z</dcterms:modified>
</cp:coreProperties>
</file>