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9" r:id="rId2"/>
    <p:sldId id="281" r:id="rId3"/>
    <p:sldId id="284" r:id="rId4"/>
    <p:sldId id="282" r:id="rId5"/>
    <p:sldId id="286" r:id="rId6"/>
    <p:sldId id="287" r:id="rId7"/>
    <p:sldId id="292" r:id="rId8"/>
    <p:sldId id="291" r:id="rId9"/>
    <p:sldId id="289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314" r:id="rId29"/>
    <p:sldId id="315" r:id="rId30"/>
    <p:sldId id="317" r:id="rId31"/>
    <p:sldId id="316" r:id="rId32"/>
    <p:sldId id="318" r:id="rId33"/>
    <p:sldId id="320" r:id="rId34"/>
    <p:sldId id="321" r:id="rId35"/>
    <p:sldId id="322" r:id="rId36"/>
    <p:sldId id="323" r:id="rId37"/>
    <p:sldId id="326" r:id="rId38"/>
    <p:sldId id="325" r:id="rId39"/>
    <p:sldId id="328" r:id="rId40"/>
    <p:sldId id="329" r:id="rId41"/>
    <p:sldId id="330" r:id="rId42"/>
    <p:sldId id="331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A"/>
    <a:srgbClr val="FF8100"/>
    <a:srgbClr val="FFFFFA"/>
    <a:srgbClr val="FFF8D8"/>
    <a:srgbClr val="FAFFFE"/>
    <a:srgbClr val="FFFAFC"/>
    <a:srgbClr val="FDFFFF"/>
    <a:srgbClr val="FFFFFF"/>
    <a:srgbClr val="D6A10E"/>
    <a:srgbClr val="EF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0" autoAdjust="0"/>
    <p:restoredTop sz="96143"/>
  </p:normalViewPr>
  <p:slideViewPr>
    <p:cSldViewPr snapToGrid="0">
      <p:cViewPr varScale="1">
        <p:scale>
          <a:sx n="112" d="100"/>
          <a:sy n="112" d="100"/>
        </p:scale>
        <p:origin x="1256" y="192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C8D2-E98E-4A2E-881A-E72301017346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958F0-377C-4D5B-A706-4041DBAD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82A13BF-384C-4BBC-5D1D-51E3057960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584" y="1727644"/>
            <a:ext cx="7682837" cy="7376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1C1C8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en-US" altLang="ja-JP" b="0" dirty="0"/>
              <a:t>Title</a:t>
            </a:r>
            <a:endParaRPr kumimoji="1" lang="ja-JP" altLang="en-US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6C3D5638-172A-D2FC-4621-2991EF797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585" y="968551"/>
            <a:ext cx="7682836" cy="45628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Subtitle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9A318DF-52EF-13D7-B413-8C0E582F0B70}"/>
              </a:ext>
            </a:extLst>
          </p:cNvPr>
          <p:cNvCxnSpPr/>
          <p:nvPr userDrawn="1"/>
        </p:nvCxnSpPr>
        <p:spPr>
          <a:xfrm>
            <a:off x="391886" y="3429000"/>
            <a:ext cx="8360228" cy="0"/>
          </a:xfrm>
          <a:prstGeom prst="line">
            <a:avLst/>
          </a:prstGeom>
          <a:ln>
            <a:solidFill>
              <a:srgbClr val="1C1C8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プレースホルダー 22">
            <a:extLst>
              <a:ext uri="{FF2B5EF4-FFF2-40B4-BE49-F238E27FC236}">
                <a16:creationId xmlns:a16="http://schemas.microsoft.com/office/drawing/2014/main" id="{35EF0145-3D0A-D075-B5EB-EDA9E4311E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592" y="3643522"/>
            <a:ext cx="5981923" cy="4688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Author 1</a:t>
            </a:r>
            <a:endParaRPr kumimoji="1" lang="ja-JP" altLang="en-US" dirty="0"/>
          </a:p>
        </p:txBody>
      </p:sp>
      <p:sp>
        <p:nvSpPr>
          <p:cNvPr id="11" name="テキスト プレースホルダー 22">
            <a:extLst>
              <a:ext uri="{FF2B5EF4-FFF2-40B4-BE49-F238E27FC236}">
                <a16:creationId xmlns:a16="http://schemas.microsoft.com/office/drawing/2014/main" id="{6D0D1591-FB86-043A-B39A-875B18ACE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585" y="4159458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Author 2</a:t>
            </a:r>
            <a:endParaRPr kumimoji="1" lang="ja-JP" altLang="en-US" dirty="0"/>
          </a:p>
        </p:txBody>
      </p:sp>
      <p:sp>
        <p:nvSpPr>
          <p:cNvPr id="12" name="テキスト プレースホルダー 22">
            <a:extLst>
              <a:ext uri="{FF2B5EF4-FFF2-40B4-BE49-F238E27FC236}">
                <a16:creationId xmlns:a16="http://schemas.microsoft.com/office/drawing/2014/main" id="{F77E8060-C8F2-EDE9-BE84-A14AB8300C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589" y="4674086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Author 3</a:t>
            </a:r>
            <a:endParaRPr kumimoji="1" lang="ja-JP" altLang="en-US" dirty="0"/>
          </a:p>
        </p:txBody>
      </p:sp>
      <p:sp>
        <p:nvSpPr>
          <p:cNvPr id="13" name="テキスト プレースホルダー 22">
            <a:extLst>
              <a:ext uri="{FF2B5EF4-FFF2-40B4-BE49-F238E27FC236}">
                <a16:creationId xmlns:a16="http://schemas.microsoft.com/office/drawing/2014/main" id="{425E097A-35CB-9054-47B5-E1C61AFDFB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588" y="5188066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Affiliation</a:t>
            </a:r>
            <a:endParaRPr kumimoji="1" lang="ja-JP" altLang="en-US" dirty="0"/>
          </a:p>
        </p:txBody>
      </p:sp>
      <p:sp>
        <p:nvSpPr>
          <p:cNvPr id="14" name="テキスト プレースホルダー 22">
            <a:extLst>
              <a:ext uri="{FF2B5EF4-FFF2-40B4-BE49-F238E27FC236}">
                <a16:creationId xmlns:a16="http://schemas.microsoft.com/office/drawing/2014/main" id="{4DE87A14-CE8D-848A-FC2D-B0D11972A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587" y="5703342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Date, Place</a:t>
            </a:r>
            <a:endParaRPr kumimoji="1" lang="ja-JP" altLang="en-US" dirty="0"/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F9D1CE1D-FEDF-1448-E8A0-304FC158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79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0CF50E4-6F23-F098-5825-52E7CCDCB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667" y="435423"/>
            <a:ext cx="8746665" cy="6468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rgbClr val="1C1C8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" name="L 字 4">
            <a:extLst>
              <a:ext uri="{FF2B5EF4-FFF2-40B4-BE49-F238E27FC236}">
                <a16:creationId xmlns:a16="http://schemas.microsoft.com/office/drawing/2014/main" id="{EC76B892-37AE-2EFA-8E28-2CCEC71AA12A}"/>
              </a:ext>
            </a:extLst>
          </p:cNvPr>
          <p:cNvSpPr/>
          <p:nvPr userDrawn="1"/>
        </p:nvSpPr>
        <p:spPr>
          <a:xfrm>
            <a:off x="144048" y="475989"/>
            <a:ext cx="8877109" cy="646870"/>
          </a:xfrm>
          <a:prstGeom prst="corner">
            <a:avLst>
              <a:gd name="adj1" fmla="val 13461"/>
              <a:gd name="adj2" fmla="val 12862"/>
            </a:avLst>
          </a:prstGeom>
          <a:solidFill>
            <a:srgbClr val="1D8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Helvetica" pitchFamily="2" charset="0"/>
            </a:endParaRPr>
          </a:p>
        </p:txBody>
      </p:sp>
      <p:sp>
        <p:nvSpPr>
          <p:cNvPr id="6" name="コンテンツ プレースホルダー 6">
            <a:extLst>
              <a:ext uri="{FF2B5EF4-FFF2-40B4-BE49-F238E27FC236}">
                <a16:creationId xmlns:a16="http://schemas.microsoft.com/office/drawing/2014/main" id="{A5D52124-B30B-5929-AA13-948AB7F7A3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6311" y="1296186"/>
            <a:ext cx="8611377" cy="5085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4572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9144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13716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18288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17BCDB86-28BF-AB5D-D5F1-A285990C9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6466152-0634-C4CE-051A-EBAEADDC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75" y="435423"/>
            <a:ext cx="582757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C17CFC-ACA1-B132-491F-B5057F14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32483C-969F-3081-A805-3852D742A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3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F9F5DD-2628-452E-AF3E-C38F7043B0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492240"/>
            <a:ext cx="9144000" cy="365760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263ED5E-6055-CD27-5728-03CCDDAD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10D80B-B55D-A2D8-AF98-D5F160BBAC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svg"/><Relationship Id="rId7" Type="http://schemas.openxmlformats.org/officeDocument/2006/relationships/image" Target="../media/image81.png"/><Relationship Id="rId12" Type="http://schemas.openxmlformats.org/officeDocument/2006/relationships/image" Target="../media/image86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21" Type="http://schemas.openxmlformats.org/officeDocument/2006/relationships/image" Target="../media/image164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7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6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2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8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9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89.png"/><Relationship Id="rId18" Type="http://schemas.openxmlformats.org/officeDocument/2006/relationships/image" Target="../media/image200.png"/><Relationship Id="rId3" Type="http://schemas.openxmlformats.org/officeDocument/2006/relationships/image" Target="../media/image177.png"/><Relationship Id="rId7" Type="http://schemas.openxmlformats.org/officeDocument/2006/relationships/image" Target="../media/image193.png"/><Relationship Id="rId12" Type="http://schemas.openxmlformats.org/officeDocument/2006/relationships/image" Target="../media/image186.png"/><Relationship Id="rId17" Type="http://schemas.openxmlformats.org/officeDocument/2006/relationships/image" Target="../media/image199.png"/><Relationship Id="rId2" Type="http://schemas.openxmlformats.org/officeDocument/2006/relationships/image" Target="../media/image190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92.png"/><Relationship Id="rId15" Type="http://schemas.openxmlformats.org/officeDocument/2006/relationships/image" Target="../media/image197.png"/><Relationship Id="rId10" Type="http://schemas.openxmlformats.org/officeDocument/2006/relationships/image" Target="../media/image196.png"/><Relationship Id="rId19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195.png"/><Relationship Id="rId14" Type="http://schemas.openxmlformats.org/officeDocument/2006/relationships/image" Target="../media/image175.pn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60.png"/><Relationship Id="rId26" Type="http://schemas.openxmlformats.org/officeDocument/2006/relationships/image" Target="../media/image211.svg"/><Relationship Id="rId3" Type="http://schemas.openxmlformats.org/officeDocument/2006/relationships/image" Target="../media/image203.png"/><Relationship Id="rId21" Type="http://schemas.openxmlformats.org/officeDocument/2006/relationships/image" Target="../media/image206.png"/><Relationship Id="rId25" Type="http://schemas.openxmlformats.org/officeDocument/2006/relationships/image" Target="../media/image210.png"/><Relationship Id="rId2" Type="http://schemas.openxmlformats.org/officeDocument/2006/relationships/image" Target="../media/image202.png"/><Relationship Id="rId20" Type="http://schemas.openxmlformats.org/officeDocument/2006/relationships/image" Target="../media/image205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09.png"/><Relationship Id="rId23" Type="http://schemas.openxmlformats.org/officeDocument/2006/relationships/image" Target="../media/image208.png"/><Relationship Id="rId28" Type="http://schemas.openxmlformats.org/officeDocument/2006/relationships/image" Target="../media/image213.svg"/><Relationship Id="rId19" Type="http://schemas.openxmlformats.org/officeDocument/2006/relationships/image" Target="../media/image204.png"/><Relationship Id="rId31" Type="http://schemas.openxmlformats.org/officeDocument/2006/relationships/image" Target="../media/image216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9" Type="http://schemas.openxmlformats.org/officeDocument/2006/relationships/image" Target="NULL"/><Relationship Id="rId30" Type="http://schemas.openxmlformats.org/officeDocument/2006/relationships/image" Target="../media/image21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10.sv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2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sv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10.sv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042FF-8506-90EC-1307-9C4406DE5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84" y="1211411"/>
            <a:ext cx="7682837" cy="19630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/>
              <a:t>The Number of </a:t>
            </a:r>
            <a:br>
              <a:rPr kumimoji="1" lang="en-US" altLang="ja-JP" sz="4000" dirty="0"/>
            </a:br>
            <a:r>
              <a:rPr kumimoji="1" lang="en-US" altLang="ja-JP" sz="4000" dirty="0"/>
              <a:t>Non-overlapping Unfoldings </a:t>
            </a:r>
            <a:br>
              <a:rPr kumimoji="1" lang="en-US" altLang="ja-JP" sz="4000" dirty="0"/>
            </a:br>
            <a:r>
              <a:rPr kumimoji="1" lang="en-US" altLang="ja-JP" sz="4000" dirty="0"/>
              <a:t>in Convex Polyhedra</a:t>
            </a:r>
            <a:endParaRPr kumimoji="1" lang="ja-JP" altLang="en-US" sz="40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371F53-5759-E6AD-F5D1-D84F3E74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584" y="744168"/>
            <a:ext cx="7682836" cy="456288"/>
          </a:xfrm>
        </p:spPr>
        <p:txBody>
          <a:bodyPr/>
          <a:lstStyle/>
          <a:p>
            <a:r>
              <a:rPr kumimoji="1" lang="en-US" altLang="ja-JP" dirty="0"/>
              <a:t>CCCG2025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FEBC7D-942A-D329-B974-C9B7D825A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583" y="3597223"/>
            <a:ext cx="8076025" cy="46885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en-US" altLang="ja-JP" b="1" dirty="0">
                <a:solidFill>
                  <a:schemeClr val="tx2"/>
                </a:solidFill>
              </a:rPr>
              <a:t>Takumi Shiota</a:t>
            </a:r>
            <a:r>
              <a:rPr lang="en-US" altLang="ja-JP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kumimoji="1" lang="en-US" altLang="ja-JP" dirty="0"/>
              <a:t>   </a:t>
            </a:r>
            <a:r>
              <a:rPr kumimoji="1" lang="en-US" altLang="ja-JP" sz="2000" dirty="0"/>
              <a:t>Yudai Enomoto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altLang="ja-JP" sz="2000" dirty="0"/>
              <a:t>   Masashi Gorobe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‡</a:t>
            </a:r>
            <a:r>
              <a:rPr lang="en-US" altLang="ja-JP" sz="2000" dirty="0"/>
              <a:t> </a:t>
            </a:r>
            <a:endParaRPr kumimoji="1" lang="ja-JP" altLang="en-US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FE3017-DF06-DD4E-0989-4DDAFBC6E2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583" y="4066938"/>
            <a:ext cx="8076025" cy="46819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000" dirty="0"/>
              <a:t>Takashi </a:t>
            </a:r>
            <a:r>
              <a:rPr kumimoji="1" lang="en-US" altLang="ja-JP" sz="2000" dirty="0"/>
              <a:t>Horiyama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‡</a:t>
            </a:r>
            <a:r>
              <a:rPr kumimoji="1" lang="en-US" altLang="ja-JP" sz="2000" dirty="0"/>
              <a:t>  Tonan Kamata</a:t>
            </a:r>
            <a:r>
              <a:rPr kumimoji="1"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ja-JP" sz="2000" dirty="0"/>
              <a:t>  Toshiki Saitoh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¶</a:t>
            </a:r>
            <a:r>
              <a:rPr lang="en-US" altLang="ja-JP" sz="2000" dirty="0"/>
              <a:t>  Ryuhei Uehara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endParaRPr lang="ja-JP" altLang="en-US" sz="20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C5EFC9-32B4-9B67-9E87-8FA5D9BE41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583" y="4993233"/>
            <a:ext cx="8076025" cy="46819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kumimoji="1" lang="en-US" altLang="ja-JP" sz="2000" dirty="0"/>
              <a:t>Japan Advanced Institute of Science and Technology</a:t>
            </a:r>
            <a:endParaRPr kumimoji="1" lang="ja-JP" altLang="en-US" sz="200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C9F1134-3D8A-59B2-8FC2-6F9E4467CD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583" y="5908839"/>
            <a:ext cx="8076025" cy="46819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2000" dirty="0"/>
              <a:t>August 14, 2025 @York University, Toronto</a:t>
            </a:r>
            <a:endParaRPr kumimoji="1" lang="ja-JP" altLang="en-US" sz="200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DAAC8F-126A-F82A-B9CC-E59AFD19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690814B9-CFEB-AA7D-698A-55B535223864}"/>
              </a:ext>
            </a:extLst>
          </p:cNvPr>
          <p:cNvSpPr txBox="1">
            <a:spLocks/>
          </p:cNvSpPr>
          <p:nvPr/>
        </p:nvSpPr>
        <p:spPr>
          <a:xfrm>
            <a:off x="697583" y="4609343"/>
            <a:ext cx="8076025" cy="4681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</a:t>
            </a:r>
            <a:r>
              <a:rPr lang="en-US" altLang="ja-JP" sz="2000" dirty="0"/>
              <a:t>University of Hyogo  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‡ </a:t>
            </a:r>
            <a:r>
              <a:rPr lang="en-US" altLang="ja-JP" sz="2000" dirty="0"/>
              <a:t>Hokkaido University</a:t>
            </a:r>
            <a:endParaRPr lang="ja-JP" altLang="en-US" sz="2000"/>
          </a:p>
        </p:txBody>
      </p:sp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55A01940-844E-3DCC-AE99-19945653CC80}"/>
              </a:ext>
            </a:extLst>
          </p:cNvPr>
          <p:cNvSpPr txBox="1">
            <a:spLocks/>
          </p:cNvSpPr>
          <p:nvPr/>
        </p:nvSpPr>
        <p:spPr>
          <a:xfrm>
            <a:off x="697583" y="5369169"/>
            <a:ext cx="8076025" cy="4681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¶ </a:t>
            </a:r>
            <a:r>
              <a:rPr lang="en-US" altLang="ja-JP" sz="2000" dirty="0"/>
              <a:t>Kyushu Institute of Technology</a:t>
            </a:r>
            <a:endParaRPr lang="ja-JP" altLang="en-US" sz="2000"/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79E237BF-638A-9ACE-B657-FAC94830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3847" y="4630785"/>
            <a:ext cx="1752413" cy="17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480FD-32CE-2292-B889-02CBBD64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Johnson solids (1)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63513B-83E9-3D7B-4E2B-CF14E931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67F9A0A1-E837-FDA6-52B6-972040824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59846"/>
              </p:ext>
            </p:extLst>
          </p:nvPr>
        </p:nvGraphicFramePr>
        <p:xfrm>
          <a:off x="266311" y="1266723"/>
          <a:ext cx="861137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79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Johnson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J20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29,821,320,745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27,158,087,415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J21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8,223,103,375,490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6,297,186,667,720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J24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5,996,600,870,820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5,492,624,228,190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439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J25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1,702,422,879,696,000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947,565,833,513,130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992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J32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699,537,024,120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699,433,603,320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32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2BCDA2-E355-CD66-F78F-CBD874583BB4}"/>
              </a:ext>
            </a:extLst>
          </p:cNvPr>
          <p:cNvSpPr txBox="1"/>
          <p:nvPr/>
        </p:nvSpPr>
        <p:spPr>
          <a:xfrm>
            <a:off x="361274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J20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4547A7-2B86-E81D-F53E-541CC1BE76E7}"/>
              </a:ext>
            </a:extLst>
          </p:cNvPr>
          <p:cNvSpPr txBox="1"/>
          <p:nvPr/>
        </p:nvSpPr>
        <p:spPr>
          <a:xfrm>
            <a:off x="2090036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J21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CC7691-904B-76BB-46B1-F87D8BAD1C89}"/>
              </a:ext>
            </a:extLst>
          </p:cNvPr>
          <p:cNvSpPr txBox="1"/>
          <p:nvPr/>
        </p:nvSpPr>
        <p:spPr>
          <a:xfrm>
            <a:off x="3811799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J24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20E002-9394-89FB-05FD-67A6522FD801}"/>
              </a:ext>
            </a:extLst>
          </p:cNvPr>
          <p:cNvSpPr txBox="1"/>
          <p:nvPr/>
        </p:nvSpPr>
        <p:spPr>
          <a:xfrm>
            <a:off x="5547560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J25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F95347-5B72-0DA2-4AE3-0AE5D9B05946}"/>
              </a:ext>
            </a:extLst>
          </p:cNvPr>
          <p:cNvSpPr txBox="1"/>
          <p:nvPr/>
        </p:nvSpPr>
        <p:spPr>
          <a:xfrm>
            <a:off x="7276322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J32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39485F8-10CF-910C-F52D-4AA964D8C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275" y="4795210"/>
            <a:ext cx="1368000" cy="955846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1EC5A63C-B976-7FEB-ED7C-C6FD14D36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1931" y="4583400"/>
            <a:ext cx="1368000" cy="1397315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4F584469-665F-039B-B5C1-38414FE19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8799" y="4691222"/>
            <a:ext cx="1371600" cy="1166884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87A56738-6855-8E6C-0483-4AAF9F1B5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9854" y="4776600"/>
            <a:ext cx="1368000" cy="993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A413B193-5BDE-D3DB-8C9E-60E0768E84E7}"/>
                  </a:ext>
                </a:extLst>
              </p:cNvPr>
              <p:cNvSpPr/>
              <p:nvPr/>
            </p:nvSpPr>
            <p:spPr>
              <a:xfrm>
                <a:off x="2893279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6.5%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A413B193-5BDE-D3DB-8C9E-60E0768E8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279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D8862314-B53C-F6F7-DCEB-21AC1B5001FF}"/>
                  </a:ext>
                </a:extLst>
              </p:cNvPr>
              <p:cNvSpPr/>
              <p:nvPr/>
            </p:nvSpPr>
            <p:spPr>
              <a:xfrm>
                <a:off x="4495799" y="400208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91.6%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D8862314-B53C-F6F7-DCEB-21AC1B500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400208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58BC03EC-A605-CCDF-E94F-DCE3365A86F4}"/>
                  </a:ext>
                </a:extLst>
              </p:cNvPr>
              <p:cNvSpPr/>
              <p:nvPr/>
            </p:nvSpPr>
            <p:spPr>
              <a:xfrm>
                <a:off x="6330396" y="3925571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55.6%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58BC03EC-A605-CCDF-E94F-DCE3365A8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396" y="3925571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2000B3C1-4ED5-6EF1-98DB-BD535EBAFB16}"/>
                  </a:ext>
                </a:extLst>
              </p:cNvPr>
              <p:cNvSpPr/>
              <p:nvPr/>
            </p:nvSpPr>
            <p:spPr>
              <a:xfrm>
                <a:off x="7709297" y="4076839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99.9%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2000B3C1-4ED5-6EF1-98DB-BD535EBAF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297" y="4076839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5DF6142A-9643-3565-C475-BEB036063273}"/>
                  </a:ext>
                </a:extLst>
              </p:cNvPr>
              <p:cNvSpPr/>
              <p:nvPr/>
            </p:nvSpPr>
            <p:spPr>
              <a:xfrm>
                <a:off x="1057410" y="403841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91.0%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5DF6142A-9643-3565-C475-BEB036063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10" y="403841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8DEF69D6-0E79-921D-0DEF-8EC2496F25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47560" y="4547978"/>
            <a:ext cx="1389472" cy="13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D1345-7039-C330-17ED-45C67133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Johnson solids (2)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CF8F9D-9D1F-43AB-D820-1621F83D7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12FED747-98CA-A521-4BDF-0FBECB28F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16396"/>
              </p:ext>
            </p:extLst>
          </p:nvPr>
        </p:nvGraphicFramePr>
        <p:xfrm>
          <a:off x="266311" y="1266723"/>
          <a:ext cx="861137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79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Johnson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J33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745,208,449,920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745,105,029,120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J34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193,003,269,869,040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190,653,702,525,040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J38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270,745,016,304,350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214,085,775,357,270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439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J39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272,026,496,000,000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215,087,798,524,180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992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75,378,202,163,880,700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45,541,858,035,543,690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32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DF4BD5-0418-C6D2-B039-5B05B7494CE1}"/>
              </a:ext>
            </a:extLst>
          </p:cNvPr>
          <p:cNvSpPr txBox="1"/>
          <p:nvPr/>
        </p:nvSpPr>
        <p:spPr>
          <a:xfrm>
            <a:off x="294599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J33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CB4083-6AAC-1FE8-57A9-838E00C9C24E}"/>
              </a:ext>
            </a:extLst>
          </p:cNvPr>
          <p:cNvSpPr txBox="1"/>
          <p:nvPr/>
        </p:nvSpPr>
        <p:spPr>
          <a:xfrm>
            <a:off x="2023361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J34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8F7A36-11CF-396D-CD0F-17BA5CF847AB}"/>
              </a:ext>
            </a:extLst>
          </p:cNvPr>
          <p:cNvSpPr txBox="1"/>
          <p:nvPr/>
        </p:nvSpPr>
        <p:spPr>
          <a:xfrm>
            <a:off x="3745124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J38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78328D-3527-04FB-51EF-8A8E0697FAB4}"/>
              </a:ext>
            </a:extLst>
          </p:cNvPr>
          <p:cNvSpPr txBox="1"/>
          <p:nvPr/>
        </p:nvSpPr>
        <p:spPr>
          <a:xfrm>
            <a:off x="5480885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J39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CD4F29-28F2-6F74-5373-53DEFB7E81E3}"/>
              </a:ext>
            </a:extLst>
          </p:cNvPr>
          <p:cNvSpPr txBox="1"/>
          <p:nvPr/>
        </p:nvSpPr>
        <p:spPr>
          <a:xfrm>
            <a:off x="7209647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J40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1C9C235-773A-59EB-18D9-E1BC95B84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613" y="4783312"/>
            <a:ext cx="1368000" cy="995823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BDBB92DC-5D56-7788-3483-C743D7ABC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29772" y="4602291"/>
            <a:ext cx="1368000" cy="1357867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DFF32B7E-05BE-2CD9-6F68-8DDA310D4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53720" y="4748562"/>
            <a:ext cx="1371600" cy="1054289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2F1580CD-F9E9-BF59-CF18-B805AA25E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460479" y="4748562"/>
            <a:ext cx="1368000" cy="1049142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0FC8F3C6-C3FB-07D8-52AB-025C77A19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1379" y="4575770"/>
            <a:ext cx="1371599" cy="1394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DC3FA832-EFB9-3F43-E15D-5D75D9B516D7}"/>
                  </a:ext>
                </a:extLst>
              </p:cNvPr>
              <p:cNvSpPr/>
              <p:nvPr/>
            </p:nvSpPr>
            <p:spPr>
              <a:xfrm>
                <a:off x="2826604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98.7%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DC3FA832-EFB9-3F43-E15D-5D75D9B51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04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C3999C88-0BA2-9936-6B5A-1228C20D5149}"/>
                  </a:ext>
                </a:extLst>
              </p:cNvPr>
              <p:cNvSpPr/>
              <p:nvPr/>
            </p:nvSpPr>
            <p:spPr>
              <a:xfrm>
                <a:off x="4429124" y="4073798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79.0%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C3999C88-0BA2-9936-6B5A-1228C20D5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4073798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8AE759F5-123A-59F7-82CA-71AAB50FE5B1}"/>
                  </a:ext>
                </a:extLst>
              </p:cNvPr>
              <p:cNvSpPr/>
              <p:nvPr/>
            </p:nvSpPr>
            <p:spPr>
              <a:xfrm>
                <a:off x="6263721" y="4077969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79.0%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8AE759F5-123A-59F7-82CA-71AAB50FE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721" y="4077969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85CF10E5-2D9A-9750-D752-7376142C2558}"/>
                  </a:ext>
                </a:extLst>
              </p:cNvPr>
              <p:cNvSpPr/>
              <p:nvPr/>
            </p:nvSpPr>
            <p:spPr>
              <a:xfrm>
                <a:off x="7828148" y="3934325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0.4%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85CF10E5-2D9A-9750-D752-7376142C2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148" y="3934325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円形吹き出し 19">
                <a:extLst>
                  <a:ext uri="{FF2B5EF4-FFF2-40B4-BE49-F238E27FC236}">
                    <a16:creationId xmlns:a16="http://schemas.microsoft.com/office/drawing/2014/main" id="{7672F90A-4D8D-4A76-DDA3-3E562FC5D914}"/>
                  </a:ext>
                </a:extLst>
              </p:cNvPr>
              <p:cNvSpPr/>
              <p:nvPr/>
            </p:nvSpPr>
            <p:spPr>
              <a:xfrm>
                <a:off x="990735" y="4128062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99.9%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20" name="円形吹き出し 19">
                <a:extLst>
                  <a:ext uri="{FF2B5EF4-FFF2-40B4-BE49-F238E27FC236}">
                    <a16:creationId xmlns:a16="http://schemas.microsoft.com/office/drawing/2014/main" id="{7672F90A-4D8D-4A76-DDA3-3E562FC5D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35" y="4128062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28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0B5C2-232D-5841-AD2B-34FC0C52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Johnson solids (3)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D5A32C-39D9-6642-BF1F-28921D8D4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83CFD536-8329-763E-A559-541210956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4814"/>
              </p:ext>
            </p:extLst>
          </p:nvPr>
        </p:nvGraphicFramePr>
        <p:xfrm>
          <a:off x="266311" y="1266723"/>
          <a:ext cx="861137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79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Johnson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J41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75,804,411,381,317,500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45,774,968,967,924,850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J42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20,969,865,292,417,385,400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8,873,953,322,249,583,330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J43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21,115,350,368,078,435,000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8,884,490,741,507,534,860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439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J44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5,295,528,588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5,231,781,954</a:t>
                      </a:r>
                      <a:endParaRPr lang="en-US" altLang="ja-JP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992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J45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13,769,880,349,680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13,386,219,088,644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32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9F22C2-E44B-4C6F-343A-6D9710A54A77}"/>
              </a:ext>
            </a:extLst>
          </p:cNvPr>
          <p:cNvSpPr txBox="1"/>
          <p:nvPr/>
        </p:nvSpPr>
        <p:spPr>
          <a:xfrm>
            <a:off x="399374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C069E6-3687-829D-9FAE-63F2E8D06B94}"/>
              </a:ext>
            </a:extLst>
          </p:cNvPr>
          <p:cNvSpPr txBox="1"/>
          <p:nvPr/>
        </p:nvSpPr>
        <p:spPr>
          <a:xfrm>
            <a:off x="2128136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J42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EEB123-FB1B-F83D-DD8D-CDD712012D4A}"/>
              </a:ext>
            </a:extLst>
          </p:cNvPr>
          <p:cNvSpPr txBox="1"/>
          <p:nvPr/>
        </p:nvSpPr>
        <p:spPr>
          <a:xfrm>
            <a:off x="3849899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J43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E162EA-C3FA-7E23-43F6-3E8DC9679AC7}"/>
              </a:ext>
            </a:extLst>
          </p:cNvPr>
          <p:cNvSpPr txBox="1"/>
          <p:nvPr/>
        </p:nvSpPr>
        <p:spPr>
          <a:xfrm>
            <a:off x="5585660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J44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9B8F5F-999A-4C29-1768-D52CF98B32A2}"/>
              </a:ext>
            </a:extLst>
          </p:cNvPr>
          <p:cNvSpPr txBox="1"/>
          <p:nvPr/>
        </p:nvSpPr>
        <p:spPr>
          <a:xfrm>
            <a:off x="7314422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J45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1EAC1F33-F6E5-9FD8-FC1E-026F0F871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25256" y="4548066"/>
            <a:ext cx="1086427" cy="1404000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DC653C0C-7A23-B8BB-4079-41360159C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14422" y="4566066"/>
            <a:ext cx="1368000" cy="136800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B8E13AD0-D26D-A08B-9FCF-B7531209D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374" y="4565927"/>
            <a:ext cx="1355999" cy="1386137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47028689-E60B-5457-6F81-E40BBDD12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3830" y="4547929"/>
            <a:ext cx="1116611" cy="1386137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1819D1AD-22EA-B7C7-0BCF-A89E14BC7A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0686" y="4565928"/>
            <a:ext cx="1086427" cy="1386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FA4437BD-6F0F-C6C5-EB88-DB9B621252AB}"/>
                  </a:ext>
                </a:extLst>
              </p:cNvPr>
              <p:cNvSpPr/>
              <p:nvPr/>
            </p:nvSpPr>
            <p:spPr>
              <a:xfrm>
                <a:off x="2931379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2.3%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FA4437BD-6F0F-C6C5-EB88-DB9B62125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79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8BC3A3C1-D01A-0436-557D-330A93F96767}"/>
                  </a:ext>
                </a:extLst>
              </p:cNvPr>
              <p:cNvSpPr/>
              <p:nvPr/>
            </p:nvSpPr>
            <p:spPr>
              <a:xfrm>
                <a:off x="4650440" y="3966222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8BC3A3C1-D01A-0436-557D-330A93F96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40" y="3966222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83447B5A-18ED-A7F3-C140-2E51E8836C20}"/>
                  </a:ext>
                </a:extLst>
              </p:cNvPr>
              <p:cNvSpPr/>
              <p:nvPr/>
            </p:nvSpPr>
            <p:spPr>
              <a:xfrm>
                <a:off x="6368496" y="399729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8.8%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83447B5A-18ED-A7F3-C140-2E51E8836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496" y="399729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8D9ABD9F-3455-650F-AB4D-097EA561F37B}"/>
                  </a:ext>
                </a:extLst>
              </p:cNvPr>
              <p:cNvSpPr/>
              <p:nvPr/>
            </p:nvSpPr>
            <p:spPr>
              <a:xfrm>
                <a:off x="7747397" y="3915474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97.2%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8D9ABD9F-3455-650F-AB4D-097EA561F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97" y="3915474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円形吹き出し 19">
                <a:extLst>
                  <a:ext uri="{FF2B5EF4-FFF2-40B4-BE49-F238E27FC236}">
                    <a16:creationId xmlns:a16="http://schemas.microsoft.com/office/drawing/2014/main" id="{922BFA69-BD19-1441-3F0E-623A8C0069D7}"/>
                  </a:ext>
                </a:extLst>
              </p:cNvPr>
              <p:cNvSpPr/>
              <p:nvPr/>
            </p:nvSpPr>
            <p:spPr>
              <a:xfrm>
                <a:off x="1095510" y="393083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0.3%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20" name="円形吹き出し 19">
                <a:extLst>
                  <a:ext uri="{FF2B5EF4-FFF2-40B4-BE49-F238E27FC236}">
                    <a16:creationId xmlns:a16="http://schemas.microsoft.com/office/drawing/2014/main" id="{922BFA69-BD19-1441-3F0E-623A8C006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10" y="393083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70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88939-0103-7A6D-A73E-9E49C056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Johnson solids (4)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7A0FD5-6364-9E18-F85A-B9282957B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78870D4E-32A6-C5B2-760C-622E741F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72798"/>
              </p:ext>
            </p:extLst>
          </p:nvPr>
        </p:nvGraphicFramePr>
        <p:xfrm>
          <a:off x="266311" y="1269009"/>
          <a:ext cx="861137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79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Johnson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J46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32,543,644,773,848,180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25,553,553,814,333,235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J47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9,324,488,558,669,593,960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4,135,578,144,180,583,965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J54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75,973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75,749</a:t>
                      </a:r>
                      <a:endParaRPr lang="en-US" altLang="ja-JP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992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J55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709,632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705,144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32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A9685-FFBF-FD96-2A6F-3A69627BB50F}"/>
              </a:ext>
            </a:extLst>
          </p:cNvPr>
          <p:cNvSpPr txBox="1"/>
          <p:nvPr/>
        </p:nvSpPr>
        <p:spPr>
          <a:xfrm>
            <a:off x="2919769" y="5797158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J47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40B1AD82-CC65-F9D6-5EA1-4204ECA9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8596" y="4314637"/>
            <a:ext cx="1466547" cy="1414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形吹き出し 7">
                <a:extLst>
                  <a:ext uri="{FF2B5EF4-FFF2-40B4-BE49-F238E27FC236}">
                    <a16:creationId xmlns:a16="http://schemas.microsoft.com/office/drawing/2014/main" id="{66B171D4-E18E-81F3-75D6-C50902B809B8}"/>
                  </a:ext>
                </a:extLst>
              </p:cNvPr>
              <p:cNvSpPr/>
              <p:nvPr/>
            </p:nvSpPr>
            <p:spPr>
              <a:xfrm>
                <a:off x="3874024" y="3711281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4.3%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8" name="円形吹き出し 7">
                <a:extLst>
                  <a:ext uri="{FF2B5EF4-FFF2-40B4-BE49-F238E27FC236}">
                    <a16:creationId xmlns:a16="http://schemas.microsoft.com/office/drawing/2014/main" id="{66B171D4-E18E-81F3-75D6-C50902B80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024" y="3711281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63CB7C-B441-6D47-7AC1-1123D4DB4299}"/>
              </a:ext>
            </a:extLst>
          </p:cNvPr>
          <p:cNvSpPr txBox="1"/>
          <p:nvPr/>
        </p:nvSpPr>
        <p:spPr>
          <a:xfrm>
            <a:off x="987808" y="5788691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J46</a:t>
            </a: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06755636-6563-C93D-FC40-56750978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800" y="4512837"/>
            <a:ext cx="1666015" cy="118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E6366575-9EA5-3AA2-0DC5-A9AFB1BF1FF8}"/>
                  </a:ext>
                </a:extLst>
              </p:cNvPr>
              <p:cNvSpPr/>
              <p:nvPr/>
            </p:nvSpPr>
            <p:spPr>
              <a:xfrm>
                <a:off x="1683944" y="383244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78.5%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E6366575-9EA5-3AA2-0DC5-A9AFB1BF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944" y="383244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1ED896-B630-CFCE-EDE5-3E968376788F}"/>
              </a:ext>
            </a:extLst>
          </p:cNvPr>
          <p:cNvSpPr txBox="1"/>
          <p:nvPr/>
        </p:nvSpPr>
        <p:spPr>
          <a:xfrm>
            <a:off x="4861760" y="5797158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J54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E9A60006-24A3-C4FD-8F02-C990A7F459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25388" y="4317191"/>
            <a:ext cx="1240743" cy="13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円形吹き出し 13">
                <a:extLst>
                  <a:ext uri="{FF2B5EF4-FFF2-40B4-BE49-F238E27FC236}">
                    <a16:creationId xmlns:a16="http://schemas.microsoft.com/office/drawing/2014/main" id="{C14CCD21-EC9D-0D14-F8AC-28EC1969C950}"/>
                  </a:ext>
                </a:extLst>
              </p:cNvPr>
              <p:cNvSpPr/>
              <p:nvPr/>
            </p:nvSpPr>
            <p:spPr>
              <a:xfrm>
                <a:off x="5644596" y="3710969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9.7%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4" name="円形吹き出し 13">
                <a:extLst>
                  <a:ext uri="{FF2B5EF4-FFF2-40B4-BE49-F238E27FC236}">
                    <a16:creationId xmlns:a16="http://schemas.microsoft.com/office/drawing/2014/main" id="{C14CCD21-EC9D-0D14-F8AC-28EC1969C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96" y="3710969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FCEB63-1F75-1764-C64C-B6CC999EACDB}"/>
              </a:ext>
            </a:extLst>
          </p:cNvPr>
          <p:cNvSpPr txBox="1"/>
          <p:nvPr/>
        </p:nvSpPr>
        <p:spPr>
          <a:xfrm>
            <a:off x="6793723" y="5797158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J55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04AC08DE-7C77-BAF1-8C14-340CE8E934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802108" y="4317191"/>
            <a:ext cx="1278294" cy="13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22531DF6-1524-99E6-C53C-80BCF1A37C9B}"/>
                  </a:ext>
                </a:extLst>
              </p:cNvPr>
              <p:cNvSpPr/>
              <p:nvPr/>
            </p:nvSpPr>
            <p:spPr>
              <a:xfrm>
                <a:off x="7226697" y="366859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99.3%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22531DF6-1524-99E6-C53C-80BCF1A37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697" y="366859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55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9C53D-A75E-0ACE-D7DD-7217AA37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Johnson solids (5)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3775C8-DF2E-9B61-4034-E7A322912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ADC40007-4853-D7E5-E306-3BF4FB5DB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99897"/>
              </p:ext>
            </p:extLst>
          </p:nvPr>
        </p:nvGraphicFramePr>
        <p:xfrm>
          <a:off x="266311" y="1269009"/>
          <a:ext cx="861137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79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Johnson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J56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707,232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702,520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J57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6,531,840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6,457,860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J58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92,724,962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92,219,782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439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J59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1,651,482,010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1,632,941,030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992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J60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1,641,317,568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1,621,738,522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32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7740C5-753D-4ED6-528C-3AE3F382DDD1}"/>
              </a:ext>
            </a:extLst>
          </p:cNvPr>
          <p:cNvSpPr txBox="1"/>
          <p:nvPr/>
        </p:nvSpPr>
        <p:spPr>
          <a:xfrm>
            <a:off x="437474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1D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J56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B7D8DF-5209-B64B-62BC-A34DBF54C778}"/>
              </a:ext>
            </a:extLst>
          </p:cNvPr>
          <p:cNvSpPr txBox="1"/>
          <p:nvPr/>
        </p:nvSpPr>
        <p:spPr>
          <a:xfrm>
            <a:off x="2166236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1D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J57</a:t>
            </a:r>
            <a:endParaRPr lang="ja-JP" altLang="en-US" sz="1200">
              <a:solidFill>
                <a:srgbClr val="1D219C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85B0BF-858D-426F-A94E-58A44E464EDB}"/>
              </a:ext>
            </a:extLst>
          </p:cNvPr>
          <p:cNvSpPr txBox="1"/>
          <p:nvPr/>
        </p:nvSpPr>
        <p:spPr>
          <a:xfrm>
            <a:off x="3887999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1D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J58</a:t>
            </a:r>
            <a:endParaRPr lang="ja-JP" altLang="en-US" sz="1200">
              <a:solidFill>
                <a:srgbClr val="1D219C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88C311-5348-B67F-3606-0830933B3C32}"/>
              </a:ext>
            </a:extLst>
          </p:cNvPr>
          <p:cNvSpPr txBox="1"/>
          <p:nvPr/>
        </p:nvSpPr>
        <p:spPr>
          <a:xfrm>
            <a:off x="5623760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1D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J59</a:t>
            </a:r>
            <a:endParaRPr lang="ja-JP" altLang="en-US" sz="1400">
              <a:solidFill>
                <a:srgbClr val="1D219C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85887B-DAC9-E15A-3AE7-AE3703F1D314}"/>
              </a:ext>
            </a:extLst>
          </p:cNvPr>
          <p:cNvSpPr txBox="1"/>
          <p:nvPr/>
        </p:nvSpPr>
        <p:spPr>
          <a:xfrm>
            <a:off x="7352522" y="5980715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1D21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J60</a:t>
            </a:r>
            <a:endParaRPr lang="ja-JP" altLang="en-US" sz="1400">
              <a:solidFill>
                <a:srgbClr val="1D219C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6DC7AD88-47E8-69DA-9A9F-5D8B851D5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0476" y="4625855"/>
            <a:ext cx="1371600" cy="1115226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278BDAD5-1576-8099-E2B5-6A16346A0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73970" y="4592918"/>
            <a:ext cx="1371600" cy="118110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6312DB41-061E-5D37-FA6E-DDEBB4F89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87999" y="4499468"/>
            <a:ext cx="1308000" cy="1368000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2A149930-427D-F55F-A0F3-83959E909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99520" y="4499468"/>
            <a:ext cx="1420616" cy="1368000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6EF0EE2B-DC80-3649-7644-F716AAC83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23760" y="4499468"/>
            <a:ext cx="1308000" cy="13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F70745FF-1BBD-63DB-3DFB-6A3B1A824309}"/>
                  </a:ext>
                </a:extLst>
              </p:cNvPr>
              <p:cNvSpPr/>
              <p:nvPr/>
            </p:nvSpPr>
            <p:spPr>
              <a:xfrm>
                <a:off x="2969479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8.8%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F70745FF-1BBD-63DB-3DFB-6A3B1A824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79" y="393432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789B5DC1-1893-C5E3-2329-5EFD24CDB247}"/>
                  </a:ext>
                </a:extLst>
              </p:cNvPr>
              <p:cNvSpPr/>
              <p:nvPr/>
            </p:nvSpPr>
            <p:spPr>
              <a:xfrm>
                <a:off x="4688540" y="391243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789B5DC1-1893-C5E3-2329-5EFD24CDB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540" y="391243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3EAF97DC-5904-4A9F-CF4A-0C8EE368ECCA}"/>
                  </a:ext>
                </a:extLst>
              </p:cNvPr>
              <p:cNvSpPr/>
              <p:nvPr/>
            </p:nvSpPr>
            <p:spPr>
              <a:xfrm>
                <a:off x="6209371" y="389867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8.8%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8" name="円形吹き出し 17">
                <a:extLst>
                  <a:ext uri="{FF2B5EF4-FFF2-40B4-BE49-F238E27FC236}">
                    <a16:creationId xmlns:a16="http://schemas.microsoft.com/office/drawing/2014/main" id="{3EAF97DC-5904-4A9F-CF4A-0C8EE368E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71" y="3898676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E223CBC9-719C-C58B-D659-D64A33521F8C}"/>
                  </a:ext>
                </a:extLst>
              </p:cNvPr>
              <p:cNvSpPr/>
              <p:nvPr/>
            </p:nvSpPr>
            <p:spPr>
              <a:xfrm>
                <a:off x="7722744" y="388858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98.8%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9" name="円形吹き出し 18">
                <a:extLst>
                  <a:ext uri="{FF2B5EF4-FFF2-40B4-BE49-F238E27FC236}">
                    <a16:creationId xmlns:a16="http://schemas.microsoft.com/office/drawing/2014/main" id="{E223CBC9-719C-C58B-D659-D64A33521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744" y="388858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円形吹き出し 19">
                <a:extLst>
                  <a:ext uri="{FF2B5EF4-FFF2-40B4-BE49-F238E27FC236}">
                    <a16:creationId xmlns:a16="http://schemas.microsoft.com/office/drawing/2014/main" id="{24CF58B0-82E2-0206-0652-76C1C6963CEB}"/>
                  </a:ext>
                </a:extLst>
              </p:cNvPr>
              <p:cNvSpPr/>
              <p:nvPr/>
            </p:nvSpPr>
            <p:spPr>
              <a:xfrm>
                <a:off x="1133610" y="3930835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99.3%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20" name="円形吹き出し 19">
                <a:extLst>
                  <a:ext uri="{FF2B5EF4-FFF2-40B4-BE49-F238E27FC236}">
                    <a16:creationId xmlns:a16="http://schemas.microsoft.com/office/drawing/2014/main" id="{24CF58B0-82E2-0206-0652-76C1C6963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10" y="3930835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5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36020E-BEAF-B7D4-EDFA-4047BAC4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Johnson solids (6)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C209CC-0A15-E513-5212-184C58114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74561903-1828-67CA-2DA3-35DB3AC0D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59735"/>
              </p:ext>
            </p:extLst>
          </p:nvPr>
        </p:nvGraphicFramePr>
        <p:xfrm>
          <a:off x="266311" y="1269009"/>
          <a:ext cx="861137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79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Johnson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J61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28,745,798,400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28,183,512,978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J66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54,921,311,280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39,055,563,000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J67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90,974,647,120,896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43,437,626,181,464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439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J83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197,148,908,795,401,104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iragino Kaku Gothic Pro W3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143,844,293,105,396,598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992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AE69ED-C3CF-0A08-C9C3-199608BF714E}"/>
              </a:ext>
            </a:extLst>
          </p:cNvPr>
          <p:cNvSpPr txBox="1"/>
          <p:nvPr/>
        </p:nvSpPr>
        <p:spPr>
          <a:xfrm>
            <a:off x="788657" y="5732412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J61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7BD202-676D-B658-D927-4FCDC015D7FB}"/>
              </a:ext>
            </a:extLst>
          </p:cNvPr>
          <p:cNvSpPr txBox="1"/>
          <p:nvPr/>
        </p:nvSpPr>
        <p:spPr>
          <a:xfrm>
            <a:off x="2726870" y="5733029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J66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A67998-7023-0029-BE06-5379A0A0C343}"/>
              </a:ext>
            </a:extLst>
          </p:cNvPr>
          <p:cNvSpPr txBox="1"/>
          <p:nvPr/>
        </p:nvSpPr>
        <p:spPr>
          <a:xfrm>
            <a:off x="4665082" y="5733029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J67</a:t>
            </a:r>
            <a:endParaRPr lang="ja-JP" altLang="en-US" sz="12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AC5200-B914-B178-9E14-DD6103F232F4}"/>
              </a:ext>
            </a:extLst>
          </p:cNvPr>
          <p:cNvSpPr txBox="1"/>
          <p:nvPr/>
        </p:nvSpPr>
        <p:spPr>
          <a:xfrm>
            <a:off x="6603294" y="5733029"/>
            <a:ext cx="1368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J83</a:t>
            </a:r>
            <a:endParaRPr lang="ja-JP" altLang="en-US" sz="1400">
              <a:solidFill>
                <a:schemeClr val="tx2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A7A4E614-BB30-E627-07A3-0C0466B5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658" y="4310622"/>
            <a:ext cx="1368000" cy="1330691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8199E1BD-74FC-B060-0572-D40687D3F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28870" y="4291967"/>
            <a:ext cx="1164000" cy="1368000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FADB1BB0-3E69-FD0C-7B69-21201FA55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21271" y="4291967"/>
            <a:ext cx="1055622" cy="136800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14745CE6-2753-356C-B45A-4C5772969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8602" y="4265072"/>
            <a:ext cx="1537384" cy="1421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円形吹き出し 13">
                <a:extLst>
                  <a:ext uri="{FF2B5EF4-FFF2-40B4-BE49-F238E27FC236}">
                    <a16:creationId xmlns:a16="http://schemas.microsoft.com/office/drawing/2014/main" id="{9575F251-28DF-C2A3-8E15-21D19767E467}"/>
                  </a:ext>
                </a:extLst>
              </p:cNvPr>
              <p:cNvSpPr/>
              <p:nvPr/>
            </p:nvSpPr>
            <p:spPr>
              <a:xfrm>
                <a:off x="3318361" y="360143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1.1%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4" name="円形吹き出し 13">
                <a:extLst>
                  <a:ext uri="{FF2B5EF4-FFF2-40B4-BE49-F238E27FC236}">
                    <a16:creationId xmlns:a16="http://schemas.microsoft.com/office/drawing/2014/main" id="{9575F251-28DF-C2A3-8E15-21D19767E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61" y="360143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BE04D4E9-8382-46BA-4569-DC34566999E2}"/>
                  </a:ext>
                </a:extLst>
              </p:cNvPr>
              <p:cNvSpPr/>
              <p:nvPr/>
            </p:nvSpPr>
            <p:spPr>
              <a:xfrm>
                <a:off x="5164065" y="360143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7.7%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BE04D4E9-8382-46BA-4569-DC3456699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65" y="3601433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9EC37570-9912-B536-A7C0-82FB301BE64E}"/>
                  </a:ext>
                </a:extLst>
              </p:cNvPr>
              <p:cNvSpPr/>
              <p:nvPr/>
            </p:nvSpPr>
            <p:spPr>
              <a:xfrm>
                <a:off x="7287294" y="3547008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2.9%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9EC37570-9912-B536-A7C0-82FB301BE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94" y="3547008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0466AC9F-3366-4DBA-4DFD-D48061402960}"/>
                  </a:ext>
                </a:extLst>
              </p:cNvPr>
              <p:cNvSpPr/>
              <p:nvPr/>
            </p:nvSpPr>
            <p:spPr>
              <a:xfrm>
                <a:off x="1472657" y="369493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98.0%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0466AC9F-3366-4DBA-4DFD-D48061402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57" y="3694930"/>
                <a:ext cx="1129515" cy="510485"/>
              </a:xfrm>
              <a:prstGeom prst="wedgeEllipseCallout">
                <a:avLst>
                  <a:gd name="adj1" fmla="val -32298"/>
                  <a:gd name="adj2" fmla="val 69681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18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BBCDF3-BEBD-E359-8ECC-7BD6A1AD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prisms (1)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7C33BC-157E-B6C5-3FF9-650DEE2CF3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6FF2F0-8B2F-4D55-E283-A6506C4D7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BBD82BC2-0392-E2B9-9CDC-E988B13A9F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9557019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24 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639,620,518,118,400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611,750,144,604,960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2,486,558,615,814,025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2,378,211,063,753,525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9,651,161,613,824,796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9,120,749,762,911,540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37,403,957,244,654,675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35,348,297,730,550,335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144,763,597,316,784,768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136,369,030,045,792,768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559,560,282,425,278,229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377,763,966,359,384,333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2,160,318,004,043,512,500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1,457,228,998,699,944,660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8,331,163,769,982,715,231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5,619,734,416,791,278,823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32,095,304,749,163,937,792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21,649,687,090,073,296,384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123,524,473,883,545,449,825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83,322,661,319,000,341,161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474,969,297,739,230,927,564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320,315,730,957,505,974,740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1,824,745,126,233,358,110,635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1,224,788,877,353,311,603,655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7,004,614,136,879,907,849,600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4,397,626,384,555,854,813,048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26,867,730,730,869,118,775,917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16,841,247,868,506,593,664,113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102,981,783,095,242,242,871,908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64,245,596,838,412,691,619,868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394,447,279,575,099,709,694,775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245,972,761,433,859,004,882,155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1,509,843,372,596,510,348,221,440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898,435,929,860,914,751,335,120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5,775,682,482,451,356,835,464,761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3,436,774,701,162,733,316,551,373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22,080,875,606,379,223,850,418,300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13,138,720,470,258,404,605,154,004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BBD82BC2-0392-E2B9-9CDC-E988B13A9F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9557019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94444" r="-947692" b="-1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639,620,518,118,400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611,750,144,604,960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3684" r="-947692" b="-16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2,486,558,615,814,025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2,378,211,063,753,525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73684" r="-947692" b="-15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9,651,161,613,824,796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9,120,749,762,911,540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05556" r="-947692" b="-1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37,403,957,244,654,675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35,348,297,730,550,335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68421" r="-947692" b="-13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144,763,597,316,784,768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136,369,030,045,792,768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11111" r="-947692" b="-13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559,560,282,425,278,229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377,763,966,359,384,333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63158" r="-947692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2,160,318,004,043,512,500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1,457,228,998,699,944,660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63158" r="-947692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8,331,163,769,982,715,231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5,619,734,416,791,278,823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22222" r="-947692" b="-10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32,095,304,749,163,937,792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21,649,687,090,073,296,384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57895" r="-947692" b="-9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123,524,473,883,545,449,825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83,322,661,319,000,341,161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27778" r="-947692" b="-8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474,969,297,739,230,927,564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320,315,730,957,505,974,740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52632" r="-947692" b="-7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1,824,745,126,233,358,110,635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1,224,788,877,353,311,603,655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33333" r="-947692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7,004,614,136,879,907,849,600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4,397,626,384,555,854,813,048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47368" r="-947692" b="-5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26,867,730,730,869,118,775,917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16,841,247,868,506,593,664,113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47368" r="-947692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102,981,783,095,242,242,871,908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64,245,596,838,412,691,619,868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4444" r="-947692" b="-3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394,447,279,575,099,709,694,775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245,972,761,433,859,004,882,155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2105" r="-947692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1,509,843,372,596,510,348,221,440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898,435,929,860,914,751,335,120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50000" r="-94769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5,775,682,482,451,356,835,464,761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3,436,774,701,162,733,316,551,373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36842" r="-947692" b="-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22,080,875,606,379,223,850,418,300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13,138,720,470,258,404,605,154,004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073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805ED-C435-A78A-37A3-662BF4587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DEAA5-8161-14EE-D807-5C628B04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prisms (2)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A70F22-13E0-DA32-D515-01E0914686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77AB0-7CED-7AA4-7CED-BDC286E72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1A00419F-EE85-5D56-46E7-912B989C8F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61011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84,369,019,868,106,350,841,057,283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49,292,119,107,345,418,821,464,335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322,192,014,517,039,121,756,425,344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188,238,848,570,683,472,535,311,712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1,229,765,080,878,981,092,880,253,125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718,483,241,070,056,103,676,962,705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4,691,535,669,063,616,134,304,408,596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2,731,490,668,982,448,941,464,299,772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17,889,680,992,955,476,025,801,057,807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10,224,003,439,425,442,252,695,897,017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68,185,734,533,013,527,410,214,707,200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38,248,653,878,322,746,431,035,217,728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259,774,138,662,539,598,798,853,632,529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142,720,047,356,681,793,679,714,971,049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989,275,799,980,653,489,079,068,384,300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543,491,856,931,615,421,592,902,162,300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3,765,868,099,190,667,877,509,098,288,475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2,068,859,848,320,328,618,349,489,286,879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14,329,987,768,640,883,479,630,169,743,232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7,785,152,064,553,875,176,792,718,269,152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54,508,708,624,877,734,355,711,282,194,973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29,613,250,778,119,135,586,129,657,023,707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207,267,558,157,030,661,743,340,920,104,900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112,603,308,544,085,153,945,426,983,878,660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787,857,744,058,382,475,503,456,540,986,855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425,875,823,447,530,794,507,732,415,080,195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2,993,785,586,870,888,884,013,575,853,822,976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1,618,161,634,602,851,785,742,807,896,140,064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11,372,477,058,547,594,072,637,405,171,464,425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6,144,514,101,474,823,054,337,696,869,965,123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43,187,270,299,014,781,811,139,187,410,691,548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23,326,536,057,764,626,358,265,044,412,279,868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163,956,002,289,170,289,778,245,356,488,769,459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88,555,357,584,032,953,873,552,819,154,790,741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622,263,183,812,606,109,322,543,144,035,600,000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336,093,972,645,843,991,118,728,788,427,726,200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2,361,023,114,629,354,318,988,404,829,601,017,461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1,153,365,956,554,130,834,065,584,588,770,576,537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1A00419F-EE85-5D56-46E7-912B989C8F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61011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94444" r="-947692" b="-1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84,369,019,868,106,350,841,057,283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49,292,119,107,345,418,821,464,335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3684" r="-947692" b="-16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322,192,014,517,039,121,756,425,344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188,238,848,570,683,472,535,311,712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73684" r="-947692" b="-15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1,229,765,080,878,981,092,880,253,125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718,483,241,070,056,103,676,962,705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05556" r="-947692" b="-1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4,691,535,669,063,616,134,304,408,596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2,731,490,668,982,448,941,464,299,772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68421" r="-947692" b="-13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17,889,680,992,955,476,025,801,057,807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10,224,003,439,425,442,252,695,897,017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11111" r="-947692" b="-13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68,185,734,533,013,527,410,214,707,200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38,248,653,878,322,746,431,035,217,728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63158" r="-947692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259,774,138,662,539,598,798,853,632,529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142,720,047,356,681,793,679,714,971,049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63158" r="-947692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989,275,799,980,653,489,079,068,384,300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543,491,856,931,615,421,592,902,162,300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22222" r="-947692" b="-10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3,765,868,099,190,667,877,509,098,288,475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2,068,859,848,320,328,618,349,489,286,879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57895" r="-947692" b="-9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14,329,987,768,640,883,479,630,169,743,232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7,785,152,064,553,875,176,792,718,269,152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27778" r="-947692" b="-8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54,508,708,624,877,734,355,711,282,194,973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29,613,250,778,119,135,586,129,657,023,707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52632" r="-947692" b="-7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207,267,558,157,030,661,743,340,920,104,900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112,603,308,544,085,153,945,426,983,878,660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33333" r="-947692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787,857,744,058,382,475,503,456,540,986,855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425,875,823,447,530,794,507,732,415,080,195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47368" r="-947692" b="-5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2,993,785,586,870,888,884,013,575,853,822,976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1,618,161,634,602,851,785,742,807,896,140,064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47368" r="-947692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11,372,477,058,547,594,072,637,405,171,464,425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6,144,514,101,474,823,054,337,696,869,965,123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4444" r="-947692" b="-3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43,187,270,299,014,781,811,139,187,410,691,548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23,326,536,057,764,626,358,265,044,412,279,868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2105" r="-947692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163,956,002,289,170,289,778,245,356,488,769,459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88,555,357,584,032,953,873,552,819,154,790,741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50000" r="-94769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622,263,183,812,606,109,322,543,144,035,600,000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336,093,972,645,843,991,118,728,788,427,726,200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36842" r="-947692" b="-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2,361,023,114,629,354,318,988,404,829,601,017,461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1,153,365,956,554,130,834,065,584,588,770,576,537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872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466DB-5A56-5B6C-F7B7-6DFA32D36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18FF37-F821-625A-A22A-FDE3216E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prisms (3)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ECF9BF-2DC5-9EBA-8566-6CDA4F40B6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18F527-DAE4-73AD-EA95-564CD0B02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D3ED6D63-3C49-0845-64A9-18FF544B1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26536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8,955,908,356,422,272,120,516,285,708,666,803,572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4,348,799,175,168,145,604,642,783,894,710,257,972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33,963,000,256,261,477,807,141,098,532,312,144,575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16,471,862,499,365,318,605,626,349,567,981,855,893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128,763,573,367,713,152,730,420,340,995,267,231,744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61,639,673,042,788,410,952,524,482,230,015,782,656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488,060,826,065,747,443,959,964,835,220,252,662,465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233,636,801,403,179,720,910,996,973,994,228,508,855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1,849,490,381,600,812,352,868,765,046,397,041,481,100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817,502,763,787,586,935,738,546,005,495,007,277,736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7,006,973,770,308,488,575,706,974,966,641,609,633,547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3,096,713,246,303,000,494,444,990,880,370,568,593,743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26,540,686,328,811,552,652,967,327,238,752,884,476,288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11,708,731,916,039,177,215,090,282,288,662,448,445,864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100,507,824,991,680,378,240,003,224,046,430,181,592,525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44,338,599,512,338,312,952,849,566,215,445,778,264,511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380,536,545,795,702,174,419,400,936,760,625,367,754,020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167,871,805,778,112,195,880,603,660,146,778,531,028,040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1,440,470,033,375,554,519,683,181,104,192,641,139,543,191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596,980,870,760,277,516,010,511,111,996,499,418,929,177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5,451,624,356,286,428,491,183,290,436,982,561,065,036,800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2,259,342,205,174,960,128,925,954,191,858,205,229,812,848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20,628,318,790,905,383,592,284,267,890,431,520,768,956,313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8,469,990,610,622,325,272,650,976,154,778,586,597,435,431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78,040,535,635,296,089,880,020,963,154,546,570,729,579,324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32,025,918,206,891,338,090,282,229,066,878,434,112,166,032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295,187,071,662,987,687,788,834,025,600,273,039,376,171,875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121,137,505,659,975,371,817,128,867,759,297,593,082,123,025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1,116,341,857,839,528,524,717,385,720,706,815,646,963,560,576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458,116,563,229,230,551,652,298,491,316,191,672,953,377,976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4,221,063,539,073,913,152,987,956,742,195,551,512,005,068,837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1,732,009,405,771,917,690,525,457,067,579,534,620,683,321,047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15,957,810,909,148,397,191,421,362,206,489,368,194,976,255,700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6,547,759,140,478,958,708,285,931,868,337,379,111,699,013,260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60,318,891,360,909,981,287,537,928,032,449,270,480,051,118,959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23,966,231,512,837,756,482,429,326,605,666,856,951,504,314,983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227,962,700,977,360,477,553,905,172,759,643,132,779,913,338,880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90,516,297,016,221,842,120,588,697,662,660,340,385,338,212,160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D3ED6D63-3C49-0845-64A9-18FF544B1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226536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94444" r="-947692" b="-1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8,955,908,356,422,272,120,516,285,708,666,803,572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4,348,799,175,168,145,604,642,783,894,710,257,972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3684" r="-947692" b="-16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33,963,000,256,261,477,807,141,098,532,312,144,575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16,471,862,499,365,318,605,626,349,567,981,855,893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73684" r="-947692" b="-15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128,763,573,367,713,152,730,420,340,995,267,231,744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61,639,673,042,788,410,952,524,482,230,015,782,656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05556" r="-947692" b="-1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488,060,826,065,747,443,959,964,835,220,252,662,465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233,636,801,403,179,720,910,996,973,994,228,508,855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68421" r="-947692" b="-13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1,849,490,381,600,812,352,868,765,046,397,041,481,100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817,502,763,787,586,935,738,546,005,495,007,277,736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11111" r="-947692" b="-13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7,006,973,770,308,488,575,706,974,966,641,609,633,547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3,096,713,246,303,000,494,444,990,880,370,568,593,743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63158" r="-947692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26,540,686,328,811,552,652,967,327,238,752,884,476,288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11,708,731,916,039,177,215,090,282,288,662,448,445,864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63158" r="-947692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100,507,824,991,680,378,240,003,224,046,430,181,592,525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44,338,599,512,338,312,952,849,566,215,445,778,264,511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22222" r="-947692" b="-10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380,536,545,795,702,174,419,400,936,760,625,367,754,020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167,871,805,778,112,195,880,603,660,146,778,531,028,040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57895" r="-947692" b="-9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1,440,470,033,375,554,519,683,181,104,192,641,139,543,191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596,980,870,760,277,516,010,511,111,996,499,418,929,177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27778" r="-947692" b="-8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5,451,624,356,286,428,491,183,290,436,982,561,065,036,800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2,259,342,205,174,960,128,925,954,191,858,205,229,812,848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52632" r="-947692" b="-7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20,628,318,790,905,383,592,284,267,890,431,520,768,956,313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8,469,990,610,622,325,272,650,976,154,778,586,597,435,431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33333" r="-947692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78,040,535,635,296,089,880,020,963,154,546,570,729,579,324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32,025,918,206,891,338,090,282,229,066,878,434,112,166,032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47368" r="-947692" b="-5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295,187,071,662,987,687,788,834,025,600,273,039,376,171,875</a:t>
                          </a:r>
                          <a:endParaRPr kumimoji="1" lang="ja-JP" altLang="en-US" sz="118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121,137,505,659,975,371,817,128,867,759,297,593,082,123,025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47368" r="-947692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1,116,341,857,839,528,524,717,385,720,706,815,646,963,560,576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458,116,563,229,230,551,652,298,491,316,191,672,953,377,976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4444" r="-947692" b="-3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4,221,063,539,073,913,152,987,956,742,195,551,512,005,068,837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1,732,009,405,771,917,690,525,457,067,579,534,620,683,321,047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2105" r="-947692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15,957,810,909,148,397,191,421,362,206,489,368,194,976,255,700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6,547,759,140,478,958,708,285,931,868,337,379,111,699,013,260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50000" r="-94769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60,318,891,360,909,981,287,537,928,032,449,270,480,051,118,959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23,966,231,512,837,756,482,429,326,605,666,856,951,504,314,983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36842" r="-947692" b="-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227,962,700,977,360,477,553,905,172,759,643,132,779,913,338,880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8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90,516,297,016,221,842,120,588,697,662,660,340,385,338,212,160</a:t>
                          </a:r>
                          <a:endParaRPr lang="en-US" altLang="ja-JP" sz="118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51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1051-13BB-4FFA-B79D-78052E7CD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87A53-B9DA-00B7-CAB2-560BEFE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prisms (4)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787902-8BE9-040C-5BB3-0C5D13D593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ADE8F-5E9C-12C9-7D58-9748FBD83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8F9A084A-86B9-9E1E-4D87-454D2CE245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2328798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861,402,987,056,617,421,633,941,618,402,777,587,646,191,546,225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341,995,341,132,294,891,175,058,139,558,428,542,441,464,210,039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3,254,488,598,838,582,230,210,121,899,601,749,106,776,524,965,612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1,292,101,188,372,407,798,075,371,911,903,984,534,028,933,754,436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12,294,037,740,147,518,091,413,729,519,608,692,068,340,007,484,603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4,880,994,415,535,251,356,999,865,904,928,194,228,585,240,087,219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46,434,768,337,561,243,483,045,269,738,500,630,193,132,229,526,400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18,435,535,468,052,500,560,475,959,629,177,515,836,675,305,835,264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175,359,973,181,486,662,638,962,060,133,459,799,581,503,709,666,685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68,136,242,011,705,283,282,291,593,247,449,255,410,135,074,971,535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662,151,768,698,132,480,917,981,340,031,934,840,615,593,080,769,156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257,261,176,564,360,166,567,970,609,875,291,471,141,053,287,325,288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2,499,918,741,278,642,349,615,482,066,241,598,681,934,395,700,879,175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890,564,328,098,014,416,825,940,792,706,208,682,651,794,408,576,921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9,437,063,110,777,086,198,028,843,620,687,140,090,853,387,600,995,328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3,361,807,045,468,520,205,795,018,776,129,264,881,669,261,524,635,520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35,619,821,719,604,700,475,856,960,433,270,363,377,351,219,128,623,689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12,147,147,750,557,166,009,277,266,446,164,341,729,697,940,171,357,263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0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134,428,635,924,381,058,558,342,373,483,695,239,998,308,348,737,337,500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45,835,667,167,756,167,327,808,684,200,497,934,083,305,406,003,263,080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507,268,882,587,101,907,135,928,966,969,950,901,239,037,550,690,556,691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172,961,693,284,074,318,802,898,801,630,921,272,808,376,171,618,605,053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1,913,957,124,704,016,720,646,095,852,898,568,656,870,706,493,680,372,352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652,587,801,648,072,657,385,242,064,252,120,087,145,845,127,550,204,344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7,220,626,376,739,743,204,712,927,445,165,724,589,272,091,607,783,034,325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2,440,735,263,004,787,039,318,901,058,435,443,959,679,578,395,810,067,499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27,237,505,194,018,078,864,602,783,571,427,472,860,418,008,032,804,687,924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9,200,983,829,108,871,720,824,454,037,812,685,220,751,863,003,740,596,660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102,733,154,885,874,285,090,022,412,414,655,338,630,173,029,721,095,307,295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34,703,835,672,760,725,659,254,115,573,775,525,383,657,603,505,506,462,795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387,441,199,483,882,790,074,386,518,739,975,425,611,166,119,546,861,977,600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130,879,809,160,332,709,730,909,060,139,747,285,756,827,067,222,934,653,120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1,461,012,223,100,730,076,686,798,067,582,261,367,840,286,394,049,834,758,177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493,533,958,003,824,346,986,768,858,213,124,355,417,772,366,581,533,141,923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8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5,508,783,927,988,926,594,011,003,719,084,348,517,902,267,230,291,120,238,668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1,842,484,668,472,842,688,235,271,932,872,735,062,103,648,776,666,005,382,528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</m:t>
                              </m:r>
                              <m:r>
                                <a:rPr kumimoji="1" lang="en-US" altLang="ja-JP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2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20,768,847,849,083,459,407,230,734,273,699,231,588,352,138,676,085,736,775,275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6,946,403,315,106,848,273,582,090,103,916,680,058,367,861,,235,272,392,879,353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4">
                <a:extLst>
                  <a:ext uri="{FF2B5EF4-FFF2-40B4-BE49-F238E27FC236}">
                    <a16:creationId xmlns:a16="http://schemas.microsoft.com/office/drawing/2014/main" id="{8F9A084A-86B9-9E1E-4D87-454D2CE245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2328798"/>
                  </p:ext>
                </p:extLst>
              </p:nvPr>
            </p:nvGraphicFramePr>
            <p:xfrm>
              <a:off x="266308" y="1268753"/>
              <a:ext cx="8611381" cy="51132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567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893407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4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94444" r="-947692" b="-1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861,402,987,056,617,421,633,941,618,402,777,587,646,191,546,225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341,995,341,132,294,891,175,058,139,558,428,542,441,464,210,039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3684" r="-947692" b="-16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3,254,488,598,838,582,230,210,121,899,601,749,106,776,524,965,612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1,292,101,188,372,407,798,075,371,911,903,984,534,028,933,754,436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73684" r="-947692" b="-15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12,294,037,740,147,518,091,413,729,519,608,692,068,340,007,484,603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4,880,994,415,535,251,356,999,865,904,928,194,228,585,240,087,219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05556" r="-947692" b="-15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46,434,768,337,561,243,483,045,269,738,500,630,193,132,229,526,400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18,435,535,468,052,500,560,475,959,629,177,515,836,675,305,835,264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68421" r="-947692" b="-13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175,359,973,181,486,662,638,962,060,133,459,799,581,503,709,666,685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68,136,242,011,705,283,282,291,593,247,449,255,410,135,074,971,535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11111" r="-947692" b="-13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662,151,768,698,132,480,917,981,340,031,934,840,615,593,080,769,156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257,261,176,564,360,166,567,970,609,875,291,471,141,053,287,325,288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63158" r="-947692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2,499,918,741,278,642,349,615,482,066,241,598,681,934,395,700,879,175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890,564,328,098,014,416,825,940,792,706,208,682,651,794,408,576,921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63158" r="-947692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9,437,063,110,777,086,198,028,843,620,687,140,090,853,387,600,995,328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3,361,807,045,468,520,205,795,018,776,129,264,881,669,261,524,635,520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22222" r="-947692" b="-10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35,619,821,719,604,700,475,856,960,433,270,363,377,351,219,128,623,689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12,147,147,750,557,166,009,277,266,446,164,341,729,697,940,171,357,263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57895" r="-947692" b="-9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134,428,635,924,381,058,558,342,373,483,695,239,998,308,348,737,337,500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45,835,667,167,756,167,327,808,684,200,497,934,083,305,406,003,263,080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27778" r="-947692" b="-8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507,268,882,587,101,907,135,928,966,969,950,901,239,037,550,690,556,691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172,961,693,284,074,318,802,898,801,630,921,272,808,376,171,618,605,053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52632" r="-947692" b="-7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1,913,957,124,704,016,720,646,095,852,898,568,656,870,706,493,680,372,352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652,587,801,648,072,657,385,242,064,252,120,087,145,845,127,550,204,344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33333" r="-947692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7,220,626,376,739,743,204,712,927,445,165,724,589,272,091,607,783,034,325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2,440,735,263,004,787,039,318,901,058,435,443,959,679,578,395,810,067,499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47368" r="-947692" b="-5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27,237,505,194,018,078,864,602,783,571,427,472,860,418,008,032,804,687,924</a:t>
                          </a:r>
                          <a:endParaRPr kumimoji="1" lang="ja-JP" altLang="en-US" sz="95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9,200,983,829,108,871,720,824,454,037,812,685,220,751,863,003,740,596,660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47368" r="-947692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102,733,154,885,874,285,090,022,412,414,655,338,630,173,029,721,095,307,295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34,703,835,672,760,725,659,254,115,573,775,525,383,657,603,505,506,462,795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4444" r="-947692" b="-3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387,441,199,483,882,790,074,386,518,739,975,425,611,166,119,546,861,977,600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130,879,809,160,332,709,730,909,060,139,747,285,756,827,067,222,934,653,120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42105" r="-947692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1,461,012,223,100,730,076,686,798,067,582,261,367,840,286,394,049,834,758,177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493,533,958,003,824,346,986,768,858,213,124,355,417,772,366,581,533,141,923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50000" r="-94769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5,508,783,927,988,926,594,011,003,719,084,348,517,902,267,230,291,120,238,668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1,842,484,668,472,842,688,235,271,932,872,735,062,103,648,776,666,005,382,528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8356537"/>
                      </a:ext>
                    </a:extLst>
                  </a:tr>
                  <a:tr h="23521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36842" r="-947692" b="-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20,768,847,849,083,459,407,230,734,273,699,231,588,352,138,676,085,736,775,275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95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6,946,403,315,106,848,273,582,090,103,916,680,058,367,861,,235,272,392,879,353</a:t>
                          </a:r>
                          <a:endParaRPr lang="en-US" altLang="ja-JP" sz="9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7829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456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6C7F0-ECB4-B080-2B63-3FEB31DE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Unfoldings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EC887F-4D94-9C27-D5DD-287312BF7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3517640"/>
            <a:ext cx="8611377" cy="4478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Cutting along the thick line on the left cube of each pair …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79F177-9AC6-1EB1-65BD-48956E12F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C8C2E1-6658-0D7A-A01E-AE322785D04E}"/>
              </a:ext>
            </a:extLst>
          </p:cNvPr>
          <p:cNvSpPr/>
          <p:nvPr/>
        </p:nvSpPr>
        <p:spPr>
          <a:xfrm>
            <a:off x="266311" y="1746883"/>
            <a:ext cx="8611377" cy="1682117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general unfolding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of a polyhedron is a flat polygon obtained by cutting along its edges and faces, then unfolding its faces into a plane. When the cuts are restricted to its edges, this is called an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27D197-D895-92AF-25F1-527FDEF0631B}"/>
              </a:ext>
            </a:extLst>
          </p:cNvPr>
          <p:cNvSpPr txBox="1"/>
          <p:nvPr/>
        </p:nvSpPr>
        <p:spPr>
          <a:xfrm>
            <a:off x="266311" y="1272662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Definition 1</a:t>
            </a:r>
            <a:r>
              <a:rPr lang="ja-JP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[E. D. Demaine and J. O’Rourke, 2007]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CAB7E4D-4709-6FAC-A2A3-1266AF782696}"/>
              </a:ext>
            </a:extLst>
          </p:cNvPr>
          <p:cNvGrpSpPr/>
          <p:nvPr/>
        </p:nvGrpSpPr>
        <p:grpSpPr>
          <a:xfrm>
            <a:off x="4950979" y="4362653"/>
            <a:ext cx="3215002" cy="1324615"/>
            <a:chOff x="966657" y="4676677"/>
            <a:chExt cx="3215002" cy="1324615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0782D7D7-F525-C7F3-BD52-20560FF8F917}"/>
                </a:ext>
              </a:extLst>
            </p:cNvPr>
            <p:cNvGrpSpPr/>
            <p:nvPr/>
          </p:nvGrpSpPr>
          <p:grpSpPr>
            <a:xfrm>
              <a:off x="966657" y="4676677"/>
              <a:ext cx="1256120" cy="1297989"/>
              <a:chOff x="988214" y="3923286"/>
              <a:chExt cx="1256120" cy="1297989"/>
            </a:xfrm>
          </p:grpSpPr>
          <p:sp>
            <p:nvSpPr>
              <p:cNvPr id="69" name="フリーフォーム 22">
                <a:extLst>
                  <a:ext uri="{FF2B5EF4-FFF2-40B4-BE49-F238E27FC236}">
                    <a16:creationId xmlns:a16="http://schemas.microsoft.com/office/drawing/2014/main" id="{1C2C36B4-A41D-1806-CB82-3902ABD47099}"/>
                  </a:ext>
                </a:extLst>
              </p:cNvPr>
              <p:cNvSpPr/>
              <p:nvPr/>
            </p:nvSpPr>
            <p:spPr>
              <a:xfrm>
                <a:off x="988214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70" name="フリーフォーム 23">
                <a:extLst>
                  <a:ext uri="{FF2B5EF4-FFF2-40B4-BE49-F238E27FC236}">
                    <a16:creationId xmlns:a16="http://schemas.microsoft.com/office/drawing/2014/main" id="{78B193B4-CFB3-A771-793C-EDFD3F619FAE}"/>
                  </a:ext>
                </a:extLst>
              </p:cNvPr>
              <p:cNvSpPr/>
              <p:nvPr/>
            </p:nvSpPr>
            <p:spPr>
              <a:xfrm>
                <a:off x="988214" y="4315745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71" name="フリーフォーム 24">
                <a:extLst>
                  <a:ext uri="{FF2B5EF4-FFF2-40B4-BE49-F238E27FC236}">
                    <a16:creationId xmlns:a16="http://schemas.microsoft.com/office/drawing/2014/main" id="{426DEDD0-19DD-347C-0474-A1548B7D929D}"/>
                  </a:ext>
                </a:extLst>
              </p:cNvPr>
              <p:cNvSpPr/>
              <p:nvPr/>
            </p:nvSpPr>
            <p:spPr>
              <a:xfrm>
                <a:off x="1909911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72" name="フリーフォーム 25">
                <a:extLst>
                  <a:ext uri="{FF2B5EF4-FFF2-40B4-BE49-F238E27FC236}">
                    <a16:creationId xmlns:a16="http://schemas.microsoft.com/office/drawing/2014/main" id="{1A8989BD-6DFE-4D17-F730-9B8355F69FBA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73" name="フリーフォーム 26">
                <a:extLst>
                  <a:ext uri="{FF2B5EF4-FFF2-40B4-BE49-F238E27FC236}">
                    <a16:creationId xmlns:a16="http://schemas.microsoft.com/office/drawing/2014/main" id="{C3F0BF3A-999A-E7A7-0D66-0B3CFFE9A050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74" name="フリーフォーム 27">
                <a:extLst>
                  <a:ext uri="{FF2B5EF4-FFF2-40B4-BE49-F238E27FC236}">
                    <a16:creationId xmlns:a16="http://schemas.microsoft.com/office/drawing/2014/main" id="{3C14C5F1-5D92-4FF8-D5E2-DA17729EB1E6}"/>
                  </a:ext>
                </a:extLst>
              </p:cNvPr>
              <p:cNvSpPr/>
              <p:nvPr/>
            </p:nvSpPr>
            <p:spPr>
              <a:xfrm>
                <a:off x="2217234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75" name="フリーフォーム 28">
                <a:extLst>
                  <a:ext uri="{FF2B5EF4-FFF2-40B4-BE49-F238E27FC236}">
                    <a16:creationId xmlns:a16="http://schemas.microsoft.com/office/drawing/2014/main" id="{1EF13FFD-374E-CD42-46B7-0E42BD9C0C83}"/>
                  </a:ext>
                </a:extLst>
              </p:cNvPr>
              <p:cNvSpPr/>
              <p:nvPr/>
            </p:nvSpPr>
            <p:spPr>
              <a:xfrm>
                <a:off x="988214" y="3923286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762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3A8F3550-F6AE-6EFF-4DBC-32A2AB518AED}"/>
                </a:ext>
              </a:extLst>
            </p:cNvPr>
            <p:cNvGrpSpPr/>
            <p:nvPr/>
          </p:nvGrpSpPr>
          <p:grpSpPr>
            <a:xfrm>
              <a:off x="966657" y="4676677"/>
              <a:ext cx="1229020" cy="1324615"/>
              <a:chOff x="966657" y="4676677"/>
              <a:chExt cx="1229020" cy="1324615"/>
            </a:xfrm>
          </p:grpSpPr>
          <p:sp>
            <p:nvSpPr>
              <p:cNvPr id="64" name="フリーフォーム 17">
                <a:extLst>
                  <a:ext uri="{FF2B5EF4-FFF2-40B4-BE49-F238E27FC236}">
                    <a16:creationId xmlns:a16="http://schemas.microsoft.com/office/drawing/2014/main" id="{0EBE2873-B45D-A54C-9B1C-10014B29FF17}"/>
                  </a:ext>
                </a:extLst>
              </p:cNvPr>
              <p:cNvSpPr/>
              <p:nvPr/>
            </p:nvSpPr>
            <p:spPr>
              <a:xfrm>
                <a:off x="966657" y="5974667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5" name="フリーフォーム 18">
                <a:extLst>
                  <a:ext uri="{FF2B5EF4-FFF2-40B4-BE49-F238E27FC236}">
                    <a16:creationId xmlns:a16="http://schemas.microsoft.com/office/drawing/2014/main" id="{29348FFF-4D79-2D0B-1455-328A25619116}"/>
                  </a:ext>
                </a:extLst>
              </p:cNvPr>
              <p:cNvSpPr/>
              <p:nvPr/>
            </p:nvSpPr>
            <p:spPr>
              <a:xfrm>
                <a:off x="1273980" y="5582208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6" name="フリーフォーム 19">
                <a:extLst>
                  <a:ext uri="{FF2B5EF4-FFF2-40B4-BE49-F238E27FC236}">
                    <a16:creationId xmlns:a16="http://schemas.microsoft.com/office/drawing/2014/main" id="{F971828A-7963-A4B0-85AC-1849D910B160}"/>
                  </a:ext>
                </a:extLst>
              </p:cNvPr>
              <p:cNvSpPr/>
              <p:nvPr/>
            </p:nvSpPr>
            <p:spPr>
              <a:xfrm>
                <a:off x="966657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7" name="フリーフォーム 20">
                <a:extLst>
                  <a:ext uri="{FF2B5EF4-FFF2-40B4-BE49-F238E27FC236}">
                    <a16:creationId xmlns:a16="http://schemas.microsoft.com/office/drawing/2014/main" id="{B4C70530-F68E-08CD-E67C-91EC6B77EF45}"/>
                  </a:ext>
                </a:extLst>
              </p:cNvPr>
              <p:cNvSpPr/>
              <p:nvPr/>
            </p:nvSpPr>
            <p:spPr>
              <a:xfrm>
                <a:off x="1888354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8" name="フリーフォーム 21">
                <a:extLst>
                  <a:ext uri="{FF2B5EF4-FFF2-40B4-BE49-F238E27FC236}">
                    <a16:creationId xmlns:a16="http://schemas.microsoft.com/office/drawing/2014/main" id="{38CC1BFB-D2A4-BE34-BEEF-03B222E4DD01}"/>
                  </a:ext>
                </a:extLst>
              </p:cNvPr>
              <p:cNvSpPr/>
              <p:nvPr/>
            </p:nvSpPr>
            <p:spPr>
              <a:xfrm>
                <a:off x="1888354" y="4676677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BA334250-05C8-CE6E-4617-F36FBCEF43F6}"/>
                </a:ext>
              </a:extLst>
            </p:cNvPr>
            <p:cNvGrpSpPr/>
            <p:nvPr/>
          </p:nvGrpSpPr>
          <p:grpSpPr>
            <a:xfrm>
              <a:off x="2645317" y="4676677"/>
              <a:ext cx="1536342" cy="1131846"/>
              <a:chOff x="2660997" y="4583755"/>
              <a:chExt cx="1536342" cy="1131846"/>
            </a:xfrm>
          </p:grpSpPr>
          <p:sp>
            <p:nvSpPr>
              <p:cNvPr id="58" name="フリーフォーム 11">
                <a:extLst>
                  <a:ext uri="{FF2B5EF4-FFF2-40B4-BE49-F238E27FC236}">
                    <a16:creationId xmlns:a16="http://schemas.microsoft.com/office/drawing/2014/main" id="{6F0950C9-5B60-D34E-17F7-546B745A5B2F}"/>
                  </a:ext>
                </a:extLst>
              </p:cNvPr>
              <p:cNvSpPr/>
              <p:nvPr/>
            </p:nvSpPr>
            <p:spPr>
              <a:xfrm>
                <a:off x="2660997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59" name="フリーフォーム 12">
                <a:extLst>
                  <a:ext uri="{FF2B5EF4-FFF2-40B4-BE49-F238E27FC236}">
                    <a16:creationId xmlns:a16="http://schemas.microsoft.com/office/drawing/2014/main" id="{023B4893-BF29-615D-7010-345C51A51975}"/>
                  </a:ext>
                </a:extLst>
              </p:cNvPr>
              <p:cNvSpPr/>
              <p:nvPr/>
            </p:nvSpPr>
            <p:spPr>
              <a:xfrm>
                <a:off x="3045286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0" name="フリーフォーム 13">
                <a:extLst>
                  <a:ext uri="{FF2B5EF4-FFF2-40B4-BE49-F238E27FC236}">
                    <a16:creationId xmlns:a16="http://schemas.microsoft.com/office/drawing/2014/main" id="{89AEEDD0-9F95-822A-7CE4-105D09544034}"/>
                  </a:ext>
                </a:extLst>
              </p:cNvPr>
              <p:cNvSpPr/>
              <p:nvPr/>
            </p:nvSpPr>
            <p:spPr>
              <a:xfrm>
                <a:off x="3429304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1" name="フリーフォーム 14">
                <a:extLst>
                  <a:ext uri="{FF2B5EF4-FFF2-40B4-BE49-F238E27FC236}">
                    <a16:creationId xmlns:a16="http://schemas.microsoft.com/office/drawing/2014/main" id="{58D372C2-1D1C-6ABF-D8D6-E216FF3067C7}"/>
                  </a:ext>
                </a:extLst>
              </p:cNvPr>
              <p:cNvSpPr/>
              <p:nvPr/>
            </p:nvSpPr>
            <p:spPr>
              <a:xfrm>
                <a:off x="3045286" y="4583755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2" name="フリーフォーム 15">
                <a:extLst>
                  <a:ext uri="{FF2B5EF4-FFF2-40B4-BE49-F238E27FC236}">
                    <a16:creationId xmlns:a16="http://schemas.microsoft.com/office/drawing/2014/main" id="{2400DA51-55F3-1354-5EE6-E2DB4A00F136}"/>
                  </a:ext>
                </a:extLst>
              </p:cNvPr>
              <p:cNvSpPr/>
              <p:nvPr/>
            </p:nvSpPr>
            <p:spPr>
              <a:xfrm>
                <a:off x="3813322" y="4961037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63" name="フリーフォーム 16">
                <a:extLst>
                  <a:ext uri="{FF2B5EF4-FFF2-40B4-BE49-F238E27FC236}">
                    <a16:creationId xmlns:a16="http://schemas.microsoft.com/office/drawing/2014/main" id="{8B2E3320-DDA4-B682-F464-33280DCD5D90}"/>
                  </a:ext>
                </a:extLst>
              </p:cNvPr>
              <p:cNvSpPr/>
              <p:nvPr/>
            </p:nvSpPr>
            <p:spPr>
              <a:xfrm>
                <a:off x="3045286" y="5338319"/>
                <a:ext cx="384017" cy="377282"/>
              </a:xfrm>
              <a:custGeom>
                <a:avLst/>
                <a:gdLst>
                  <a:gd name="connsiteX0" fmla="*/ 0 w 384017"/>
                  <a:gd name="connsiteY0" fmla="*/ 0 h 377282"/>
                  <a:gd name="connsiteX1" fmla="*/ 384018 w 384017"/>
                  <a:gd name="connsiteY1" fmla="*/ 0 h 377282"/>
                  <a:gd name="connsiteX2" fmla="*/ 384018 w 384017"/>
                  <a:gd name="connsiteY2" fmla="*/ 377282 h 377282"/>
                  <a:gd name="connsiteX3" fmla="*/ 0 w 384017"/>
                  <a:gd name="connsiteY3" fmla="*/ 377282 h 37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17" h="377282">
                    <a:moveTo>
                      <a:pt x="0" y="0"/>
                    </a:moveTo>
                    <a:lnTo>
                      <a:pt x="384018" y="0"/>
                    </a:lnTo>
                    <a:lnTo>
                      <a:pt x="384018" y="377282"/>
                    </a:lnTo>
                    <a:lnTo>
                      <a:pt x="0" y="37728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</p:grpSp>
      <p:sp>
        <p:nvSpPr>
          <p:cNvPr id="47" name="フリーフォーム 48">
            <a:extLst>
              <a:ext uri="{FF2B5EF4-FFF2-40B4-BE49-F238E27FC236}">
                <a16:creationId xmlns:a16="http://schemas.microsoft.com/office/drawing/2014/main" id="{DC5290B6-A10C-D593-0B1A-CB2C6D1C386F}"/>
              </a:ext>
            </a:extLst>
          </p:cNvPr>
          <p:cNvSpPr/>
          <p:nvPr/>
        </p:nvSpPr>
        <p:spPr>
          <a:xfrm>
            <a:off x="708464" y="5660643"/>
            <a:ext cx="921697" cy="26625"/>
          </a:xfrm>
          <a:custGeom>
            <a:avLst/>
            <a:gdLst>
              <a:gd name="connsiteX0" fmla="*/ 0 w 921697"/>
              <a:gd name="connsiteY0" fmla="*/ 0 h 26625"/>
              <a:gd name="connsiteX1" fmla="*/ 921697 w 921697"/>
              <a:gd name="connsiteY1" fmla="*/ 0 h 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1697" h="26625">
                <a:moveTo>
                  <a:pt x="0" y="0"/>
                </a:moveTo>
                <a:lnTo>
                  <a:pt x="921697" y="0"/>
                </a:lnTo>
              </a:path>
            </a:pathLst>
          </a:custGeom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48" name="フリーフォーム 49">
            <a:extLst>
              <a:ext uri="{FF2B5EF4-FFF2-40B4-BE49-F238E27FC236}">
                <a16:creationId xmlns:a16="http://schemas.microsoft.com/office/drawing/2014/main" id="{FF140948-DC59-7EC7-92B8-6542130570F3}"/>
              </a:ext>
            </a:extLst>
          </p:cNvPr>
          <p:cNvSpPr/>
          <p:nvPr/>
        </p:nvSpPr>
        <p:spPr>
          <a:xfrm>
            <a:off x="1015787" y="5268184"/>
            <a:ext cx="921697" cy="26625"/>
          </a:xfrm>
          <a:custGeom>
            <a:avLst/>
            <a:gdLst>
              <a:gd name="connsiteX0" fmla="*/ 0 w 921697"/>
              <a:gd name="connsiteY0" fmla="*/ 0 h 26625"/>
              <a:gd name="connsiteX1" fmla="*/ 921697 w 921697"/>
              <a:gd name="connsiteY1" fmla="*/ 0 h 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1697" h="26625">
                <a:moveTo>
                  <a:pt x="0" y="0"/>
                </a:moveTo>
                <a:lnTo>
                  <a:pt x="921697" y="0"/>
                </a:lnTo>
              </a:path>
            </a:pathLst>
          </a:custGeom>
          <a:ln w="28575" cap="flat">
            <a:solidFill>
              <a:schemeClr val="tx1"/>
            </a:solidFill>
            <a:custDash>
              <a:ds d="224160" sp="224160"/>
            </a:custDash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49" name="フリーフォーム 50">
            <a:extLst>
              <a:ext uri="{FF2B5EF4-FFF2-40B4-BE49-F238E27FC236}">
                <a16:creationId xmlns:a16="http://schemas.microsoft.com/office/drawing/2014/main" id="{C9C4A9DE-38D1-2114-9762-081323C0112B}"/>
              </a:ext>
            </a:extLst>
          </p:cNvPr>
          <p:cNvSpPr/>
          <p:nvPr/>
        </p:nvSpPr>
        <p:spPr>
          <a:xfrm>
            <a:off x="708464" y="5268184"/>
            <a:ext cx="307322" cy="392458"/>
          </a:xfrm>
          <a:custGeom>
            <a:avLst/>
            <a:gdLst>
              <a:gd name="connsiteX0" fmla="*/ 0 w 307322"/>
              <a:gd name="connsiteY0" fmla="*/ 392459 h 392458"/>
              <a:gd name="connsiteX1" fmla="*/ 307323 w 307322"/>
              <a:gd name="connsiteY1" fmla="*/ 0 h 3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322" h="392458">
                <a:moveTo>
                  <a:pt x="0" y="392459"/>
                </a:moveTo>
                <a:lnTo>
                  <a:pt x="307323" y="0"/>
                </a:lnTo>
              </a:path>
            </a:pathLst>
          </a:custGeom>
          <a:ln w="28575" cap="flat">
            <a:solidFill>
              <a:schemeClr val="tx1"/>
            </a:solidFill>
            <a:custDash>
              <a:ds d="224160" sp="224160"/>
            </a:custDash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50" name="フリーフォーム 51">
            <a:extLst>
              <a:ext uri="{FF2B5EF4-FFF2-40B4-BE49-F238E27FC236}">
                <a16:creationId xmlns:a16="http://schemas.microsoft.com/office/drawing/2014/main" id="{6D5B54B3-E3E2-1818-200B-4F2F2959B831}"/>
              </a:ext>
            </a:extLst>
          </p:cNvPr>
          <p:cNvSpPr/>
          <p:nvPr/>
        </p:nvSpPr>
        <p:spPr>
          <a:xfrm>
            <a:off x="1630161" y="5268184"/>
            <a:ext cx="307322" cy="392458"/>
          </a:xfrm>
          <a:custGeom>
            <a:avLst/>
            <a:gdLst>
              <a:gd name="connsiteX0" fmla="*/ 0 w 307322"/>
              <a:gd name="connsiteY0" fmla="*/ 392459 h 392458"/>
              <a:gd name="connsiteX1" fmla="*/ 307323 w 307322"/>
              <a:gd name="connsiteY1" fmla="*/ 0 h 3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322" h="392458">
                <a:moveTo>
                  <a:pt x="0" y="392459"/>
                </a:moveTo>
                <a:lnTo>
                  <a:pt x="307323" y="0"/>
                </a:lnTo>
              </a:path>
            </a:pathLst>
          </a:custGeom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51" name="フリーフォーム 52">
            <a:extLst>
              <a:ext uri="{FF2B5EF4-FFF2-40B4-BE49-F238E27FC236}">
                <a16:creationId xmlns:a16="http://schemas.microsoft.com/office/drawing/2014/main" id="{4A94E755-9349-94C9-FF39-C4467319160B}"/>
              </a:ext>
            </a:extLst>
          </p:cNvPr>
          <p:cNvSpPr/>
          <p:nvPr/>
        </p:nvSpPr>
        <p:spPr>
          <a:xfrm>
            <a:off x="708464" y="4362653"/>
            <a:ext cx="307322" cy="392458"/>
          </a:xfrm>
          <a:custGeom>
            <a:avLst/>
            <a:gdLst>
              <a:gd name="connsiteX0" fmla="*/ 0 w 307322"/>
              <a:gd name="connsiteY0" fmla="*/ 392459 h 392458"/>
              <a:gd name="connsiteX1" fmla="*/ 307323 w 307322"/>
              <a:gd name="connsiteY1" fmla="*/ 0 h 3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322" h="392458">
                <a:moveTo>
                  <a:pt x="0" y="392459"/>
                </a:moveTo>
                <a:lnTo>
                  <a:pt x="307323" y="0"/>
                </a:lnTo>
              </a:path>
            </a:pathLst>
          </a:custGeom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52" name="フリーフォーム 53">
            <a:extLst>
              <a:ext uri="{FF2B5EF4-FFF2-40B4-BE49-F238E27FC236}">
                <a16:creationId xmlns:a16="http://schemas.microsoft.com/office/drawing/2014/main" id="{C75AD9E9-9B6E-A692-21AC-BCC591EAC309}"/>
              </a:ext>
            </a:extLst>
          </p:cNvPr>
          <p:cNvSpPr/>
          <p:nvPr/>
        </p:nvSpPr>
        <p:spPr>
          <a:xfrm>
            <a:off x="1630161" y="4362653"/>
            <a:ext cx="307322" cy="392458"/>
          </a:xfrm>
          <a:custGeom>
            <a:avLst/>
            <a:gdLst>
              <a:gd name="connsiteX0" fmla="*/ 0 w 307322"/>
              <a:gd name="connsiteY0" fmla="*/ 392459 h 392458"/>
              <a:gd name="connsiteX1" fmla="*/ 307323 w 307322"/>
              <a:gd name="connsiteY1" fmla="*/ 0 h 3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322" h="392458">
                <a:moveTo>
                  <a:pt x="0" y="392459"/>
                </a:moveTo>
                <a:lnTo>
                  <a:pt x="307323" y="0"/>
                </a:lnTo>
              </a:path>
            </a:pathLst>
          </a:custGeom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123A3339-4B82-F1DD-B306-49DD96CAFBB0}"/>
              </a:ext>
            </a:extLst>
          </p:cNvPr>
          <p:cNvGrpSpPr/>
          <p:nvPr/>
        </p:nvGrpSpPr>
        <p:grpSpPr>
          <a:xfrm>
            <a:off x="2651128" y="4362653"/>
            <a:ext cx="1152052" cy="1131846"/>
            <a:chOff x="7025292" y="4577012"/>
            <a:chExt cx="1152052" cy="1131846"/>
          </a:xfrm>
        </p:grpSpPr>
        <p:sp>
          <p:nvSpPr>
            <p:cNvPr id="127" name="フリーフォーム 42">
              <a:extLst>
                <a:ext uri="{FF2B5EF4-FFF2-40B4-BE49-F238E27FC236}">
                  <a16:creationId xmlns:a16="http://schemas.microsoft.com/office/drawing/2014/main" id="{4CB3D7CD-1128-BB36-8878-F0138BFD8332}"/>
                </a:ext>
              </a:extLst>
            </p:cNvPr>
            <p:cNvSpPr/>
            <p:nvPr/>
          </p:nvSpPr>
          <p:spPr>
            <a:xfrm>
              <a:off x="7025292" y="4954294"/>
              <a:ext cx="384017" cy="377282"/>
            </a:xfrm>
            <a:custGeom>
              <a:avLst/>
              <a:gdLst>
                <a:gd name="connsiteX0" fmla="*/ 0 w 384017"/>
                <a:gd name="connsiteY0" fmla="*/ 0 h 377282"/>
                <a:gd name="connsiteX1" fmla="*/ 384018 w 384017"/>
                <a:gd name="connsiteY1" fmla="*/ 0 h 377282"/>
                <a:gd name="connsiteX2" fmla="*/ 384018 w 384017"/>
                <a:gd name="connsiteY2" fmla="*/ 377282 h 377282"/>
                <a:gd name="connsiteX3" fmla="*/ 0 w 384017"/>
                <a:gd name="connsiteY3" fmla="*/ 377282 h 3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17" h="377282">
                  <a:moveTo>
                    <a:pt x="0" y="0"/>
                  </a:moveTo>
                  <a:lnTo>
                    <a:pt x="384018" y="0"/>
                  </a:lnTo>
                  <a:lnTo>
                    <a:pt x="384018" y="377282"/>
                  </a:lnTo>
                  <a:lnTo>
                    <a:pt x="0" y="377282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Helvetica" pitchFamily="2" charset="0"/>
              </a:endParaRPr>
            </a:p>
          </p:txBody>
        </p:sp>
        <p:sp>
          <p:nvSpPr>
            <p:cNvPr id="128" name="フリーフォーム 43">
              <a:extLst>
                <a:ext uri="{FF2B5EF4-FFF2-40B4-BE49-F238E27FC236}">
                  <a16:creationId xmlns:a16="http://schemas.microsoft.com/office/drawing/2014/main" id="{2749924A-1691-4C4A-3885-392E246C7445}"/>
                </a:ext>
              </a:extLst>
            </p:cNvPr>
            <p:cNvSpPr/>
            <p:nvPr/>
          </p:nvSpPr>
          <p:spPr>
            <a:xfrm>
              <a:off x="7409310" y="4954294"/>
              <a:ext cx="384017" cy="377282"/>
            </a:xfrm>
            <a:custGeom>
              <a:avLst/>
              <a:gdLst>
                <a:gd name="connsiteX0" fmla="*/ 0 w 384017"/>
                <a:gd name="connsiteY0" fmla="*/ 0 h 377282"/>
                <a:gd name="connsiteX1" fmla="*/ 384018 w 384017"/>
                <a:gd name="connsiteY1" fmla="*/ 0 h 377282"/>
                <a:gd name="connsiteX2" fmla="*/ 384018 w 384017"/>
                <a:gd name="connsiteY2" fmla="*/ 377282 h 377282"/>
                <a:gd name="connsiteX3" fmla="*/ 0 w 384017"/>
                <a:gd name="connsiteY3" fmla="*/ 377282 h 3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17" h="377282">
                  <a:moveTo>
                    <a:pt x="0" y="0"/>
                  </a:moveTo>
                  <a:lnTo>
                    <a:pt x="384018" y="0"/>
                  </a:lnTo>
                  <a:lnTo>
                    <a:pt x="384018" y="377282"/>
                  </a:lnTo>
                  <a:lnTo>
                    <a:pt x="0" y="377282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Helvetica" pitchFamily="2" charset="0"/>
              </a:endParaRPr>
            </a:p>
          </p:txBody>
        </p:sp>
        <p:sp>
          <p:nvSpPr>
            <p:cNvPr id="129" name="フリーフォーム 44">
              <a:extLst>
                <a:ext uri="{FF2B5EF4-FFF2-40B4-BE49-F238E27FC236}">
                  <a16:creationId xmlns:a16="http://schemas.microsoft.com/office/drawing/2014/main" id="{AC17E141-58EB-8F1E-45E1-DCFC85F3C294}"/>
                </a:ext>
              </a:extLst>
            </p:cNvPr>
            <p:cNvSpPr/>
            <p:nvPr/>
          </p:nvSpPr>
          <p:spPr>
            <a:xfrm>
              <a:off x="7793327" y="4954294"/>
              <a:ext cx="384017" cy="377282"/>
            </a:xfrm>
            <a:custGeom>
              <a:avLst/>
              <a:gdLst>
                <a:gd name="connsiteX0" fmla="*/ 0 w 384017"/>
                <a:gd name="connsiteY0" fmla="*/ 0 h 377282"/>
                <a:gd name="connsiteX1" fmla="*/ 384018 w 384017"/>
                <a:gd name="connsiteY1" fmla="*/ 0 h 377282"/>
                <a:gd name="connsiteX2" fmla="*/ 384018 w 384017"/>
                <a:gd name="connsiteY2" fmla="*/ 377282 h 377282"/>
                <a:gd name="connsiteX3" fmla="*/ 0 w 384017"/>
                <a:gd name="connsiteY3" fmla="*/ 377282 h 3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17" h="377282">
                  <a:moveTo>
                    <a:pt x="0" y="0"/>
                  </a:moveTo>
                  <a:lnTo>
                    <a:pt x="384018" y="0"/>
                  </a:lnTo>
                  <a:lnTo>
                    <a:pt x="384018" y="377282"/>
                  </a:lnTo>
                  <a:lnTo>
                    <a:pt x="0" y="377282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Helvetica" pitchFamily="2" charset="0"/>
              </a:endParaRPr>
            </a:p>
          </p:txBody>
        </p:sp>
        <p:sp>
          <p:nvSpPr>
            <p:cNvPr id="130" name="フリーフォーム 45">
              <a:extLst>
                <a:ext uri="{FF2B5EF4-FFF2-40B4-BE49-F238E27FC236}">
                  <a16:creationId xmlns:a16="http://schemas.microsoft.com/office/drawing/2014/main" id="{C17673F7-C388-FCE9-625B-A2329A9DF510}"/>
                </a:ext>
              </a:extLst>
            </p:cNvPr>
            <p:cNvSpPr/>
            <p:nvPr/>
          </p:nvSpPr>
          <p:spPr>
            <a:xfrm>
              <a:off x="7409310" y="4577012"/>
              <a:ext cx="384017" cy="377282"/>
            </a:xfrm>
            <a:custGeom>
              <a:avLst/>
              <a:gdLst>
                <a:gd name="connsiteX0" fmla="*/ 0 w 384017"/>
                <a:gd name="connsiteY0" fmla="*/ 0 h 377282"/>
                <a:gd name="connsiteX1" fmla="*/ 384018 w 384017"/>
                <a:gd name="connsiteY1" fmla="*/ 0 h 377282"/>
                <a:gd name="connsiteX2" fmla="*/ 384018 w 384017"/>
                <a:gd name="connsiteY2" fmla="*/ 377282 h 377282"/>
                <a:gd name="connsiteX3" fmla="*/ 0 w 384017"/>
                <a:gd name="connsiteY3" fmla="*/ 377282 h 3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17" h="377282">
                  <a:moveTo>
                    <a:pt x="0" y="0"/>
                  </a:moveTo>
                  <a:lnTo>
                    <a:pt x="384018" y="0"/>
                  </a:lnTo>
                  <a:lnTo>
                    <a:pt x="384018" y="377282"/>
                  </a:lnTo>
                  <a:lnTo>
                    <a:pt x="0" y="377282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Helvetica" pitchFamily="2" charset="0"/>
              </a:endParaRPr>
            </a:p>
          </p:txBody>
        </p:sp>
        <p:sp>
          <p:nvSpPr>
            <p:cNvPr id="131" name="フリーフォーム 47">
              <a:extLst>
                <a:ext uri="{FF2B5EF4-FFF2-40B4-BE49-F238E27FC236}">
                  <a16:creationId xmlns:a16="http://schemas.microsoft.com/office/drawing/2014/main" id="{066B081A-B55C-9DC8-2390-9D46D7D0CF1C}"/>
                </a:ext>
              </a:extLst>
            </p:cNvPr>
            <p:cNvSpPr/>
            <p:nvPr/>
          </p:nvSpPr>
          <p:spPr>
            <a:xfrm>
              <a:off x="7409310" y="5331576"/>
              <a:ext cx="384017" cy="377282"/>
            </a:xfrm>
            <a:custGeom>
              <a:avLst/>
              <a:gdLst>
                <a:gd name="connsiteX0" fmla="*/ 0 w 384017"/>
                <a:gd name="connsiteY0" fmla="*/ 0 h 377282"/>
                <a:gd name="connsiteX1" fmla="*/ 384018 w 384017"/>
                <a:gd name="connsiteY1" fmla="*/ 0 h 377282"/>
                <a:gd name="connsiteX2" fmla="*/ 384018 w 384017"/>
                <a:gd name="connsiteY2" fmla="*/ 377282 h 377282"/>
                <a:gd name="connsiteX3" fmla="*/ 0 w 384017"/>
                <a:gd name="connsiteY3" fmla="*/ 377282 h 3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17" h="377282">
                  <a:moveTo>
                    <a:pt x="0" y="0"/>
                  </a:moveTo>
                  <a:lnTo>
                    <a:pt x="384018" y="0"/>
                  </a:lnTo>
                  <a:lnTo>
                    <a:pt x="384018" y="377282"/>
                  </a:lnTo>
                  <a:lnTo>
                    <a:pt x="0" y="377282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Helvetica" pitchFamily="2" charset="0"/>
              </a:endParaRPr>
            </a:p>
          </p:txBody>
        </p:sp>
      </p:grpSp>
      <p:sp>
        <p:nvSpPr>
          <p:cNvPr id="123" name="フリーフォーム 46">
            <a:extLst>
              <a:ext uri="{FF2B5EF4-FFF2-40B4-BE49-F238E27FC236}">
                <a16:creationId xmlns:a16="http://schemas.microsoft.com/office/drawing/2014/main" id="{0854BEF9-BC89-C694-FCEB-3BFE268AFC74}"/>
              </a:ext>
            </a:extLst>
          </p:cNvPr>
          <p:cNvSpPr/>
          <p:nvPr/>
        </p:nvSpPr>
        <p:spPr>
          <a:xfrm>
            <a:off x="3803452" y="4739935"/>
            <a:ext cx="384018" cy="377282"/>
          </a:xfrm>
          <a:custGeom>
            <a:avLst/>
            <a:gdLst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3" fmla="*/ 0 w 384018"/>
              <a:gd name="connsiteY3" fmla="*/ 0 h 377282"/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3" fmla="*/ 0 w 384018"/>
              <a:gd name="connsiteY3" fmla="*/ 0 h 377282"/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3" fmla="*/ 0 w 384018"/>
              <a:gd name="connsiteY3" fmla="*/ 0 h 3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18" h="377282">
                <a:moveTo>
                  <a:pt x="0" y="0"/>
                </a:moveTo>
                <a:cubicBezTo>
                  <a:pt x="135501" y="346892"/>
                  <a:pt x="282248" y="71617"/>
                  <a:pt x="384018" y="377282"/>
                </a:cubicBezTo>
                <a:lnTo>
                  <a:pt x="0" y="377282"/>
                </a:lnTo>
                <a:lnTo>
                  <a:pt x="0" y="0"/>
                </a:ln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24" name="フリーフォーム 46">
            <a:extLst>
              <a:ext uri="{FF2B5EF4-FFF2-40B4-BE49-F238E27FC236}">
                <a16:creationId xmlns:a16="http://schemas.microsoft.com/office/drawing/2014/main" id="{4A7A5F69-63E8-0FAF-35E9-3723A5160820}"/>
              </a:ext>
            </a:extLst>
          </p:cNvPr>
          <p:cNvSpPr/>
          <p:nvPr/>
        </p:nvSpPr>
        <p:spPr>
          <a:xfrm rot="10800000">
            <a:off x="2268583" y="4739934"/>
            <a:ext cx="384018" cy="377282"/>
          </a:xfrm>
          <a:custGeom>
            <a:avLst/>
            <a:gdLst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3" fmla="*/ 0 w 384018"/>
              <a:gd name="connsiteY3" fmla="*/ 0 h 377282"/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3" fmla="*/ 0 w 384018"/>
              <a:gd name="connsiteY3" fmla="*/ 0 h 377282"/>
              <a:gd name="connsiteX0" fmla="*/ 0 w 384018"/>
              <a:gd name="connsiteY0" fmla="*/ 0 h 377282"/>
              <a:gd name="connsiteX1" fmla="*/ 384018 w 384018"/>
              <a:gd name="connsiteY1" fmla="*/ 377282 h 377282"/>
              <a:gd name="connsiteX2" fmla="*/ 0 w 384018"/>
              <a:gd name="connsiteY2" fmla="*/ 377282 h 377282"/>
              <a:gd name="connsiteX3" fmla="*/ 0 w 384018"/>
              <a:gd name="connsiteY3" fmla="*/ 0 h 3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18" h="377282">
                <a:moveTo>
                  <a:pt x="0" y="0"/>
                </a:moveTo>
                <a:cubicBezTo>
                  <a:pt x="135501" y="346892"/>
                  <a:pt x="282248" y="71617"/>
                  <a:pt x="384018" y="377282"/>
                </a:cubicBezTo>
                <a:lnTo>
                  <a:pt x="0" y="377282"/>
                </a:lnTo>
                <a:lnTo>
                  <a:pt x="0" y="0"/>
                </a:ln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25" name="フリーフォーム 47">
            <a:extLst>
              <a:ext uri="{FF2B5EF4-FFF2-40B4-BE49-F238E27FC236}">
                <a16:creationId xmlns:a16="http://schemas.microsoft.com/office/drawing/2014/main" id="{5D2BB32F-67A6-478A-CD1A-CFE95243EB7C}"/>
              </a:ext>
            </a:extLst>
          </p:cNvPr>
          <p:cNvSpPr/>
          <p:nvPr/>
        </p:nvSpPr>
        <p:spPr>
          <a:xfrm>
            <a:off x="3764376" y="4621700"/>
            <a:ext cx="123948" cy="102228"/>
          </a:xfrm>
          <a:custGeom>
            <a:avLst/>
            <a:gdLst>
              <a:gd name="connsiteX0" fmla="*/ 0 w 384017"/>
              <a:gd name="connsiteY0" fmla="*/ 0 h 377282"/>
              <a:gd name="connsiteX1" fmla="*/ 384018 w 384017"/>
              <a:gd name="connsiteY1" fmla="*/ 0 h 377282"/>
              <a:gd name="connsiteX2" fmla="*/ 384018 w 384017"/>
              <a:gd name="connsiteY2" fmla="*/ 377282 h 377282"/>
              <a:gd name="connsiteX3" fmla="*/ 0 w 384017"/>
              <a:gd name="connsiteY3" fmla="*/ 377282 h 3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17" h="377282">
                <a:moveTo>
                  <a:pt x="0" y="0"/>
                </a:moveTo>
                <a:lnTo>
                  <a:pt x="384018" y="0"/>
                </a:lnTo>
                <a:lnTo>
                  <a:pt x="384018" y="377282"/>
                </a:lnTo>
                <a:lnTo>
                  <a:pt x="0" y="377282"/>
                </a:lnTo>
                <a:close/>
              </a:path>
            </a:pathLst>
          </a:custGeom>
          <a:solidFill>
            <a:schemeClr val="bg1"/>
          </a:solidFill>
          <a:ln w="2857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26" name="フリーフォーム 47">
            <a:extLst>
              <a:ext uri="{FF2B5EF4-FFF2-40B4-BE49-F238E27FC236}">
                <a16:creationId xmlns:a16="http://schemas.microsoft.com/office/drawing/2014/main" id="{1B197018-18A3-8ED4-D086-6751D7F382EE}"/>
              </a:ext>
            </a:extLst>
          </p:cNvPr>
          <p:cNvSpPr/>
          <p:nvPr/>
        </p:nvSpPr>
        <p:spPr>
          <a:xfrm>
            <a:off x="2601387" y="5138680"/>
            <a:ext cx="123948" cy="102228"/>
          </a:xfrm>
          <a:custGeom>
            <a:avLst/>
            <a:gdLst>
              <a:gd name="connsiteX0" fmla="*/ 0 w 384017"/>
              <a:gd name="connsiteY0" fmla="*/ 0 h 377282"/>
              <a:gd name="connsiteX1" fmla="*/ 384018 w 384017"/>
              <a:gd name="connsiteY1" fmla="*/ 0 h 377282"/>
              <a:gd name="connsiteX2" fmla="*/ 384018 w 384017"/>
              <a:gd name="connsiteY2" fmla="*/ 377282 h 377282"/>
              <a:gd name="connsiteX3" fmla="*/ 0 w 384017"/>
              <a:gd name="connsiteY3" fmla="*/ 377282 h 37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17" h="377282">
                <a:moveTo>
                  <a:pt x="0" y="0"/>
                </a:moveTo>
                <a:lnTo>
                  <a:pt x="384018" y="0"/>
                </a:lnTo>
                <a:lnTo>
                  <a:pt x="384018" y="377282"/>
                </a:lnTo>
                <a:lnTo>
                  <a:pt x="0" y="377282"/>
                </a:lnTo>
                <a:close/>
              </a:path>
            </a:pathLst>
          </a:custGeom>
          <a:solidFill>
            <a:schemeClr val="bg1"/>
          </a:solidFill>
          <a:ln w="2857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3" name="フリーフォーム 34">
            <a:extLst>
              <a:ext uri="{FF2B5EF4-FFF2-40B4-BE49-F238E27FC236}">
                <a16:creationId xmlns:a16="http://schemas.microsoft.com/office/drawing/2014/main" id="{C7D5460F-9ACF-D6B9-7557-DD287C1CF09A}"/>
              </a:ext>
            </a:extLst>
          </p:cNvPr>
          <p:cNvSpPr/>
          <p:nvPr/>
        </p:nvSpPr>
        <p:spPr>
          <a:xfrm>
            <a:off x="702507" y="4769840"/>
            <a:ext cx="27198" cy="908798"/>
          </a:xfrm>
          <a:custGeom>
            <a:avLst/>
            <a:gdLst>
              <a:gd name="connsiteX0" fmla="*/ 0 w 27100"/>
              <a:gd name="connsiteY0" fmla="*/ 905531 h 905530"/>
              <a:gd name="connsiteX1" fmla="*/ 0 w 27100"/>
              <a:gd name="connsiteY1" fmla="*/ 0 h 9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00" h="905530">
                <a:moveTo>
                  <a:pt x="0" y="905531"/>
                </a:moveTo>
                <a:lnTo>
                  <a:pt x="0" y="0"/>
                </a:lnTo>
              </a:path>
            </a:pathLst>
          </a:custGeom>
          <a:ln w="762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4" name="フリーフォーム 35">
            <a:extLst>
              <a:ext uri="{FF2B5EF4-FFF2-40B4-BE49-F238E27FC236}">
                <a16:creationId xmlns:a16="http://schemas.microsoft.com/office/drawing/2014/main" id="{3399A594-D9BC-07C5-E187-7B6EF6736812}"/>
              </a:ext>
            </a:extLst>
          </p:cNvPr>
          <p:cNvSpPr/>
          <p:nvPr/>
        </p:nvSpPr>
        <p:spPr>
          <a:xfrm>
            <a:off x="702507" y="4769840"/>
            <a:ext cx="925023" cy="26721"/>
          </a:xfrm>
          <a:custGeom>
            <a:avLst/>
            <a:gdLst>
              <a:gd name="connsiteX0" fmla="*/ 0 w 921697"/>
              <a:gd name="connsiteY0" fmla="*/ 0 h 26625"/>
              <a:gd name="connsiteX1" fmla="*/ 921697 w 921697"/>
              <a:gd name="connsiteY1" fmla="*/ 0 h 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1697" h="26625">
                <a:moveTo>
                  <a:pt x="0" y="0"/>
                </a:moveTo>
                <a:lnTo>
                  <a:pt x="921697" y="0"/>
                </a:lnTo>
              </a:path>
            </a:pathLst>
          </a:custGeom>
          <a:ln w="762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5" name="フリーフォーム 36">
            <a:extLst>
              <a:ext uri="{FF2B5EF4-FFF2-40B4-BE49-F238E27FC236}">
                <a16:creationId xmlns:a16="http://schemas.microsoft.com/office/drawing/2014/main" id="{F6CAF620-0080-0FD8-C550-76920184B254}"/>
              </a:ext>
            </a:extLst>
          </p:cNvPr>
          <p:cNvSpPr/>
          <p:nvPr/>
        </p:nvSpPr>
        <p:spPr>
          <a:xfrm>
            <a:off x="1627530" y="4769840"/>
            <a:ext cx="27198" cy="908798"/>
          </a:xfrm>
          <a:custGeom>
            <a:avLst/>
            <a:gdLst>
              <a:gd name="connsiteX0" fmla="*/ 0 w 27100"/>
              <a:gd name="connsiteY0" fmla="*/ 905531 h 905530"/>
              <a:gd name="connsiteX1" fmla="*/ 0 w 27100"/>
              <a:gd name="connsiteY1" fmla="*/ 0 h 9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00" h="905530">
                <a:moveTo>
                  <a:pt x="0" y="905531"/>
                </a:moveTo>
                <a:lnTo>
                  <a:pt x="0" y="0"/>
                </a:lnTo>
              </a:path>
            </a:pathLst>
          </a:custGeom>
          <a:ln w="762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6" name="フリーフォーム 37">
            <a:extLst>
              <a:ext uri="{FF2B5EF4-FFF2-40B4-BE49-F238E27FC236}">
                <a16:creationId xmlns:a16="http://schemas.microsoft.com/office/drawing/2014/main" id="{031FDBE5-086E-8F0D-C8C3-0CF0FAA61EE6}"/>
              </a:ext>
            </a:extLst>
          </p:cNvPr>
          <p:cNvSpPr/>
          <p:nvPr/>
        </p:nvSpPr>
        <p:spPr>
          <a:xfrm>
            <a:off x="1010939" y="4375965"/>
            <a:ext cx="27198" cy="908798"/>
          </a:xfrm>
          <a:custGeom>
            <a:avLst/>
            <a:gdLst>
              <a:gd name="connsiteX0" fmla="*/ 0 w 27100"/>
              <a:gd name="connsiteY0" fmla="*/ 905531 h 905530"/>
              <a:gd name="connsiteX1" fmla="*/ 0 w 27100"/>
              <a:gd name="connsiteY1" fmla="*/ 0 h 9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00" h="905530">
                <a:moveTo>
                  <a:pt x="0" y="905531"/>
                </a:moveTo>
                <a:lnTo>
                  <a:pt x="0" y="0"/>
                </a:lnTo>
              </a:path>
            </a:pathLst>
          </a:custGeom>
          <a:ln w="76200" cap="flat">
            <a:solidFill>
              <a:schemeClr val="tx1"/>
            </a:solidFill>
            <a:custDash>
              <a:ds d="224160" sp="224160"/>
            </a:custDash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7" name="フリーフォーム 38">
            <a:extLst>
              <a:ext uri="{FF2B5EF4-FFF2-40B4-BE49-F238E27FC236}">
                <a16:creationId xmlns:a16="http://schemas.microsoft.com/office/drawing/2014/main" id="{FE71290C-3312-2D36-83B3-306F7CEEEFB2}"/>
              </a:ext>
            </a:extLst>
          </p:cNvPr>
          <p:cNvSpPr/>
          <p:nvPr/>
        </p:nvSpPr>
        <p:spPr>
          <a:xfrm>
            <a:off x="1010939" y="4375965"/>
            <a:ext cx="925023" cy="26721"/>
          </a:xfrm>
          <a:custGeom>
            <a:avLst/>
            <a:gdLst>
              <a:gd name="connsiteX0" fmla="*/ 0 w 921697"/>
              <a:gd name="connsiteY0" fmla="*/ 0 h 26625"/>
              <a:gd name="connsiteX1" fmla="*/ 921697 w 921697"/>
              <a:gd name="connsiteY1" fmla="*/ 0 h 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1697" h="26625">
                <a:moveTo>
                  <a:pt x="0" y="0"/>
                </a:moveTo>
                <a:lnTo>
                  <a:pt x="921697" y="0"/>
                </a:lnTo>
              </a:path>
            </a:pathLst>
          </a:custGeom>
          <a:ln w="762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8" name="フリーフォーム 39">
            <a:extLst>
              <a:ext uri="{FF2B5EF4-FFF2-40B4-BE49-F238E27FC236}">
                <a16:creationId xmlns:a16="http://schemas.microsoft.com/office/drawing/2014/main" id="{58FE8114-3AF8-BE0B-A62F-3FC8D5AD8A80}"/>
              </a:ext>
            </a:extLst>
          </p:cNvPr>
          <p:cNvSpPr/>
          <p:nvPr/>
        </p:nvSpPr>
        <p:spPr>
          <a:xfrm>
            <a:off x="1935962" y="4375965"/>
            <a:ext cx="27198" cy="908798"/>
          </a:xfrm>
          <a:custGeom>
            <a:avLst/>
            <a:gdLst>
              <a:gd name="connsiteX0" fmla="*/ 0 w 27100"/>
              <a:gd name="connsiteY0" fmla="*/ 905531 h 905530"/>
              <a:gd name="connsiteX1" fmla="*/ 0 w 27100"/>
              <a:gd name="connsiteY1" fmla="*/ 0 h 9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00" h="905530">
                <a:moveTo>
                  <a:pt x="0" y="905531"/>
                </a:moveTo>
                <a:lnTo>
                  <a:pt x="0" y="0"/>
                </a:lnTo>
              </a:path>
            </a:pathLst>
          </a:custGeom>
          <a:ln w="762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39" name="フリーフォーム 40">
            <a:extLst>
              <a:ext uri="{FF2B5EF4-FFF2-40B4-BE49-F238E27FC236}">
                <a16:creationId xmlns:a16="http://schemas.microsoft.com/office/drawing/2014/main" id="{AE697464-DCE8-3E46-1E8B-0A164AAAEA5C}"/>
              </a:ext>
            </a:extLst>
          </p:cNvPr>
          <p:cNvSpPr/>
          <p:nvPr/>
        </p:nvSpPr>
        <p:spPr>
          <a:xfrm>
            <a:off x="702507" y="4375966"/>
            <a:ext cx="1233455" cy="393875"/>
          </a:xfrm>
          <a:custGeom>
            <a:avLst/>
            <a:gdLst>
              <a:gd name="connsiteX0" fmla="*/ 0 w 1229019"/>
              <a:gd name="connsiteY0" fmla="*/ 392459 h 392458"/>
              <a:gd name="connsiteX1" fmla="*/ 1229020 w 1229019"/>
              <a:gd name="connsiteY1" fmla="*/ 0 h 392458"/>
              <a:gd name="connsiteX0" fmla="*/ 0 w 1229020"/>
              <a:gd name="connsiteY0" fmla="*/ 392459 h 392459"/>
              <a:gd name="connsiteX1" fmla="*/ 1229020 w 1229020"/>
              <a:gd name="connsiteY1" fmla="*/ 0 h 392459"/>
              <a:gd name="connsiteX0" fmla="*/ 0 w 1229020"/>
              <a:gd name="connsiteY0" fmla="*/ 392459 h 392459"/>
              <a:gd name="connsiteX1" fmla="*/ 1229020 w 1229020"/>
              <a:gd name="connsiteY1" fmla="*/ 0 h 392459"/>
              <a:gd name="connsiteX0" fmla="*/ 0 w 1229020"/>
              <a:gd name="connsiteY0" fmla="*/ 392459 h 392459"/>
              <a:gd name="connsiteX1" fmla="*/ 1229020 w 1229020"/>
              <a:gd name="connsiteY1" fmla="*/ 0 h 392459"/>
              <a:gd name="connsiteX0" fmla="*/ 0 w 1229020"/>
              <a:gd name="connsiteY0" fmla="*/ 392459 h 392459"/>
              <a:gd name="connsiteX1" fmla="*/ 1229020 w 1229020"/>
              <a:gd name="connsiteY1" fmla="*/ 0 h 39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020" h="392459">
                <a:moveTo>
                  <a:pt x="0" y="392459"/>
                </a:moveTo>
                <a:cubicBezTo>
                  <a:pt x="1015181" y="246750"/>
                  <a:pt x="238654" y="91114"/>
                  <a:pt x="1229020" y="0"/>
                </a:cubicBezTo>
              </a:path>
            </a:pathLst>
          </a:custGeom>
          <a:ln w="762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>
              <a:latin typeface="Helvetica" pitchFamily="2" charset="0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FBADF8E9-2BCE-68F2-7B65-F0697B99BDE4}"/>
              </a:ext>
            </a:extLst>
          </p:cNvPr>
          <p:cNvSpPr txBox="1"/>
          <p:nvPr/>
        </p:nvSpPr>
        <p:spPr>
          <a:xfrm>
            <a:off x="649799" y="5772814"/>
            <a:ext cx="3590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  <a:latin typeface="Helvetica" pitchFamily="2" charset="0"/>
                <a:ea typeface="Hiragino Kaku Gothic Pro W3" panose="020B0300000000000000" pitchFamily="34" charset="-128"/>
              </a:rPr>
              <a:t>(a)</a:t>
            </a:r>
            <a:r>
              <a:rPr lang="en-US" altLang="ja-JP" sz="2400" dirty="0">
                <a:latin typeface="Helvetica" pitchFamily="2" charset="0"/>
                <a:ea typeface="Hiragino Kaku Gothic Pro W3" panose="020B0300000000000000" pitchFamily="34" charset="-128"/>
              </a:rPr>
              <a:t> General unfolding</a:t>
            </a:r>
            <a:endParaRPr lang="ja-JP" altLang="en-US" sz="2400">
              <a:solidFill>
                <a:srgbClr val="1E219C"/>
              </a:solidFill>
              <a:latin typeface="Helvetica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4ABF9B12-4171-5355-0606-ADB005268782}"/>
              </a:ext>
            </a:extLst>
          </p:cNvPr>
          <p:cNvSpPr txBox="1"/>
          <p:nvPr/>
        </p:nvSpPr>
        <p:spPr>
          <a:xfrm>
            <a:off x="4644647" y="5772814"/>
            <a:ext cx="382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  <a:latin typeface="Helvetica" pitchFamily="2" charset="0"/>
                <a:ea typeface="Hiragino Kaku Gothic Pro W3" panose="020B0300000000000000" pitchFamily="34" charset="-128"/>
              </a:rPr>
              <a:t>(b) </a:t>
            </a:r>
            <a:r>
              <a:rPr lang="en-US" altLang="ja-JP" sz="2400" dirty="0">
                <a:latin typeface="Helvetica" pitchFamily="2" charset="0"/>
                <a:ea typeface="Hiragino Kaku Gothic Pro W3" panose="020B0300000000000000" pitchFamily="34" charset="-128"/>
              </a:rPr>
              <a:t>Edge unfolding</a:t>
            </a:r>
            <a:endParaRPr lang="ja-JP" altLang="en-US" sz="2400">
              <a:latin typeface="Helvetica" pitchFamily="2" charset="0"/>
              <a:ea typeface="Hiragino Kaku Gothic Pro W3" panose="020B0300000000000000" pitchFamily="34" charset="-128"/>
            </a:endParaRPr>
          </a:p>
        </p:txBody>
      </p:sp>
      <p:sp>
        <p:nvSpPr>
          <p:cNvPr id="143" name="角丸四角形 142">
            <a:extLst>
              <a:ext uri="{FF2B5EF4-FFF2-40B4-BE49-F238E27FC236}">
                <a16:creationId xmlns:a16="http://schemas.microsoft.com/office/drawing/2014/main" id="{FD477443-7A3F-2F7F-671A-D3FC1E914EC1}"/>
              </a:ext>
            </a:extLst>
          </p:cNvPr>
          <p:cNvSpPr/>
          <p:nvPr/>
        </p:nvSpPr>
        <p:spPr>
          <a:xfrm>
            <a:off x="4666534" y="4106237"/>
            <a:ext cx="3827667" cy="2207935"/>
          </a:xfrm>
          <a:prstGeom prst="roundRect">
            <a:avLst>
              <a:gd name="adj" fmla="val 6651"/>
            </a:avLst>
          </a:prstGeom>
          <a:solidFill>
            <a:srgbClr val="98E6FF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28AD9-2FA9-2D4E-8867-D8135678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prisms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A2AEA5-63C8-9793-A3C5-4BEE56CE2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E3FDD77F-FDF5-BC89-6D0F-3E0A44CD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0282" r="9506" b="5838"/>
          <a:stretch/>
        </p:blipFill>
        <p:spPr>
          <a:xfrm>
            <a:off x="758622" y="1220763"/>
            <a:ext cx="7964682" cy="4828259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3934FA0-9CD2-ACE3-4BDB-C9396B1FBC8E}"/>
              </a:ext>
            </a:extLst>
          </p:cNvPr>
          <p:cNvCxnSpPr>
            <a:cxnSpLocks/>
          </p:cNvCxnSpPr>
          <p:nvPr/>
        </p:nvCxnSpPr>
        <p:spPr>
          <a:xfrm flipV="1">
            <a:off x="3480597" y="1821275"/>
            <a:ext cx="0" cy="393523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EF19A95-D818-8179-D642-8A9BCAF61BD7}"/>
              </a:ext>
            </a:extLst>
          </p:cNvPr>
          <p:cNvCxnSpPr>
            <a:cxnSpLocks/>
          </p:cNvCxnSpPr>
          <p:nvPr/>
        </p:nvCxnSpPr>
        <p:spPr>
          <a:xfrm flipV="1">
            <a:off x="3544306" y="2957817"/>
            <a:ext cx="0" cy="27986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円形吹き出し 9">
                <a:extLst>
                  <a:ext uri="{FF2B5EF4-FFF2-40B4-BE49-F238E27FC236}">
                    <a16:creationId xmlns:a16="http://schemas.microsoft.com/office/drawing/2014/main" id="{9B0DD66E-FA08-AB24-B405-266E8F4CCBBA}"/>
                  </a:ext>
                </a:extLst>
              </p:cNvPr>
              <p:cNvSpPr/>
              <p:nvPr/>
            </p:nvSpPr>
            <p:spPr>
              <a:xfrm>
                <a:off x="2211677" y="1821275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4.2%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0" name="円形吹き出し 9">
                <a:extLst>
                  <a:ext uri="{FF2B5EF4-FFF2-40B4-BE49-F238E27FC236}">
                    <a16:creationId xmlns:a16="http://schemas.microsoft.com/office/drawing/2014/main" id="{9B0DD66E-FA08-AB24-B405-266E8F4CC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77" y="1821275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046F2CC9-88DF-8B2F-8EE2-D8A92DE83A8E}"/>
                  </a:ext>
                </a:extLst>
              </p:cNvPr>
              <p:cNvSpPr/>
              <p:nvPr/>
            </p:nvSpPr>
            <p:spPr>
              <a:xfrm>
                <a:off x="3706312" y="2253055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67.5%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046F2CC9-88DF-8B2F-8EE2-D8A92DE83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12" y="2253055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615E0A96-4434-6C8A-83E3-45351547F5D7}"/>
                  </a:ext>
                </a:extLst>
              </p:cNvPr>
              <p:cNvSpPr/>
              <p:nvPr/>
            </p:nvSpPr>
            <p:spPr>
              <a:xfrm>
                <a:off x="3735029" y="5163455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615E0A96-4434-6C8A-83E3-45351547F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29" y="5163455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6C7228C0-DC67-D1E6-3ADA-688B3AEA467A}"/>
                  </a:ext>
                </a:extLst>
              </p:cNvPr>
              <p:cNvSpPr/>
              <p:nvPr/>
            </p:nvSpPr>
            <p:spPr>
              <a:xfrm flipH="1">
                <a:off x="2776435" y="5163456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28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6C7228C0-DC67-D1E6-3ADA-688B3AEA4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76435" y="5163456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D53377F-9018-7415-688A-F018341AD5FD}"/>
              </a:ext>
            </a:extLst>
          </p:cNvPr>
          <p:cNvCxnSpPr>
            <a:cxnSpLocks/>
          </p:cNvCxnSpPr>
          <p:nvPr/>
        </p:nvCxnSpPr>
        <p:spPr>
          <a:xfrm flipV="1">
            <a:off x="8275687" y="4378101"/>
            <a:ext cx="0" cy="1368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6F71E50D-23E7-4658-D16A-140D09DD7516}"/>
                  </a:ext>
                </a:extLst>
              </p:cNvPr>
              <p:cNvSpPr/>
              <p:nvPr/>
            </p:nvSpPr>
            <p:spPr>
              <a:xfrm flipH="1">
                <a:off x="7560050" y="5163454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6F71E50D-23E7-4658-D16A-140D09DD7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60050" y="5163454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258C58BF-6D17-9613-DA9F-1D86B3B481C2}"/>
                  </a:ext>
                </a:extLst>
              </p:cNvPr>
              <p:cNvSpPr/>
              <p:nvPr/>
            </p:nvSpPr>
            <p:spPr>
              <a:xfrm>
                <a:off x="7340258" y="3599022"/>
                <a:ext cx="1129515" cy="510485"/>
              </a:xfrm>
              <a:prstGeom prst="wedgeEllipseCallout">
                <a:avLst>
                  <a:gd name="adj1" fmla="val 32445"/>
                  <a:gd name="adj2" fmla="val 797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3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3.4%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258C58BF-6D17-9613-DA9F-1D86B3B48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258" y="3599022"/>
                <a:ext cx="1129515" cy="510485"/>
              </a:xfrm>
              <a:prstGeom prst="wedgeEllipseCallout">
                <a:avLst>
                  <a:gd name="adj1" fmla="val 32445"/>
                  <a:gd name="adj2" fmla="val 7976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0B2EB22-6873-436A-5881-D75BD00BE979}"/>
              </a:ext>
            </a:extLst>
          </p:cNvPr>
          <p:cNvGrpSpPr/>
          <p:nvPr/>
        </p:nvGrpSpPr>
        <p:grpSpPr>
          <a:xfrm>
            <a:off x="5334015" y="1395897"/>
            <a:ext cx="3191550" cy="1628950"/>
            <a:chOff x="439117" y="3514915"/>
            <a:chExt cx="3839439" cy="1959629"/>
          </a:xfrm>
        </p:grpSpPr>
        <p:grpSp>
          <p:nvGrpSpPr>
            <p:cNvPr id="18" name="グラフィックス 3">
              <a:extLst>
                <a:ext uri="{FF2B5EF4-FFF2-40B4-BE49-F238E27FC236}">
                  <a16:creationId xmlns:a16="http://schemas.microsoft.com/office/drawing/2014/main" id="{FBB53EDE-34BC-D997-FB8B-281A2B7DB24D}"/>
                </a:ext>
              </a:extLst>
            </p:cNvPr>
            <p:cNvGrpSpPr/>
            <p:nvPr/>
          </p:nvGrpSpPr>
          <p:grpSpPr>
            <a:xfrm>
              <a:off x="569267" y="3514915"/>
              <a:ext cx="3585336" cy="1959629"/>
              <a:chOff x="569267" y="3514915"/>
              <a:chExt cx="3585336" cy="1959629"/>
            </a:xfrm>
          </p:grpSpPr>
          <p:sp>
            <p:nvSpPr>
              <p:cNvPr id="72" name="フリーフォーム 138">
                <a:extLst>
                  <a:ext uri="{FF2B5EF4-FFF2-40B4-BE49-F238E27FC236}">
                    <a16:creationId xmlns:a16="http://schemas.microsoft.com/office/drawing/2014/main" id="{C16C88EE-52EB-6CE2-CBD5-97D65D7967C0}"/>
                  </a:ext>
                </a:extLst>
              </p:cNvPr>
              <p:cNvSpPr/>
              <p:nvPr/>
            </p:nvSpPr>
            <p:spPr>
              <a:xfrm>
                <a:off x="2100085" y="5000140"/>
                <a:ext cx="536096" cy="31006"/>
              </a:xfrm>
              <a:custGeom>
                <a:avLst/>
                <a:gdLst>
                  <a:gd name="connsiteX0" fmla="*/ 0 w 536096"/>
                  <a:gd name="connsiteY0" fmla="*/ 0 h 31006"/>
                  <a:gd name="connsiteX1" fmla="*/ 536096 w 53609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096" h="31006">
                    <a:moveTo>
                      <a:pt x="0" y="0"/>
                    </a:moveTo>
                    <a:lnTo>
                      <a:pt x="536096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 139">
                <a:extLst>
                  <a:ext uri="{FF2B5EF4-FFF2-40B4-BE49-F238E27FC236}">
                    <a16:creationId xmlns:a16="http://schemas.microsoft.com/office/drawing/2014/main" id="{C67B5041-D9FB-9C9A-00FD-465C350514EA}"/>
                  </a:ext>
                </a:extLst>
              </p:cNvPr>
              <p:cNvSpPr/>
              <p:nvPr/>
            </p:nvSpPr>
            <p:spPr>
              <a:xfrm>
                <a:off x="3541037" y="4711777"/>
                <a:ext cx="362562" cy="145731"/>
              </a:xfrm>
              <a:custGeom>
                <a:avLst/>
                <a:gdLst>
                  <a:gd name="connsiteX0" fmla="*/ 362562 w 362562"/>
                  <a:gd name="connsiteY0" fmla="*/ 0 h 145731"/>
                  <a:gd name="connsiteX1" fmla="*/ 0 w 362562"/>
                  <a:gd name="connsiteY1" fmla="*/ 145732 h 14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562" h="145731">
                    <a:moveTo>
                      <a:pt x="362562" y="0"/>
                    </a:moveTo>
                    <a:lnTo>
                      <a:pt x="0" y="145732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フリーフォーム 140">
                <a:extLst>
                  <a:ext uri="{FF2B5EF4-FFF2-40B4-BE49-F238E27FC236}">
                    <a16:creationId xmlns:a16="http://schemas.microsoft.com/office/drawing/2014/main" id="{7578AA06-386C-822E-17EE-6377C9D763BB}"/>
                  </a:ext>
                </a:extLst>
              </p:cNvPr>
              <p:cNvSpPr/>
              <p:nvPr/>
            </p:nvSpPr>
            <p:spPr>
              <a:xfrm>
                <a:off x="2100085" y="5474544"/>
                <a:ext cx="536096" cy="31006"/>
              </a:xfrm>
              <a:custGeom>
                <a:avLst/>
                <a:gdLst>
                  <a:gd name="connsiteX0" fmla="*/ 0 w 536096"/>
                  <a:gd name="connsiteY0" fmla="*/ 0 h 31006"/>
                  <a:gd name="connsiteX1" fmla="*/ 536096 w 53609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096" h="31006">
                    <a:moveTo>
                      <a:pt x="0" y="0"/>
                    </a:moveTo>
                    <a:lnTo>
                      <a:pt x="536096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フリーフォーム 141">
                <a:extLst>
                  <a:ext uri="{FF2B5EF4-FFF2-40B4-BE49-F238E27FC236}">
                    <a16:creationId xmlns:a16="http://schemas.microsoft.com/office/drawing/2014/main" id="{70E26361-EF03-5D82-356A-0A6602875DE4}"/>
                  </a:ext>
                </a:extLst>
              </p:cNvPr>
              <p:cNvSpPr/>
              <p:nvPr/>
            </p:nvSpPr>
            <p:spPr>
              <a:xfrm>
                <a:off x="1616669" y="495363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フリーフォーム 142">
                <a:extLst>
                  <a:ext uri="{FF2B5EF4-FFF2-40B4-BE49-F238E27FC236}">
                    <a16:creationId xmlns:a16="http://schemas.microsoft.com/office/drawing/2014/main" id="{84740A3D-A752-07E9-4336-001153CA8F14}"/>
                  </a:ext>
                </a:extLst>
              </p:cNvPr>
              <p:cNvSpPr/>
              <p:nvPr/>
            </p:nvSpPr>
            <p:spPr>
              <a:xfrm>
                <a:off x="1173537" y="4851308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 143">
                <a:extLst>
                  <a:ext uri="{FF2B5EF4-FFF2-40B4-BE49-F238E27FC236}">
                    <a16:creationId xmlns:a16="http://schemas.microsoft.com/office/drawing/2014/main" id="{16136523-D9DB-FCAC-9CA8-5AA5E6C03E6D}"/>
                  </a:ext>
                </a:extLst>
              </p:cNvPr>
              <p:cNvSpPr/>
              <p:nvPr/>
            </p:nvSpPr>
            <p:spPr>
              <a:xfrm>
                <a:off x="820272" y="4711777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フリーフォーム 144">
                <a:extLst>
                  <a:ext uri="{FF2B5EF4-FFF2-40B4-BE49-F238E27FC236}">
                    <a16:creationId xmlns:a16="http://schemas.microsoft.com/office/drawing/2014/main" id="{D6CA23BE-FF22-BB4E-2CB5-9BA61D421B4B}"/>
                  </a:ext>
                </a:extLst>
              </p:cNvPr>
              <p:cNvSpPr/>
              <p:nvPr/>
            </p:nvSpPr>
            <p:spPr>
              <a:xfrm>
                <a:off x="569267" y="4544341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 145">
                <a:extLst>
                  <a:ext uri="{FF2B5EF4-FFF2-40B4-BE49-F238E27FC236}">
                    <a16:creationId xmlns:a16="http://schemas.microsoft.com/office/drawing/2014/main" id="{346CB196-17C4-BF46-2B4D-6D2CF52572B4}"/>
                  </a:ext>
                </a:extLst>
              </p:cNvPr>
              <p:cNvSpPr/>
              <p:nvPr/>
            </p:nvSpPr>
            <p:spPr>
              <a:xfrm>
                <a:off x="581663" y="3967614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 146">
                <a:extLst>
                  <a:ext uri="{FF2B5EF4-FFF2-40B4-BE49-F238E27FC236}">
                    <a16:creationId xmlns:a16="http://schemas.microsoft.com/office/drawing/2014/main" id="{E57B2385-C4A8-748B-36DE-D9CBD27C90E6}"/>
                  </a:ext>
                </a:extLst>
              </p:cNvPr>
              <p:cNvSpPr/>
              <p:nvPr/>
            </p:nvSpPr>
            <p:spPr>
              <a:xfrm>
                <a:off x="835766" y="3800178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 147">
                <a:extLst>
                  <a:ext uri="{FF2B5EF4-FFF2-40B4-BE49-F238E27FC236}">
                    <a16:creationId xmlns:a16="http://schemas.microsoft.com/office/drawing/2014/main" id="{CC8EF9F7-DBE2-FE27-A4A3-E7E8B32B3DA0}"/>
                  </a:ext>
                </a:extLst>
              </p:cNvPr>
              <p:cNvSpPr/>
              <p:nvPr/>
            </p:nvSpPr>
            <p:spPr>
              <a:xfrm>
                <a:off x="1192130" y="3663748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 148">
                <a:extLst>
                  <a:ext uri="{FF2B5EF4-FFF2-40B4-BE49-F238E27FC236}">
                    <a16:creationId xmlns:a16="http://schemas.microsoft.com/office/drawing/2014/main" id="{0FBDE97B-9C11-506D-5ACD-614E763B7120}"/>
                  </a:ext>
                </a:extLst>
              </p:cNvPr>
              <p:cNvSpPr/>
              <p:nvPr/>
            </p:nvSpPr>
            <p:spPr>
              <a:xfrm>
                <a:off x="1629064" y="3564526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 149">
                <a:extLst>
                  <a:ext uri="{FF2B5EF4-FFF2-40B4-BE49-F238E27FC236}">
                    <a16:creationId xmlns:a16="http://schemas.microsoft.com/office/drawing/2014/main" id="{931FBEEA-3289-7FEF-2876-809C6B37152F}"/>
                  </a:ext>
                </a:extLst>
              </p:cNvPr>
              <p:cNvSpPr/>
              <p:nvPr/>
            </p:nvSpPr>
            <p:spPr>
              <a:xfrm>
                <a:off x="2103184" y="351491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 150">
                <a:extLst>
                  <a:ext uri="{FF2B5EF4-FFF2-40B4-BE49-F238E27FC236}">
                    <a16:creationId xmlns:a16="http://schemas.microsoft.com/office/drawing/2014/main" id="{D689446D-06D9-92BF-7660-034D14FEF177}"/>
                  </a:ext>
                </a:extLst>
              </p:cNvPr>
              <p:cNvSpPr/>
              <p:nvPr/>
            </p:nvSpPr>
            <p:spPr>
              <a:xfrm>
                <a:off x="2611391" y="351491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フリーフォーム 151">
                <a:extLst>
                  <a:ext uri="{FF2B5EF4-FFF2-40B4-BE49-F238E27FC236}">
                    <a16:creationId xmlns:a16="http://schemas.microsoft.com/office/drawing/2014/main" id="{B123AC69-8DC2-9258-46CF-A95B5583F9B3}"/>
                  </a:ext>
                </a:extLst>
              </p:cNvPr>
              <p:cNvSpPr/>
              <p:nvPr/>
            </p:nvSpPr>
            <p:spPr>
              <a:xfrm>
                <a:off x="3091708" y="3564526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フリーフォーム 152">
                <a:extLst>
                  <a:ext uri="{FF2B5EF4-FFF2-40B4-BE49-F238E27FC236}">
                    <a16:creationId xmlns:a16="http://schemas.microsoft.com/office/drawing/2014/main" id="{F4E0A8C5-EF1F-20FB-6F09-02415E80133C}"/>
                  </a:ext>
                </a:extLst>
              </p:cNvPr>
              <p:cNvSpPr/>
              <p:nvPr/>
            </p:nvSpPr>
            <p:spPr>
              <a:xfrm>
                <a:off x="3525543" y="3660647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 153">
                <a:extLst>
                  <a:ext uri="{FF2B5EF4-FFF2-40B4-BE49-F238E27FC236}">
                    <a16:creationId xmlns:a16="http://schemas.microsoft.com/office/drawing/2014/main" id="{818C8E1E-F8A4-8224-9CB4-4C1333E79AE3}"/>
                  </a:ext>
                </a:extLst>
              </p:cNvPr>
              <p:cNvSpPr/>
              <p:nvPr/>
            </p:nvSpPr>
            <p:spPr>
              <a:xfrm>
                <a:off x="3881907" y="3797077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 154">
                <a:extLst>
                  <a:ext uri="{FF2B5EF4-FFF2-40B4-BE49-F238E27FC236}">
                    <a16:creationId xmlns:a16="http://schemas.microsoft.com/office/drawing/2014/main" id="{08E83475-8096-F7DC-29EF-AFD857D22BA9}"/>
                  </a:ext>
                </a:extLst>
              </p:cNvPr>
              <p:cNvSpPr/>
              <p:nvPr/>
            </p:nvSpPr>
            <p:spPr>
              <a:xfrm>
                <a:off x="4142208" y="3967614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 155">
                <a:extLst>
                  <a:ext uri="{FF2B5EF4-FFF2-40B4-BE49-F238E27FC236}">
                    <a16:creationId xmlns:a16="http://schemas.microsoft.com/office/drawing/2014/main" id="{50791D45-103C-E85B-2956-7C6821E60E84}"/>
                  </a:ext>
                </a:extLst>
              </p:cNvPr>
              <p:cNvSpPr/>
              <p:nvPr/>
            </p:nvSpPr>
            <p:spPr>
              <a:xfrm>
                <a:off x="3104103" y="495363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フリーフォーム 156">
                <a:extLst>
                  <a:ext uri="{FF2B5EF4-FFF2-40B4-BE49-F238E27FC236}">
                    <a16:creationId xmlns:a16="http://schemas.microsoft.com/office/drawing/2014/main" id="{56B2E0EA-5473-DA4E-F774-8AD770E033AE}"/>
                  </a:ext>
                </a:extLst>
              </p:cNvPr>
              <p:cNvSpPr/>
              <p:nvPr/>
            </p:nvSpPr>
            <p:spPr>
              <a:xfrm>
                <a:off x="3541037" y="4857509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 157">
                <a:extLst>
                  <a:ext uri="{FF2B5EF4-FFF2-40B4-BE49-F238E27FC236}">
                    <a16:creationId xmlns:a16="http://schemas.microsoft.com/office/drawing/2014/main" id="{60D2E251-37C7-892C-3332-CE74A16BEDB5}"/>
                  </a:ext>
                </a:extLst>
              </p:cNvPr>
              <p:cNvSpPr/>
              <p:nvPr/>
            </p:nvSpPr>
            <p:spPr>
              <a:xfrm>
                <a:off x="4154604" y="4544341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9" name="グラフィックス 3">
              <a:extLst>
                <a:ext uri="{FF2B5EF4-FFF2-40B4-BE49-F238E27FC236}">
                  <a16:creationId xmlns:a16="http://schemas.microsoft.com/office/drawing/2014/main" id="{3B18466F-E4F3-5624-60C1-1B0A9A658A37}"/>
                </a:ext>
              </a:extLst>
            </p:cNvPr>
            <p:cNvGrpSpPr/>
            <p:nvPr/>
          </p:nvGrpSpPr>
          <p:grpSpPr>
            <a:xfrm>
              <a:off x="439117" y="3514915"/>
              <a:ext cx="3839439" cy="1959629"/>
              <a:chOff x="439117" y="3514915"/>
              <a:chExt cx="3839439" cy="1959629"/>
            </a:xfrm>
          </p:grpSpPr>
          <p:sp>
            <p:nvSpPr>
              <p:cNvPr id="20" name="フリーフォーム 86">
                <a:extLst>
                  <a:ext uri="{FF2B5EF4-FFF2-40B4-BE49-F238E27FC236}">
                    <a16:creationId xmlns:a16="http://schemas.microsoft.com/office/drawing/2014/main" id="{8D3F54B1-FE10-8597-28EE-4099B762E8D2}"/>
                  </a:ext>
                </a:extLst>
              </p:cNvPr>
              <p:cNvSpPr/>
              <p:nvPr/>
            </p:nvSpPr>
            <p:spPr>
              <a:xfrm>
                <a:off x="3903599" y="4544341"/>
                <a:ext cx="251004" cy="167436"/>
              </a:xfrm>
              <a:custGeom>
                <a:avLst/>
                <a:gdLst>
                  <a:gd name="connsiteX0" fmla="*/ 251005 w 251004"/>
                  <a:gd name="connsiteY0" fmla="*/ 0 h 167436"/>
                  <a:gd name="connsiteX1" fmla="*/ 0 w 251004"/>
                  <a:gd name="connsiteY1" fmla="*/ 167437 h 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67436">
                    <a:moveTo>
                      <a:pt x="251005" y="0"/>
                    </a:moveTo>
                    <a:lnTo>
                      <a:pt x="0" y="1674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87">
                <a:extLst>
                  <a:ext uri="{FF2B5EF4-FFF2-40B4-BE49-F238E27FC236}">
                    <a16:creationId xmlns:a16="http://schemas.microsoft.com/office/drawing/2014/main" id="{A4E2E1C1-7369-674B-E3C5-AF9D2E0B1DAB}"/>
                  </a:ext>
                </a:extLst>
              </p:cNvPr>
              <p:cNvSpPr/>
              <p:nvPr/>
            </p:nvSpPr>
            <p:spPr>
              <a:xfrm>
                <a:off x="4154604" y="4348998"/>
                <a:ext cx="123952" cy="195342"/>
              </a:xfrm>
              <a:custGeom>
                <a:avLst/>
                <a:gdLst>
                  <a:gd name="connsiteX0" fmla="*/ 123953 w 123952"/>
                  <a:gd name="connsiteY0" fmla="*/ 0 h 195342"/>
                  <a:gd name="connsiteX1" fmla="*/ 0 w 123952"/>
                  <a:gd name="connsiteY1" fmla="*/ 195343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52" h="195342">
                    <a:moveTo>
                      <a:pt x="123953" y="0"/>
                    </a:moveTo>
                    <a:lnTo>
                      <a:pt x="0" y="19534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88">
                <a:extLst>
                  <a:ext uri="{FF2B5EF4-FFF2-40B4-BE49-F238E27FC236}">
                    <a16:creationId xmlns:a16="http://schemas.microsoft.com/office/drawing/2014/main" id="{9339E38F-9566-119C-5CC1-2CA8396519E6}"/>
                  </a:ext>
                </a:extLst>
              </p:cNvPr>
              <p:cNvSpPr/>
              <p:nvPr/>
            </p:nvSpPr>
            <p:spPr>
              <a:xfrm>
                <a:off x="4142208" y="3967614"/>
                <a:ext cx="136348" cy="186040"/>
              </a:xfrm>
              <a:custGeom>
                <a:avLst/>
                <a:gdLst>
                  <a:gd name="connsiteX0" fmla="*/ 0 w 136348"/>
                  <a:gd name="connsiteY0" fmla="*/ 0 h 186040"/>
                  <a:gd name="connsiteX1" fmla="*/ 136348 w 136348"/>
                  <a:gd name="connsiteY1" fmla="*/ 186041 h 1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6040">
                    <a:moveTo>
                      <a:pt x="0" y="0"/>
                    </a:moveTo>
                    <a:lnTo>
                      <a:pt x="136348" y="18604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89">
                <a:extLst>
                  <a:ext uri="{FF2B5EF4-FFF2-40B4-BE49-F238E27FC236}">
                    <a16:creationId xmlns:a16="http://schemas.microsoft.com/office/drawing/2014/main" id="{85F87D38-E670-5609-8551-81C713BFA160}"/>
                  </a:ext>
                </a:extLst>
              </p:cNvPr>
              <p:cNvSpPr/>
              <p:nvPr/>
            </p:nvSpPr>
            <p:spPr>
              <a:xfrm>
                <a:off x="3881907" y="3797077"/>
                <a:ext cx="260301" cy="170537"/>
              </a:xfrm>
              <a:custGeom>
                <a:avLst/>
                <a:gdLst>
                  <a:gd name="connsiteX0" fmla="*/ 0 w 260301"/>
                  <a:gd name="connsiteY0" fmla="*/ 0 h 170537"/>
                  <a:gd name="connsiteX1" fmla="*/ 260301 w 260301"/>
                  <a:gd name="connsiteY1" fmla="*/ 170537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301" h="170537">
                    <a:moveTo>
                      <a:pt x="0" y="0"/>
                    </a:moveTo>
                    <a:lnTo>
                      <a:pt x="260301" y="1705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90">
                <a:extLst>
                  <a:ext uri="{FF2B5EF4-FFF2-40B4-BE49-F238E27FC236}">
                    <a16:creationId xmlns:a16="http://schemas.microsoft.com/office/drawing/2014/main" id="{7C1B2745-968F-1435-53C9-31D5DB0AA709}"/>
                  </a:ext>
                </a:extLst>
              </p:cNvPr>
              <p:cNvSpPr/>
              <p:nvPr/>
            </p:nvSpPr>
            <p:spPr>
              <a:xfrm>
                <a:off x="3525543" y="3660647"/>
                <a:ext cx="356364" cy="136429"/>
              </a:xfrm>
              <a:custGeom>
                <a:avLst/>
                <a:gdLst>
                  <a:gd name="connsiteX0" fmla="*/ 0 w 356364"/>
                  <a:gd name="connsiteY0" fmla="*/ 0 h 136429"/>
                  <a:gd name="connsiteX1" fmla="*/ 356364 w 356364"/>
                  <a:gd name="connsiteY1" fmla="*/ 136430 h 13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6429">
                    <a:moveTo>
                      <a:pt x="0" y="0"/>
                    </a:moveTo>
                    <a:lnTo>
                      <a:pt x="356364" y="13643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91">
                <a:extLst>
                  <a:ext uri="{FF2B5EF4-FFF2-40B4-BE49-F238E27FC236}">
                    <a16:creationId xmlns:a16="http://schemas.microsoft.com/office/drawing/2014/main" id="{BBC37252-5D13-6E15-22C5-01B306B91579}"/>
                  </a:ext>
                </a:extLst>
              </p:cNvPr>
              <p:cNvSpPr/>
              <p:nvPr/>
            </p:nvSpPr>
            <p:spPr>
              <a:xfrm>
                <a:off x="3091708" y="3564526"/>
                <a:ext cx="433835" cy="96121"/>
              </a:xfrm>
              <a:custGeom>
                <a:avLst/>
                <a:gdLst>
                  <a:gd name="connsiteX0" fmla="*/ 0 w 433835"/>
                  <a:gd name="connsiteY0" fmla="*/ 0 h 96121"/>
                  <a:gd name="connsiteX1" fmla="*/ 433835 w 433835"/>
                  <a:gd name="connsiteY1" fmla="*/ 96121 h 9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835" h="96121">
                    <a:moveTo>
                      <a:pt x="0" y="0"/>
                    </a:moveTo>
                    <a:lnTo>
                      <a:pt x="433835" y="9612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92">
                <a:extLst>
                  <a:ext uri="{FF2B5EF4-FFF2-40B4-BE49-F238E27FC236}">
                    <a16:creationId xmlns:a16="http://schemas.microsoft.com/office/drawing/2014/main" id="{9064C527-0DA9-CD61-3DB7-7EB5FB3E8B58}"/>
                  </a:ext>
                </a:extLst>
              </p:cNvPr>
              <p:cNvSpPr/>
              <p:nvPr/>
            </p:nvSpPr>
            <p:spPr>
              <a:xfrm>
                <a:off x="2611391" y="3514915"/>
                <a:ext cx="480317" cy="49610"/>
              </a:xfrm>
              <a:custGeom>
                <a:avLst/>
                <a:gdLst>
                  <a:gd name="connsiteX0" fmla="*/ 0 w 480317"/>
                  <a:gd name="connsiteY0" fmla="*/ 0 h 49610"/>
                  <a:gd name="connsiteX1" fmla="*/ 480317 w 480317"/>
                  <a:gd name="connsiteY1" fmla="*/ 49611 h 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317" h="49610">
                    <a:moveTo>
                      <a:pt x="0" y="0"/>
                    </a:moveTo>
                    <a:lnTo>
                      <a:pt x="480317" y="4961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93">
                <a:extLst>
                  <a:ext uri="{FF2B5EF4-FFF2-40B4-BE49-F238E27FC236}">
                    <a16:creationId xmlns:a16="http://schemas.microsoft.com/office/drawing/2014/main" id="{01BE43CC-18E8-B85F-3BA5-E1A6B79A2189}"/>
                  </a:ext>
                </a:extLst>
              </p:cNvPr>
              <p:cNvSpPr/>
              <p:nvPr/>
            </p:nvSpPr>
            <p:spPr>
              <a:xfrm>
                <a:off x="2103184" y="3514915"/>
                <a:ext cx="508206" cy="31006"/>
              </a:xfrm>
              <a:custGeom>
                <a:avLst/>
                <a:gdLst>
                  <a:gd name="connsiteX0" fmla="*/ 0 w 508206"/>
                  <a:gd name="connsiteY0" fmla="*/ 0 h 31006"/>
                  <a:gd name="connsiteX1" fmla="*/ 508207 w 50820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206" h="31006">
                    <a:moveTo>
                      <a:pt x="0" y="0"/>
                    </a:moveTo>
                    <a:lnTo>
                      <a:pt x="508207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94">
                <a:extLst>
                  <a:ext uri="{FF2B5EF4-FFF2-40B4-BE49-F238E27FC236}">
                    <a16:creationId xmlns:a16="http://schemas.microsoft.com/office/drawing/2014/main" id="{E7D8928E-F8D8-B6F3-FBF4-D350D9A03240}"/>
                  </a:ext>
                </a:extLst>
              </p:cNvPr>
              <p:cNvSpPr/>
              <p:nvPr/>
            </p:nvSpPr>
            <p:spPr>
              <a:xfrm>
                <a:off x="1629064" y="3514915"/>
                <a:ext cx="474119" cy="49610"/>
              </a:xfrm>
              <a:custGeom>
                <a:avLst/>
                <a:gdLst>
                  <a:gd name="connsiteX0" fmla="*/ 0 w 474119"/>
                  <a:gd name="connsiteY0" fmla="*/ 49611 h 49610"/>
                  <a:gd name="connsiteX1" fmla="*/ 474120 w 474119"/>
                  <a:gd name="connsiteY1" fmla="*/ 0 h 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119" h="49610">
                    <a:moveTo>
                      <a:pt x="0" y="49611"/>
                    </a:moveTo>
                    <a:lnTo>
                      <a:pt x="47412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95">
                <a:extLst>
                  <a:ext uri="{FF2B5EF4-FFF2-40B4-BE49-F238E27FC236}">
                    <a16:creationId xmlns:a16="http://schemas.microsoft.com/office/drawing/2014/main" id="{E3552CF3-8F6C-1FC6-7F49-A17B957EFF8F}"/>
                  </a:ext>
                </a:extLst>
              </p:cNvPr>
              <p:cNvSpPr/>
              <p:nvPr/>
            </p:nvSpPr>
            <p:spPr>
              <a:xfrm>
                <a:off x="1192130" y="3564526"/>
                <a:ext cx="436933" cy="99221"/>
              </a:xfrm>
              <a:custGeom>
                <a:avLst/>
                <a:gdLst>
                  <a:gd name="connsiteX0" fmla="*/ 0 w 436933"/>
                  <a:gd name="connsiteY0" fmla="*/ 99222 h 99221"/>
                  <a:gd name="connsiteX1" fmla="*/ 436934 w 436933"/>
                  <a:gd name="connsiteY1" fmla="*/ 0 h 9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9221">
                    <a:moveTo>
                      <a:pt x="0" y="99222"/>
                    </a:moveTo>
                    <a:lnTo>
                      <a:pt x="43693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96">
                <a:extLst>
                  <a:ext uri="{FF2B5EF4-FFF2-40B4-BE49-F238E27FC236}">
                    <a16:creationId xmlns:a16="http://schemas.microsoft.com/office/drawing/2014/main" id="{50F06768-C392-5665-AC39-44387C4622A4}"/>
                  </a:ext>
                </a:extLst>
              </p:cNvPr>
              <p:cNvSpPr/>
              <p:nvPr/>
            </p:nvSpPr>
            <p:spPr>
              <a:xfrm>
                <a:off x="835766" y="3663748"/>
                <a:ext cx="356364" cy="136429"/>
              </a:xfrm>
              <a:custGeom>
                <a:avLst/>
                <a:gdLst>
                  <a:gd name="connsiteX0" fmla="*/ 0 w 356364"/>
                  <a:gd name="connsiteY0" fmla="*/ 136430 h 136429"/>
                  <a:gd name="connsiteX1" fmla="*/ 356364 w 356364"/>
                  <a:gd name="connsiteY1" fmla="*/ 0 h 13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6429">
                    <a:moveTo>
                      <a:pt x="0" y="136430"/>
                    </a:moveTo>
                    <a:lnTo>
                      <a:pt x="35636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97">
                <a:extLst>
                  <a:ext uri="{FF2B5EF4-FFF2-40B4-BE49-F238E27FC236}">
                    <a16:creationId xmlns:a16="http://schemas.microsoft.com/office/drawing/2014/main" id="{8BC6408C-D749-AFC5-58E4-9462CB924E87}"/>
                  </a:ext>
                </a:extLst>
              </p:cNvPr>
              <p:cNvSpPr/>
              <p:nvPr/>
            </p:nvSpPr>
            <p:spPr>
              <a:xfrm>
                <a:off x="581663" y="3800178"/>
                <a:ext cx="254103" cy="167436"/>
              </a:xfrm>
              <a:custGeom>
                <a:avLst/>
                <a:gdLst>
                  <a:gd name="connsiteX0" fmla="*/ 0 w 254103"/>
                  <a:gd name="connsiteY0" fmla="*/ 167437 h 167436"/>
                  <a:gd name="connsiteX1" fmla="*/ 254103 w 254103"/>
                  <a:gd name="connsiteY1" fmla="*/ 0 h 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103" h="167436">
                    <a:moveTo>
                      <a:pt x="0" y="167437"/>
                    </a:moveTo>
                    <a:lnTo>
                      <a:pt x="254103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98">
                <a:extLst>
                  <a:ext uri="{FF2B5EF4-FFF2-40B4-BE49-F238E27FC236}">
                    <a16:creationId xmlns:a16="http://schemas.microsoft.com/office/drawing/2014/main" id="{372FF24A-FBBD-1CDA-E6AD-27A046332CE5}"/>
                  </a:ext>
                </a:extLst>
              </p:cNvPr>
              <p:cNvSpPr/>
              <p:nvPr/>
            </p:nvSpPr>
            <p:spPr>
              <a:xfrm>
                <a:off x="445314" y="3967614"/>
                <a:ext cx="136348" cy="186040"/>
              </a:xfrm>
              <a:custGeom>
                <a:avLst/>
                <a:gdLst>
                  <a:gd name="connsiteX0" fmla="*/ 0 w 136348"/>
                  <a:gd name="connsiteY0" fmla="*/ 186041 h 186040"/>
                  <a:gd name="connsiteX1" fmla="*/ 136348 w 136348"/>
                  <a:gd name="connsiteY1" fmla="*/ 0 h 1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6040">
                    <a:moveTo>
                      <a:pt x="0" y="186041"/>
                    </a:moveTo>
                    <a:lnTo>
                      <a:pt x="13634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99">
                <a:extLst>
                  <a:ext uri="{FF2B5EF4-FFF2-40B4-BE49-F238E27FC236}">
                    <a16:creationId xmlns:a16="http://schemas.microsoft.com/office/drawing/2014/main" id="{AF4AAB6C-5A84-FA76-41E5-E565760442EB}"/>
                  </a:ext>
                </a:extLst>
              </p:cNvPr>
              <p:cNvSpPr/>
              <p:nvPr/>
            </p:nvSpPr>
            <p:spPr>
              <a:xfrm>
                <a:off x="439117" y="4348998"/>
                <a:ext cx="130150" cy="195342"/>
              </a:xfrm>
              <a:custGeom>
                <a:avLst/>
                <a:gdLst>
                  <a:gd name="connsiteX0" fmla="*/ 130150 w 130150"/>
                  <a:gd name="connsiteY0" fmla="*/ 195343 h 195342"/>
                  <a:gd name="connsiteX1" fmla="*/ 0 w 130150"/>
                  <a:gd name="connsiteY1" fmla="*/ 0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150" h="195342">
                    <a:moveTo>
                      <a:pt x="130150" y="1953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100">
                <a:extLst>
                  <a:ext uri="{FF2B5EF4-FFF2-40B4-BE49-F238E27FC236}">
                    <a16:creationId xmlns:a16="http://schemas.microsoft.com/office/drawing/2014/main" id="{2FAA6870-52FA-DF48-A52D-882D5D5CB0FF}"/>
                  </a:ext>
                </a:extLst>
              </p:cNvPr>
              <p:cNvSpPr/>
              <p:nvPr/>
            </p:nvSpPr>
            <p:spPr>
              <a:xfrm>
                <a:off x="569267" y="4544341"/>
                <a:ext cx="251004" cy="167436"/>
              </a:xfrm>
              <a:custGeom>
                <a:avLst/>
                <a:gdLst>
                  <a:gd name="connsiteX0" fmla="*/ 251005 w 251004"/>
                  <a:gd name="connsiteY0" fmla="*/ 167437 h 167436"/>
                  <a:gd name="connsiteX1" fmla="*/ 0 w 251004"/>
                  <a:gd name="connsiteY1" fmla="*/ 0 h 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67436">
                    <a:moveTo>
                      <a:pt x="251005" y="16743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101">
                <a:extLst>
                  <a:ext uri="{FF2B5EF4-FFF2-40B4-BE49-F238E27FC236}">
                    <a16:creationId xmlns:a16="http://schemas.microsoft.com/office/drawing/2014/main" id="{E9417D05-FD52-9C67-79C3-166339AB8F38}"/>
                  </a:ext>
                </a:extLst>
              </p:cNvPr>
              <p:cNvSpPr/>
              <p:nvPr/>
            </p:nvSpPr>
            <p:spPr>
              <a:xfrm>
                <a:off x="820272" y="4711777"/>
                <a:ext cx="353265" cy="139530"/>
              </a:xfrm>
              <a:custGeom>
                <a:avLst/>
                <a:gdLst>
                  <a:gd name="connsiteX0" fmla="*/ 353266 w 353265"/>
                  <a:gd name="connsiteY0" fmla="*/ 139531 h 139530"/>
                  <a:gd name="connsiteX1" fmla="*/ 0 w 353265"/>
                  <a:gd name="connsiteY1" fmla="*/ 0 h 1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265" h="139530">
                    <a:moveTo>
                      <a:pt x="353266" y="139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102">
                <a:extLst>
                  <a:ext uri="{FF2B5EF4-FFF2-40B4-BE49-F238E27FC236}">
                    <a16:creationId xmlns:a16="http://schemas.microsoft.com/office/drawing/2014/main" id="{31F3B65D-40B6-F343-A5A2-E739F3A4205E}"/>
                  </a:ext>
                </a:extLst>
              </p:cNvPr>
              <p:cNvSpPr/>
              <p:nvPr/>
            </p:nvSpPr>
            <p:spPr>
              <a:xfrm>
                <a:off x="1173537" y="4851308"/>
                <a:ext cx="443131" cy="102322"/>
              </a:xfrm>
              <a:custGeom>
                <a:avLst/>
                <a:gdLst>
                  <a:gd name="connsiteX0" fmla="*/ 443131 w 443131"/>
                  <a:gd name="connsiteY0" fmla="*/ 102322 h 102322"/>
                  <a:gd name="connsiteX1" fmla="*/ 0 w 443131"/>
                  <a:gd name="connsiteY1" fmla="*/ 0 h 10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131" h="102322">
                    <a:moveTo>
                      <a:pt x="443131" y="10232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103">
                <a:extLst>
                  <a:ext uri="{FF2B5EF4-FFF2-40B4-BE49-F238E27FC236}">
                    <a16:creationId xmlns:a16="http://schemas.microsoft.com/office/drawing/2014/main" id="{FAF79D88-948F-36F4-DBEE-B33CE9A8E7F2}"/>
                  </a:ext>
                </a:extLst>
              </p:cNvPr>
              <p:cNvSpPr/>
              <p:nvPr/>
            </p:nvSpPr>
            <p:spPr>
              <a:xfrm>
                <a:off x="1616669" y="4953630"/>
                <a:ext cx="483416" cy="46510"/>
              </a:xfrm>
              <a:custGeom>
                <a:avLst/>
                <a:gdLst>
                  <a:gd name="connsiteX0" fmla="*/ 483416 w 483416"/>
                  <a:gd name="connsiteY0" fmla="*/ 46510 h 46510"/>
                  <a:gd name="connsiteX1" fmla="*/ 0 w 483416"/>
                  <a:gd name="connsiteY1" fmla="*/ 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416" h="46510">
                    <a:moveTo>
                      <a:pt x="483416" y="4651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104">
                <a:extLst>
                  <a:ext uri="{FF2B5EF4-FFF2-40B4-BE49-F238E27FC236}">
                    <a16:creationId xmlns:a16="http://schemas.microsoft.com/office/drawing/2014/main" id="{78DF9A52-C189-9A22-3CE9-431C2F4C92AA}"/>
                  </a:ext>
                </a:extLst>
              </p:cNvPr>
              <p:cNvSpPr/>
              <p:nvPr/>
            </p:nvSpPr>
            <p:spPr>
              <a:xfrm>
                <a:off x="3903599" y="5018745"/>
                <a:ext cx="251004" cy="170537"/>
              </a:xfrm>
              <a:custGeom>
                <a:avLst/>
                <a:gdLst>
                  <a:gd name="connsiteX0" fmla="*/ 251005 w 251004"/>
                  <a:gd name="connsiteY0" fmla="*/ 0 h 170537"/>
                  <a:gd name="connsiteX1" fmla="*/ 0 w 251004"/>
                  <a:gd name="connsiteY1" fmla="*/ 170537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70537">
                    <a:moveTo>
                      <a:pt x="251005" y="0"/>
                    </a:moveTo>
                    <a:lnTo>
                      <a:pt x="0" y="1705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105">
                <a:extLst>
                  <a:ext uri="{FF2B5EF4-FFF2-40B4-BE49-F238E27FC236}">
                    <a16:creationId xmlns:a16="http://schemas.microsoft.com/office/drawing/2014/main" id="{DAEB9EBF-874E-7077-D944-AF1E238043D1}"/>
                  </a:ext>
                </a:extLst>
              </p:cNvPr>
              <p:cNvSpPr/>
              <p:nvPr/>
            </p:nvSpPr>
            <p:spPr>
              <a:xfrm>
                <a:off x="4154604" y="4826502"/>
                <a:ext cx="123952" cy="192242"/>
              </a:xfrm>
              <a:custGeom>
                <a:avLst/>
                <a:gdLst>
                  <a:gd name="connsiteX0" fmla="*/ 123953 w 123952"/>
                  <a:gd name="connsiteY0" fmla="*/ 0 h 192242"/>
                  <a:gd name="connsiteX1" fmla="*/ 0 w 123952"/>
                  <a:gd name="connsiteY1" fmla="*/ 192242 h 1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52" h="192242">
                    <a:moveTo>
                      <a:pt x="123953" y="0"/>
                    </a:moveTo>
                    <a:lnTo>
                      <a:pt x="0" y="192242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106">
                <a:extLst>
                  <a:ext uri="{FF2B5EF4-FFF2-40B4-BE49-F238E27FC236}">
                    <a16:creationId xmlns:a16="http://schemas.microsoft.com/office/drawing/2014/main" id="{C2507F66-24B8-B034-49AB-6444FBC97420}"/>
                  </a:ext>
                </a:extLst>
              </p:cNvPr>
              <p:cNvSpPr/>
              <p:nvPr/>
            </p:nvSpPr>
            <p:spPr>
              <a:xfrm>
                <a:off x="4142208" y="4442018"/>
                <a:ext cx="136348" cy="189141"/>
              </a:xfrm>
              <a:custGeom>
                <a:avLst/>
                <a:gdLst>
                  <a:gd name="connsiteX0" fmla="*/ 0 w 136348"/>
                  <a:gd name="connsiteY0" fmla="*/ 0 h 189141"/>
                  <a:gd name="connsiteX1" fmla="*/ 136348 w 136348"/>
                  <a:gd name="connsiteY1" fmla="*/ 189141 h 18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9141">
                    <a:moveTo>
                      <a:pt x="0" y="0"/>
                    </a:moveTo>
                    <a:lnTo>
                      <a:pt x="136348" y="18914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107">
                <a:extLst>
                  <a:ext uri="{FF2B5EF4-FFF2-40B4-BE49-F238E27FC236}">
                    <a16:creationId xmlns:a16="http://schemas.microsoft.com/office/drawing/2014/main" id="{BBD9DA7C-B172-DC0E-A52A-19CD24ACAC97}"/>
                  </a:ext>
                </a:extLst>
              </p:cNvPr>
              <p:cNvSpPr/>
              <p:nvPr/>
            </p:nvSpPr>
            <p:spPr>
              <a:xfrm>
                <a:off x="3881907" y="4271481"/>
                <a:ext cx="260301" cy="170537"/>
              </a:xfrm>
              <a:custGeom>
                <a:avLst/>
                <a:gdLst>
                  <a:gd name="connsiteX0" fmla="*/ 0 w 260301"/>
                  <a:gd name="connsiteY0" fmla="*/ 0 h 170537"/>
                  <a:gd name="connsiteX1" fmla="*/ 260301 w 260301"/>
                  <a:gd name="connsiteY1" fmla="*/ 170537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301" h="170537">
                    <a:moveTo>
                      <a:pt x="0" y="0"/>
                    </a:moveTo>
                    <a:lnTo>
                      <a:pt x="260301" y="1705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108">
                <a:extLst>
                  <a:ext uri="{FF2B5EF4-FFF2-40B4-BE49-F238E27FC236}">
                    <a16:creationId xmlns:a16="http://schemas.microsoft.com/office/drawing/2014/main" id="{0AE8AFD6-B609-9C34-E2CB-7D4EF1A749CC}"/>
                  </a:ext>
                </a:extLst>
              </p:cNvPr>
              <p:cNvSpPr/>
              <p:nvPr/>
            </p:nvSpPr>
            <p:spPr>
              <a:xfrm>
                <a:off x="3525543" y="4135051"/>
                <a:ext cx="356364" cy="136429"/>
              </a:xfrm>
              <a:custGeom>
                <a:avLst/>
                <a:gdLst>
                  <a:gd name="connsiteX0" fmla="*/ 0 w 356364"/>
                  <a:gd name="connsiteY0" fmla="*/ 0 h 136429"/>
                  <a:gd name="connsiteX1" fmla="*/ 356364 w 356364"/>
                  <a:gd name="connsiteY1" fmla="*/ 136430 h 13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6429">
                    <a:moveTo>
                      <a:pt x="0" y="0"/>
                    </a:moveTo>
                    <a:lnTo>
                      <a:pt x="356364" y="13643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 109">
                <a:extLst>
                  <a:ext uri="{FF2B5EF4-FFF2-40B4-BE49-F238E27FC236}">
                    <a16:creationId xmlns:a16="http://schemas.microsoft.com/office/drawing/2014/main" id="{2545EF5F-9A79-D2E8-D54A-B2F5248F7B53}"/>
                  </a:ext>
                </a:extLst>
              </p:cNvPr>
              <p:cNvSpPr/>
              <p:nvPr/>
            </p:nvSpPr>
            <p:spPr>
              <a:xfrm>
                <a:off x="3091708" y="4042031"/>
                <a:ext cx="433835" cy="93020"/>
              </a:xfrm>
              <a:custGeom>
                <a:avLst/>
                <a:gdLst>
                  <a:gd name="connsiteX0" fmla="*/ 0 w 433835"/>
                  <a:gd name="connsiteY0" fmla="*/ 0 h 93020"/>
                  <a:gd name="connsiteX1" fmla="*/ 433835 w 433835"/>
                  <a:gd name="connsiteY1" fmla="*/ 93020 h 9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835" h="93020">
                    <a:moveTo>
                      <a:pt x="0" y="0"/>
                    </a:moveTo>
                    <a:lnTo>
                      <a:pt x="433835" y="9302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 110">
                <a:extLst>
                  <a:ext uri="{FF2B5EF4-FFF2-40B4-BE49-F238E27FC236}">
                    <a16:creationId xmlns:a16="http://schemas.microsoft.com/office/drawing/2014/main" id="{A4D19BA7-103D-5C4D-08B1-D32B135929DB}"/>
                  </a:ext>
                </a:extLst>
              </p:cNvPr>
              <p:cNvSpPr/>
              <p:nvPr/>
            </p:nvSpPr>
            <p:spPr>
              <a:xfrm>
                <a:off x="2611391" y="3992420"/>
                <a:ext cx="480317" cy="49610"/>
              </a:xfrm>
              <a:custGeom>
                <a:avLst/>
                <a:gdLst>
                  <a:gd name="connsiteX0" fmla="*/ 0 w 480317"/>
                  <a:gd name="connsiteY0" fmla="*/ 0 h 49610"/>
                  <a:gd name="connsiteX1" fmla="*/ 480317 w 480317"/>
                  <a:gd name="connsiteY1" fmla="*/ 49611 h 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317" h="49610">
                    <a:moveTo>
                      <a:pt x="0" y="0"/>
                    </a:moveTo>
                    <a:lnTo>
                      <a:pt x="480317" y="4961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 111">
                <a:extLst>
                  <a:ext uri="{FF2B5EF4-FFF2-40B4-BE49-F238E27FC236}">
                    <a16:creationId xmlns:a16="http://schemas.microsoft.com/office/drawing/2014/main" id="{7C04C006-65A3-6CD1-9D0A-D127253FEB74}"/>
                  </a:ext>
                </a:extLst>
              </p:cNvPr>
              <p:cNvSpPr/>
              <p:nvPr/>
            </p:nvSpPr>
            <p:spPr>
              <a:xfrm>
                <a:off x="2103184" y="3992420"/>
                <a:ext cx="508206" cy="31006"/>
              </a:xfrm>
              <a:custGeom>
                <a:avLst/>
                <a:gdLst>
                  <a:gd name="connsiteX0" fmla="*/ 0 w 508206"/>
                  <a:gd name="connsiteY0" fmla="*/ 0 h 31006"/>
                  <a:gd name="connsiteX1" fmla="*/ 508207 w 50820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206" h="31006">
                    <a:moveTo>
                      <a:pt x="0" y="0"/>
                    </a:moveTo>
                    <a:lnTo>
                      <a:pt x="508207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 112">
                <a:extLst>
                  <a:ext uri="{FF2B5EF4-FFF2-40B4-BE49-F238E27FC236}">
                    <a16:creationId xmlns:a16="http://schemas.microsoft.com/office/drawing/2014/main" id="{B4BE1A31-F30E-7330-0161-BBFD1AC76642}"/>
                  </a:ext>
                </a:extLst>
              </p:cNvPr>
              <p:cNvSpPr/>
              <p:nvPr/>
            </p:nvSpPr>
            <p:spPr>
              <a:xfrm>
                <a:off x="1192130" y="4038930"/>
                <a:ext cx="436933" cy="99221"/>
              </a:xfrm>
              <a:custGeom>
                <a:avLst/>
                <a:gdLst>
                  <a:gd name="connsiteX0" fmla="*/ 0 w 436933"/>
                  <a:gd name="connsiteY0" fmla="*/ 99222 h 99221"/>
                  <a:gd name="connsiteX1" fmla="*/ 436934 w 436933"/>
                  <a:gd name="connsiteY1" fmla="*/ 0 h 9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9221">
                    <a:moveTo>
                      <a:pt x="0" y="99222"/>
                    </a:moveTo>
                    <a:lnTo>
                      <a:pt x="43693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 113">
                <a:extLst>
                  <a:ext uri="{FF2B5EF4-FFF2-40B4-BE49-F238E27FC236}">
                    <a16:creationId xmlns:a16="http://schemas.microsoft.com/office/drawing/2014/main" id="{20679A40-8AA1-3CA8-45B0-2B7BA2C5EADE}"/>
                  </a:ext>
                </a:extLst>
              </p:cNvPr>
              <p:cNvSpPr/>
              <p:nvPr/>
            </p:nvSpPr>
            <p:spPr>
              <a:xfrm>
                <a:off x="835766" y="4138152"/>
                <a:ext cx="356364" cy="139530"/>
              </a:xfrm>
              <a:custGeom>
                <a:avLst/>
                <a:gdLst>
                  <a:gd name="connsiteX0" fmla="*/ 0 w 356364"/>
                  <a:gd name="connsiteY0" fmla="*/ 139531 h 139530"/>
                  <a:gd name="connsiteX1" fmla="*/ 356364 w 356364"/>
                  <a:gd name="connsiteY1" fmla="*/ 0 h 1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9530">
                    <a:moveTo>
                      <a:pt x="0" y="139531"/>
                    </a:moveTo>
                    <a:lnTo>
                      <a:pt x="35636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 114">
                <a:extLst>
                  <a:ext uri="{FF2B5EF4-FFF2-40B4-BE49-F238E27FC236}">
                    <a16:creationId xmlns:a16="http://schemas.microsoft.com/office/drawing/2014/main" id="{D7DCDE54-317C-4E3E-5D8B-E84B8FDA8BD2}"/>
                  </a:ext>
                </a:extLst>
              </p:cNvPr>
              <p:cNvSpPr/>
              <p:nvPr/>
            </p:nvSpPr>
            <p:spPr>
              <a:xfrm>
                <a:off x="581663" y="4277682"/>
                <a:ext cx="254103" cy="164335"/>
              </a:xfrm>
              <a:custGeom>
                <a:avLst/>
                <a:gdLst>
                  <a:gd name="connsiteX0" fmla="*/ 0 w 254103"/>
                  <a:gd name="connsiteY0" fmla="*/ 164336 h 164335"/>
                  <a:gd name="connsiteX1" fmla="*/ 254103 w 254103"/>
                  <a:gd name="connsiteY1" fmla="*/ 0 h 16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103" h="164335">
                    <a:moveTo>
                      <a:pt x="0" y="164336"/>
                    </a:moveTo>
                    <a:lnTo>
                      <a:pt x="254103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 115">
                <a:extLst>
                  <a:ext uri="{FF2B5EF4-FFF2-40B4-BE49-F238E27FC236}">
                    <a16:creationId xmlns:a16="http://schemas.microsoft.com/office/drawing/2014/main" id="{F8429D0B-A66F-2BAE-AFDE-569376F30B45}"/>
                  </a:ext>
                </a:extLst>
              </p:cNvPr>
              <p:cNvSpPr/>
              <p:nvPr/>
            </p:nvSpPr>
            <p:spPr>
              <a:xfrm>
                <a:off x="445314" y="4442018"/>
                <a:ext cx="136348" cy="189141"/>
              </a:xfrm>
              <a:custGeom>
                <a:avLst/>
                <a:gdLst>
                  <a:gd name="connsiteX0" fmla="*/ 0 w 136348"/>
                  <a:gd name="connsiteY0" fmla="*/ 189141 h 189141"/>
                  <a:gd name="connsiteX1" fmla="*/ 136348 w 136348"/>
                  <a:gd name="connsiteY1" fmla="*/ 0 h 18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9141">
                    <a:moveTo>
                      <a:pt x="0" y="189141"/>
                    </a:moveTo>
                    <a:lnTo>
                      <a:pt x="13634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 116">
                <a:extLst>
                  <a:ext uri="{FF2B5EF4-FFF2-40B4-BE49-F238E27FC236}">
                    <a16:creationId xmlns:a16="http://schemas.microsoft.com/office/drawing/2014/main" id="{B947BFBF-B0D7-7ABB-C344-95DB6441EA32}"/>
                  </a:ext>
                </a:extLst>
              </p:cNvPr>
              <p:cNvSpPr/>
              <p:nvPr/>
            </p:nvSpPr>
            <p:spPr>
              <a:xfrm>
                <a:off x="439117" y="4823402"/>
                <a:ext cx="130150" cy="195342"/>
              </a:xfrm>
              <a:custGeom>
                <a:avLst/>
                <a:gdLst>
                  <a:gd name="connsiteX0" fmla="*/ 130150 w 130150"/>
                  <a:gd name="connsiteY0" fmla="*/ 195343 h 195342"/>
                  <a:gd name="connsiteX1" fmla="*/ 0 w 130150"/>
                  <a:gd name="connsiteY1" fmla="*/ 0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150" h="195342">
                    <a:moveTo>
                      <a:pt x="130150" y="1953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117">
                <a:extLst>
                  <a:ext uri="{FF2B5EF4-FFF2-40B4-BE49-F238E27FC236}">
                    <a16:creationId xmlns:a16="http://schemas.microsoft.com/office/drawing/2014/main" id="{77321AD6-3D54-CEFB-7A08-2F649AD4FF11}"/>
                  </a:ext>
                </a:extLst>
              </p:cNvPr>
              <p:cNvSpPr/>
              <p:nvPr/>
            </p:nvSpPr>
            <p:spPr>
              <a:xfrm>
                <a:off x="569267" y="5018745"/>
                <a:ext cx="251004" cy="170537"/>
              </a:xfrm>
              <a:custGeom>
                <a:avLst/>
                <a:gdLst>
                  <a:gd name="connsiteX0" fmla="*/ 251005 w 251004"/>
                  <a:gd name="connsiteY0" fmla="*/ 170537 h 170537"/>
                  <a:gd name="connsiteX1" fmla="*/ 0 w 251004"/>
                  <a:gd name="connsiteY1" fmla="*/ 0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70537">
                    <a:moveTo>
                      <a:pt x="251005" y="17053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118">
                <a:extLst>
                  <a:ext uri="{FF2B5EF4-FFF2-40B4-BE49-F238E27FC236}">
                    <a16:creationId xmlns:a16="http://schemas.microsoft.com/office/drawing/2014/main" id="{6B512F52-49A4-A180-F530-BEB714E9CC55}"/>
                  </a:ext>
                </a:extLst>
              </p:cNvPr>
              <p:cNvSpPr/>
              <p:nvPr/>
            </p:nvSpPr>
            <p:spPr>
              <a:xfrm>
                <a:off x="820272" y="5189282"/>
                <a:ext cx="353265" cy="139530"/>
              </a:xfrm>
              <a:custGeom>
                <a:avLst/>
                <a:gdLst>
                  <a:gd name="connsiteX0" fmla="*/ 353266 w 353265"/>
                  <a:gd name="connsiteY0" fmla="*/ 139531 h 139530"/>
                  <a:gd name="connsiteX1" fmla="*/ 0 w 353265"/>
                  <a:gd name="connsiteY1" fmla="*/ 0 h 1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265" h="139530">
                    <a:moveTo>
                      <a:pt x="353266" y="139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119">
                <a:extLst>
                  <a:ext uri="{FF2B5EF4-FFF2-40B4-BE49-F238E27FC236}">
                    <a16:creationId xmlns:a16="http://schemas.microsoft.com/office/drawing/2014/main" id="{2133EF5E-B848-C816-DF94-4ABEE5433C64}"/>
                  </a:ext>
                </a:extLst>
              </p:cNvPr>
              <p:cNvSpPr/>
              <p:nvPr/>
            </p:nvSpPr>
            <p:spPr>
              <a:xfrm>
                <a:off x="1173537" y="5328812"/>
                <a:ext cx="443131" cy="99221"/>
              </a:xfrm>
              <a:custGeom>
                <a:avLst/>
                <a:gdLst>
                  <a:gd name="connsiteX0" fmla="*/ 443131 w 443131"/>
                  <a:gd name="connsiteY0" fmla="*/ 99222 h 99221"/>
                  <a:gd name="connsiteX1" fmla="*/ 0 w 443131"/>
                  <a:gd name="connsiteY1" fmla="*/ 0 h 9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131" h="99221">
                    <a:moveTo>
                      <a:pt x="443131" y="9922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120">
                <a:extLst>
                  <a:ext uri="{FF2B5EF4-FFF2-40B4-BE49-F238E27FC236}">
                    <a16:creationId xmlns:a16="http://schemas.microsoft.com/office/drawing/2014/main" id="{2A8B2AF0-7D16-3379-1BD0-299A4797495B}"/>
                  </a:ext>
                </a:extLst>
              </p:cNvPr>
              <p:cNvSpPr/>
              <p:nvPr/>
            </p:nvSpPr>
            <p:spPr>
              <a:xfrm>
                <a:off x="1616669" y="5428034"/>
                <a:ext cx="483416" cy="46510"/>
              </a:xfrm>
              <a:custGeom>
                <a:avLst/>
                <a:gdLst>
                  <a:gd name="connsiteX0" fmla="*/ 483416 w 483416"/>
                  <a:gd name="connsiteY0" fmla="*/ 46510 h 46510"/>
                  <a:gd name="connsiteX1" fmla="*/ 0 w 483416"/>
                  <a:gd name="connsiteY1" fmla="*/ 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416" h="46510">
                    <a:moveTo>
                      <a:pt x="483416" y="4651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 121">
                <a:extLst>
                  <a:ext uri="{FF2B5EF4-FFF2-40B4-BE49-F238E27FC236}">
                    <a16:creationId xmlns:a16="http://schemas.microsoft.com/office/drawing/2014/main" id="{F5ABC6D0-D24D-A7FB-81FE-BC597E6B93D7}"/>
                  </a:ext>
                </a:extLst>
              </p:cNvPr>
              <p:cNvSpPr/>
              <p:nvPr/>
            </p:nvSpPr>
            <p:spPr>
              <a:xfrm>
                <a:off x="2100085" y="500014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フリーフォーム 122">
                <a:extLst>
                  <a:ext uri="{FF2B5EF4-FFF2-40B4-BE49-F238E27FC236}">
                    <a16:creationId xmlns:a16="http://schemas.microsoft.com/office/drawing/2014/main" id="{DD14CEAA-266E-A242-9D46-733AE5E03455}"/>
                  </a:ext>
                </a:extLst>
              </p:cNvPr>
              <p:cNvSpPr/>
              <p:nvPr/>
            </p:nvSpPr>
            <p:spPr>
              <a:xfrm>
                <a:off x="439117" y="4348998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 123">
                <a:extLst>
                  <a:ext uri="{FF2B5EF4-FFF2-40B4-BE49-F238E27FC236}">
                    <a16:creationId xmlns:a16="http://schemas.microsoft.com/office/drawing/2014/main" id="{3A980031-E9C3-336C-8A35-3A2FC7D870B2}"/>
                  </a:ext>
                </a:extLst>
              </p:cNvPr>
              <p:cNvSpPr/>
              <p:nvPr/>
            </p:nvSpPr>
            <p:spPr>
              <a:xfrm>
                <a:off x="445314" y="415365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フリーフォーム 124">
                <a:extLst>
                  <a:ext uri="{FF2B5EF4-FFF2-40B4-BE49-F238E27FC236}">
                    <a16:creationId xmlns:a16="http://schemas.microsoft.com/office/drawing/2014/main" id="{F57F3732-E432-A00B-4DFA-3D4E9560F4CB}"/>
                  </a:ext>
                </a:extLst>
              </p:cNvPr>
              <p:cNvSpPr/>
              <p:nvPr/>
            </p:nvSpPr>
            <p:spPr>
              <a:xfrm>
                <a:off x="4278556" y="415365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 125">
                <a:extLst>
                  <a:ext uri="{FF2B5EF4-FFF2-40B4-BE49-F238E27FC236}">
                    <a16:creationId xmlns:a16="http://schemas.microsoft.com/office/drawing/2014/main" id="{4B634B88-F195-59A0-3EDE-0923F2A52674}"/>
                  </a:ext>
                </a:extLst>
              </p:cNvPr>
              <p:cNvSpPr/>
              <p:nvPr/>
            </p:nvSpPr>
            <p:spPr>
              <a:xfrm>
                <a:off x="4278556" y="4358300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 126">
                <a:extLst>
                  <a:ext uri="{FF2B5EF4-FFF2-40B4-BE49-F238E27FC236}">
                    <a16:creationId xmlns:a16="http://schemas.microsoft.com/office/drawing/2014/main" id="{D978D020-C0F2-12EA-5F28-E1C2E8F1D1EA}"/>
                  </a:ext>
                </a:extLst>
              </p:cNvPr>
              <p:cNvSpPr/>
              <p:nvPr/>
            </p:nvSpPr>
            <p:spPr>
              <a:xfrm>
                <a:off x="3903599" y="4711777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 127">
                <a:extLst>
                  <a:ext uri="{FF2B5EF4-FFF2-40B4-BE49-F238E27FC236}">
                    <a16:creationId xmlns:a16="http://schemas.microsoft.com/office/drawing/2014/main" id="{629F0375-9955-D96A-67A6-601C241B5D76}"/>
                  </a:ext>
                </a:extLst>
              </p:cNvPr>
              <p:cNvSpPr/>
              <p:nvPr/>
            </p:nvSpPr>
            <p:spPr>
              <a:xfrm>
                <a:off x="1629064" y="3992420"/>
                <a:ext cx="474119" cy="46510"/>
              </a:xfrm>
              <a:custGeom>
                <a:avLst/>
                <a:gdLst>
                  <a:gd name="connsiteX0" fmla="*/ 0 w 474119"/>
                  <a:gd name="connsiteY0" fmla="*/ 46510 h 46510"/>
                  <a:gd name="connsiteX1" fmla="*/ 474120 w 474119"/>
                  <a:gd name="connsiteY1" fmla="*/ 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119" h="46510">
                    <a:moveTo>
                      <a:pt x="0" y="46510"/>
                    </a:moveTo>
                    <a:lnTo>
                      <a:pt x="47412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 128">
                <a:extLst>
                  <a:ext uri="{FF2B5EF4-FFF2-40B4-BE49-F238E27FC236}">
                    <a16:creationId xmlns:a16="http://schemas.microsoft.com/office/drawing/2014/main" id="{15DBBF4A-7EF4-454A-12A5-CF0EFE9FF52C}"/>
                  </a:ext>
                </a:extLst>
              </p:cNvPr>
              <p:cNvSpPr/>
              <p:nvPr/>
            </p:nvSpPr>
            <p:spPr>
              <a:xfrm>
                <a:off x="4278556" y="4153655"/>
                <a:ext cx="30988" cy="195342"/>
              </a:xfrm>
              <a:custGeom>
                <a:avLst/>
                <a:gdLst>
                  <a:gd name="connsiteX0" fmla="*/ 0 w 30988"/>
                  <a:gd name="connsiteY0" fmla="*/ 0 h 195342"/>
                  <a:gd name="connsiteX1" fmla="*/ 0 w 30988"/>
                  <a:gd name="connsiteY1" fmla="*/ 195343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195342">
                    <a:moveTo>
                      <a:pt x="0" y="0"/>
                    </a:moveTo>
                    <a:lnTo>
                      <a:pt x="0" y="19534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 129">
                <a:extLst>
                  <a:ext uri="{FF2B5EF4-FFF2-40B4-BE49-F238E27FC236}">
                    <a16:creationId xmlns:a16="http://schemas.microsoft.com/office/drawing/2014/main" id="{0C22FE9A-4500-C1E2-8B58-F69554AB15AC}"/>
                  </a:ext>
                </a:extLst>
              </p:cNvPr>
              <p:cNvSpPr/>
              <p:nvPr/>
            </p:nvSpPr>
            <p:spPr>
              <a:xfrm>
                <a:off x="439117" y="4153655"/>
                <a:ext cx="6197" cy="195342"/>
              </a:xfrm>
              <a:custGeom>
                <a:avLst/>
                <a:gdLst>
                  <a:gd name="connsiteX0" fmla="*/ 0 w 6197"/>
                  <a:gd name="connsiteY0" fmla="*/ 195343 h 195342"/>
                  <a:gd name="connsiteX1" fmla="*/ 6198 w 6197"/>
                  <a:gd name="connsiteY1" fmla="*/ 0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7" h="195342">
                    <a:moveTo>
                      <a:pt x="0" y="195343"/>
                    </a:moveTo>
                    <a:lnTo>
                      <a:pt x="619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 130">
                <a:extLst>
                  <a:ext uri="{FF2B5EF4-FFF2-40B4-BE49-F238E27FC236}">
                    <a16:creationId xmlns:a16="http://schemas.microsoft.com/office/drawing/2014/main" id="{BC4D1D77-C988-8845-C2E9-F66BF1B3A47F}"/>
                  </a:ext>
                </a:extLst>
              </p:cNvPr>
              <p:cNvSpPr/>
              <p:nvPr/>
            </p:nvSpPr>
            <p:spPr>
              <a:xfrm>
                <a:off x="4278556" y="4631160"/>
                <a:ext cx="30988" cy="195342"/>
              </a:xfrm>
              <a:custGeom>
                <a:avLst/>
                <a:gdLst>
                  <a:gd name="connsiteX0" fmla="*/ 0 w 30988"/>
                  <a:gd name="connsiteY0" fmla="*/ 0 h 195342"/>
                  <a:gd name="connsiteX1" fmla="*/ 0 w 30988"/>
                  <a:gd name="connsiteY1" fmla="*/ 195343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195342">
                    <a:moveTo>
                      <a:pt x="0" y="0"/>
                    </a:moveTo>
                    <a:lnTo>
                      <a:pt x="0" y="19534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131">
                <a:extLst>
                  <a:ext uri="{FF2B5EF4-FFF2-40B4-BE49-F238E27FC236}">
                    <a16:creationId xmlns:a16="http://schemas.microsoft.com/office/drawing/2014/main" id="{D748478F-327D-9C76-3A63-4E29C50AFF1B}"/>
                  </a:ext>
                </a:extLst>
              </p:cNvPr>
              <p:cNvSpPr/>
              <p:nvPr/>
            </p:nvSpPr>
            <p:spPr>
              <a:xfrm>
                <a:off x="2636181" y="500014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132">
                <a:extLst>
                  <a:ext uri="{FF2B5EF4-FFF2-40B4-BE49-F238E27FC236}">
                    <a16:creationId xmlns:a16="http://schemas.microsoft.com/office/drawing/2014/main" id="{45AE2B3E-C3E7-84B3-D18D-11BF86CC9690}"/>
                  </a:ext>
                </a:extLst>
              </p:cNvPr>
              <p:cNvSpPr/>
              <p:nvPr/>
            </p:nvSpPr>
            <p:spPr>
              <a:xfrm>
                <a:off x="2636181" y="4953630"/>
                <a:ext cx="467922" cy="46510"/>
              </a:xfrm>
              <a:custGeom>
                <a:avLst/>
                <a:gdLst>
                  <a:gd name="connsiteX0" fmla="*/ 467922 w 467922"/>
                  <a:gd name="connsiteY0" fmla="*/ 0 h 46510"/>
                  <a:gd name="connsiteX1" fmla="*/ 0 w 467922"/>
                  <a:gd name="connsiteY1" fmla="*/ 4651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922" h="46510">
                    <a:moveTo>
                      <a:pt x="467922" y="0"/>
                    </a:moveTo>
                    <a:lnTo>
                      <a:pt x="0" y="4651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 133">
                <a:extLst>
                  <a:ext uri="{FF2B5EF4-FFF2-40B4-BE49-F238E27FC236}">
                    <a16:creationId xmlns:a16="http://schemas.microsoft.com/office/drawing/2014/main" id="{8E2D8E8E-800E-DF85-EBE7-8E1C0858F95F}"/>
                  </a:ext>
                </a:extLst>
              </p:cNvPr>
              <p:cNvSpPr/>
              <p:nvPr/>
            </p:nvSpPr>
            <p:spPr>
              <a:xfrm>
                <a:off x="3104103" y="4857509"/>
                <a:ext cx="436933" cy="96121"/>
              </a:xfrm>
              <a:custGeom>
                <a:avLst/>
                <a:gdLst>
                  <a:gd name="connsiteX0" fmla="*/ 436934 w 436933"/>
                  <a:gd name="connsiteY0" fmla="*/ 0 h 96121"/>
                  <a:gd name="connsiteX1" fmla="*/ 0 w 436933"/>
                  <a:gd name="connsiteY1" fmla="*/ 96121 h 9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6121">
                    <a:moveTo>
                      <a:pt x="436934" y="0"/>
                    </a:moveTo>
                    <a:lnTo>
                      <a:pt x="0" y="9612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 134">
                <a:extLst>
                  <a:ext uri="{FF2B5EF4-FFF2-40B4-BE49-F238E27FC236}">
                    <a16:creationId xmlns:a16="http://schemas.microsoft.com/office/drawing/2014/main" id="{35FFD740-DEC5-8804-9C29-D3F04DFD2C8C}"/>
                  </a:ext>
                </a:extLst>
              </p:cNvPr>
              <p:cNvSpPr/>
              <p:nvPr/>
            </p:nvSpPr>
            <p:spPr>
              <a:xfrm>
                <a:off x="3541037" y="5189282"/>
                <a:ext cx="362562" cy="145731"/>
              </a:xfrm>
              <a:custGeom>
                <a:avLst/>
                <a:gdLst>
                  <a:gd name="connsiteX0" fmla="*/ 362562 w 362562"/>
                  <a:gd name="connsiteY0" fmla="*/ 0 h 145731"/>
                  <a:gd name="connsiteX1" fmla="*/ 0 w 362562"/>
                  <a:gd name="connsiteY1" fmla="*/ 145732 h 14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562" h="145731">
                    <a:moveTo>
                      <a:pt x="362562" y="0"/>
                    </a:moveTo>
                    <a:lnTo>
                      <a:pt x="0" y="145732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 135">
                <a:extLst>
                  <a:ext uri="{FF2B5EF4-FFF2-40B4-BE49-F238E27FC236}">
                    <a16:creationId xmlns:a16="http://schemas.microsoft.com/office/drawing/2014/main" id="{AAB40508-F504-F04C-5407-BC74727A26B7}"/>
                  </a:ext>
                </a:extLst>
              </p:cNvPr>
              <p:cNvSpPr/>
              <p:nvPr/>
            </p:nvSpPr>
            <p:spPr>
              <a:xfrm>
                <a:off x="3104103" y="5335014"/>
                <a:ext cx="436933" cy="93020"/>
              </a:xfrm>
              <a:custGeom>
                <a:avLst/>
                <a:gdLst>
                  <a:gd name="connsiteX0" fmla="*/ 436934 w 436933"/>
                  <a:gd name="connsiteY0" fmla="*/ 0 h 93020"/>
                  <a:gd name="connsiteX1" fmla="*/ 0 w 436933"/>
                  <a:gd name="connsiteY1" fmla="*/ 93020 h 9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3020">
                    <a:moveTo>
                      <a:pt x="436934" y="0"/>
                    </a:moveTo>
                    <a:lnTo>
                      <a:pt x="0" y="9302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フリーフォーム 136">
                <a:extLst>
                  <a:ext uri="{FF2B5EF4-FFF2-40B4-BE49-F238E27FC236}">
                    <a16:creationId xmlns:a16="http://schemas.microsoft.com/office/drawing/2014/main" id="{54AAAA4F-A56D-D289-DFDB-6B69776554DC}"/>
                  </a:ext>
                </a:extLst>
              </p:cNvPr>
              <p:cNvSpPr/>
              <p:nvPr/>
            </p:nvSpPr>
            <p:spPr>
              <a:xfrm>
                <a:off x="2636181" y="5428034"/>
                <a:ext cx="467922" cy="46510"/>
              </a:xfrm>
              <a:custGeom>
                <a:avLst/>
                <a:gdLst>
                  <a:gd name="connsiteX0" fmla="*/ 467922 w 467922"/>
                  <a:gd name="connsiteY0" fmla="*/ 0 h 46510"/>
                  <a:gd name="connsiteX1" fmla="*/ 0 w 467922"/>
                  <a:gd name="connsiteY1" fmla="*/ 4651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922" h="46510">
                    <a:moveTo>
                      <a:pt x="467922" y="0"/>
                    </a:moveTo>
                    <a:lnTo>
                      <a:pt x="0" y="4651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 137">
                <a:extLst>
                  <a:ext uri="{FF2B5EF4-FFF2-40B4-BE49-F238E27FC236}">
                    <a16:creationId xmlns:a16="http://schemas.microsoft.com/office/drawing/2014/main" id="{ED1917F9-9AB6-19DB-EE4B-22E0EDF6CF35}"/>
                  </a:ext>
                </a:extLst>
              </p:cNvPr>
              <p:cNvSpPr/>
              <p:nvPr/>
            </p:nvSpPr>
            <p:spPr>
              <a:xfrm>
                <a:off x="439117" y="4631160"/>
                <a:ext cx="6197" cy="192242"/>
              </a:xfrm>
              <a:custGeom>
                <a:avLst/>
                <a:gdLst>
                  <a:gd name="connsiteX0" fmla="*/ 0 w 6197"/>
                  <a:gd name="connsiteY0" fmla="*/ 192242 h 192242"/>
                  <a:gd name="connsiteX1" fmla="*/ 6198 w 6197"/>
                  <a:gd name="connsiteY1" fmla="*/ 0 h 1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7" h="192242">
                    <a:moveTo>
                      <a:pt x="0" y="192242"/>
                    </a:moveTo>
                    <a:lnTo>
                      <a:pt x="619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FCAD64DA-63E4-9630-798E-4D532C5F4544}"/>
              </a:ext>
            </a:extLst>
          </p:cNvPr>
          <p:cNvSpPr txBox="1"/>
          <p:nvPr/>
        </p:nvSpPr>
        <p:spPr>
          <a:xfrm rot="16200000">
            <a:off x="-1810817" y="3220457"/>
            <a:ext cx="4616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 of non-overlapping</a:t>
            </a:r>
            <a:b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unfoldings</a:t>
            </a:r>
            <a:endParaRPr kumimoji="1" lang="ja-JP" altLang="en-US" sz="24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8B98F47-3566-D56B-E646-3E7C92804859}"/>
                  </a:ext>
                </a:extLst>
              </p:cNvPr>
              <p:cNvSpPr txBox="1"/>
              <p:nvPr/>
            </p:nvSpPr>
            <p:spPr>
              <a:xfrm>
                <a:off x="2752024" y="6020546"/>
                <a:ext cx="4167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𝑛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-gonal Archimedean prisms</a:t>
                </a:r>
                <a:endParaRPr kumimoji="1" lang="ja-JP" altLang="en-US" sz="24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8B98F47-3566-D56B-E646-3E7C92804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24" y="6020546"/>
                <a:ext cx="4167616" cy="461665"/>
              </a:xfrm>
              <a:prstGeom prst="rect">
                <a:avLst/>
              </a:prstGeom>
              <a:blipFill>
                <a:blip r:embed="rId9"/>
                <a:stretch>
                  <a:fillRect l="-912" t="-10811" r="-2128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6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0C5C8C-009F-D280-68FC-4044C1B8FFCA}"/>
              </a:ext>
            </a:extLst>
          </p:cNvPr>
          <p:cNvSpPr/>
          <p:nvPr/>
        </p:nvSpPr>
        <p:spPr>
          <a:xfrm>
            <a:off x="8271989" y="435423"/>
            <a:ext cx="817510" cy="587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D293A6-9521-6F09-45BD-88DF632C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antiprisms (1)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4A6C7E-8123-69F0-DAF0-085E68E76B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D97691-9780-B406-AAA8-9EDD1DCAE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4B7D7BB0-DF80-1709-2BC8-63B8D1261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1250979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12</m:t>
                              </m:r>
                              <m:r>
                                <a:rPr kumimoji="1" lang="en-US" altLang="ja-JP" sz="13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3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</a:t>
                          </a:r>
                          <a:endParaRPr kumimoji="1" lang="ja-JP" altLang="en-US" sz="13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51,599,794,176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49,743,531,024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13</m:t>
                              </m:r>
                              <m:r>
                                <a:rPr kumimoji="1" lang="en-US" altLang="ja-JP" sz="13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3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</a:t>
                          </a:r>
                          <a:endParaRPr kumimoji="1" lang="ja-JP" altLang="en-US" sz="13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383,142,771,674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369,359,503,344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14 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2,828,107,288,188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2,726,368,290,352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15 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20,768,716,848,000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20,021,578,135,380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16 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151,840,963,183,392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146,378,600,602,880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17 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1,105,779,284,582,146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989,008,190,008,480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18 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8,024,954,790,380,544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1,517,682,139,108,200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19 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58,059,628,319,357,318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10,550,126,657,845,736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20 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418,891,171,182,561,000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72,542,787,706,846,320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21 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3,014,678,940,049,375,872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500,034,989,831,068,818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22 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21,646,865,272,061,272,716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3,449,844,625,120,946,448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23 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155,113,904,634,576,144,814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23,752,014,262,731,255,118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1,109,391,149,998,449,819,648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162,941,846,136,285,049,392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7,920,708,398,483,722,531,250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1,117,782,108,867,439,830,950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26 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56,460,916,728,463,179,389,652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7,655,723,643,342,875,568,936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401,873,068,071,158,383,691,136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40,561,091,359,603,932,081,708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28 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2,856,496,726,273,368,888,420,984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264,478,642,931,290,919,674,648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4B7D7BB0-DF80-1709-2BC8-63B8D1261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1250979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52381" r="-624468" b="-15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51,599,794,176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49,743,531,024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0000" r="-624468" b="-1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383,142,771,674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369,359,503,344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47619" r="-624468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2,828,107,288,188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2,726,368,290,352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575000" r="-624468" b="-1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20,768,716,848,000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20,021,578,135,380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42857" r="-624468" b="-1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151,840,963,183,392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146,378,600,602,880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42857" r="-624468" b="-1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1,105,779,284,582,146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989,008,190,008,480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85000" r="-624468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8,024,954,790,380,544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1,517,682,139,108,200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38095" r="-624468" b="-9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58,059,628,319,357,318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10,550,126,657,845,736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38095" r="-624468" b="-8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418,891,171,182,561,000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72,542,787,706,846,320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95000" r="-624468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3,014,678,940,049,375,872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500,034,989,831,068,818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233333" r="-624468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21,646,865,272,061,272,716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3,449,844,625,120,946,448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33333" r="-624468" b="-5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155,113,904,634,576,144,814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23,752,014,262,731,255,118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05000" r="-624468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1,109,391,149,998,449,819,648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162,941,846,136,285,049,392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28571" r="-624468" b="-3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7,920,708,398,483,722,531,250</a:t>
                          </a:r>
                          <a:endParaRPr kumimoji="1" lang="ja-JP" altLang="en-US" sz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1,117,782,108,867,439,830,950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28571" r="-624468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56,460,916,728,463,179,389,652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7,655,723,643,342,875,568,936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15000" r="-624468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401,873,068,071,158,383,691,136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40,561,091,359,603,932,081,708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23810" r="-624468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2,856,496,726,273,368,888,420,984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264,478,642,931,290,919,674,648</a:t>
                          </a:r>
                          <a:endParaRPr lang="en-US" altLang="ja-JP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500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D66C7-1246-3B22-347C-F5D80BC8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F665B2-9672-1883-630E-B3CAD7B9ACC7}"/>
              </a:ext>
            </a:extLst>
          </p:cNvPr>
          <p:cNvSpPr/>
          <p:nvPr/>
        </p:nvSpPr>
        <p:spPr>
          <a:xfrm>
            <a:off x="8271989" y="435423"/>
            <a:ext cx="817510" cy="587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12B26EA-E058-7A05-5E20-26A78F5F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antiprisms (2)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BEDA08-6363-4C59-CCAA-81C79ABC25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1118DC-99AA-6802-2529-103D951D8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1C63D080-6C55-B032-F3A5-B7D2E243E2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873505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29</m:t>
                              </m:r>
                              <m:r>
                                <a:rPr kumimoji="1" lang="en-US" altLang="ja-JP" sz="13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3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</a:t>
                          </a:r>
                          <a:endParaRPr kumimoji="1" lang="ja-JP" altLang="en-US" sz="13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20,277,959,821,998,087,658,569,178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1,739,241,575,214,473,110,359,470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30</m:t>
                              </m:r>
                              <m:r>
                                <a:rPr kumimoji="1" lang="en-US" altLang="ja-JP" sz="13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3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</a:t>
                          </a:r>
                          <a:endParaRPr kumimoji="1" lang="ja-JP" altLang="en-US" sz="13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143,779,866,504,299,168,102,784,000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11,718,403,001,480,040,992,138,460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31 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1,018,331,261,238,041,888,906,149,982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79,227,778,390,260,949,681,648,022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32 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7,204,899,406,395,028,729,775,662,656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535,088,808,567,353,165,252,109,504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33 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50,926,337,537,628,456,148,426,034,304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3,609,765,503,967,786,066,361,340,190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359,631,713,591,480,208,135,988,999,908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23,021,698,690,971,475,731,990,378,832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2,537,451,036,289,964,010,662,071,375,750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155,062,662,340,102,785,066,461,404,560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36 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17,888,860,941,014,408,891,681,749,082,112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1,043,552,488,055,809,272,918,087,425,832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126,017,967,976,156,654,397,534,266,950,026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6,992,936,456,851,489,392,078,163,320,978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887,084,326,468,926,324,030,843,544,372,524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44,438,923,337,128,563,356,651,187,920,012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39 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6,240,170,805,918,890,922,630,444,422,537,088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297,478,382,005,821,691,364,579,412,449,706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40 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43,867,453,323,674,409,143,926,999,140,738,000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1,983,085,398,586,205,226,911,001,715,311,520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41 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308,188,798,032,167,102,842,859,597,775,205,042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13,033,685,199,501,916,122,251,960,215,169,912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42 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2,163,878,359,899,340,120,052,552,791,046,378,496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83,997,191,224,353,764,482,646,914,913,598,624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43 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15,184,572,514,675,762,272,842,247,131,661,635,894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557,611,275,066,805,327,907,702,044,873,987,094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106,496,994,569,720,990,727,767,374,869,609,730,968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3,729,635,546,799,294,784,771,659,621,890,472,664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746,530,833,968,188,588,851,681,523,936,666,896,000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24,431,729,185,673,950,396,752,450,635,669,388,990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1C63D080-6C55-B032-F3A5-B7D2E243E2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873505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52381" r="-624468" b="-15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20,277,959,821,998,087,658,569,178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1,739,241,575,214,473,110,359,470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0000" r="-624468" b="-1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143,779,866,504,299,168,102,784,000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11,718,403,001,480,040,992,138,460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47619" r="-624468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1,018,331,261,238,041,888,906,149,982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79,227,778,390,260,949,681,648,022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575000" r="-624468" b="-1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7,204,899,406,395,028,729,775,662,656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535,088,808,567,353,165,252,109,504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42857" r="-624468" b="-1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50,926,337,537,628,456,148,426,034,304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3,609,765,503,967,786,066,361,340,190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42857" r="-624468" b="-1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359,631,713,591,480,208,135,988,999,908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23,021,698,690,971,475,731,990,378,832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85000" r="-624468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2,537,451,036,289,964,010,662,071,375,750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155,062,662,340,102,785,066,461,404,560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38095" r="-624468" b="-9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17,888,860,941,014,408,891,681,749,082,112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1,043,552,488,055,809,272,918,087,425,832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38095" r="-624468" b="-8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126,017,967,976,156,654,397,534,266,950,026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6,992,936,456,851,489,392,078,163,320,978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95000" r="-624468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887,084,326,468,926,324,030,843,544,372,524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44,438,923,337,128,563,356,651,187,920,012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233333" r="-624468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6,240,170,805,918,890,922,630,444,422,537,088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297,478,382,005,821,691,364,579,412,449,706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33333" r="-624468" b="-5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43,867,453,323,674,409,143,926,999,140,738,000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1,983,085,398,586,205,226,911,001,715,311,520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05000" r="-624468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308,188,798,032,167,102,842,859,597,775,205,042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13,033,685,199,501,916,122,251,960,215,169,912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28571" r="-624468" b="-3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2,163,878,359,899,340,120,052,552,791,046,378,496</a:t>
                          </a:r>
                          <a:endParaRPr kumimoji="1" lang="ja-JP" altLang="en-US" sz="113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83,997,191,224,353,764,482,646,914,913,598,624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28571" r="-624468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15,184,572,514,675,762,272,842,247,131,661,635,894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557,611,275,066,805,327,907,702,044,873,987,094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15000" r="-624468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106,496,994,569,720,990,727,767,374,869,609,730,968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3,729,635,546,799,294,784,771,659,621,890,472,664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23810" r="-624468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746,530,833,968,188,588,851,681,523,936,666,896,000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13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24,431,729,185,673,950,396,752,450,635,669,388,990</a:t>
                          </a:r>
                          <a:endParaRPr lang="en-US" altLang="ja-JP" sz="113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游ゴシック" panose="020B04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394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668D7-9E76-0BCE-6793-6A18E1CC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42B65A-681F-D2E1-75CC-08EF6598EE69}"/>
              </a:ext>
            </a:extLst>
          </p:cNvPr>
          <p:cNvSpPr/>
          <p:nvPr/>
        </p:nvSpPr>
        <p:spPr>
          <a:xfrm>
            <a:off x="8271989" y="435423"/>
            <a:ext cx="817510" cy="587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2F3752F-60F1-58BF-395F-6499F03F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antiprisms (3)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E027ED-9347-639B-1ED8-7356CDD4A5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62FF7F-C2D0-C0A0-089C-53EEFF48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105250AF-025C-5D24-F87E-5CF4BD822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45731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46</m:t>
                              </m:r>
                              <m:r>
                                <a:rPr kumimoji="1" lang="en-US" altLang="ja-JP" sz="13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3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</a:t>
                          </a:r>
                          <a:endParaRPr kumimoji="1" lang="ja-JP" altLang="en-US" sz="13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5,230,505,089,344,431,048,507,144,123,815,456,787,772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158,880,058,222,038,902,280,026,924,999,326,487,380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36,629,772,069,905,834,755,580,161,013,689,257,929,566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1,060,539,783,181,405,072,337,781,040,938,759,619,342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256,405,984,103,100,622,357,453,677,837,305,041,649,664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7,079,805,121,439,383,694,342,635,647,608,115,253,632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49 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1,794,045,942,295,064,986,560,011,614,233,598,156,819,298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47,081,894,856,079,882,568,065,465,270,204,379,835,426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50 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12,547,524,306,762,115,327,139,640,139,635,651,225,562,500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313,979,052,982,335,359,074,797,901,078,961,675,923,700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51 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87,722,051,242,994,803,143,643,140,957,694,192,485,255,552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2,093,220,753,862,771,345,181,080,442,901,094,417,625,334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52 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613,045,214,965,087,171,516,365,035,207,733,551,443,709,736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13,847,372,368,702,386,134,230,159,841,426,631,160,249,520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53 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4,282,679,690,470,859,990,496,705,254,406,531,422,464,957,834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92,254,873,128,059,280,848,212,456,691,530,042,110,511,660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29,907,770,896,467,759,248,303,121,099,365,111,834,448,227,328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612,564,147,448,713,555,111,946,603,958,121,691,610,818,284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208,787,039,294,802,995,558,997,194,768,329,038,664,289,012,750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4,066,189,399,259,848,921,000,213,749,369,244,891,377,708,200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56 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1,457,066,704,859,013,168,857,939,059,215,469,544,106,252,283,632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26,882,734,603,660,531,639,929,002,113,295,431,420,663,838,960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10,165,220,976,851,309,359,988,036,885,968,497,679,868,602,544,256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177,996,738,793,784,313,663,675,391,748,841,946,567,960,370,322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70,895,802,507,339,433,606,655,281,989,227,262,198,207,167,104,404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1,180,051,219,817,443,505,617,832,090,129,322,320,242,838,961,804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59 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494,305,112,112,066,674,502,236,216,299,036,533,680,424,852,661,558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7,834,254,664,590,050,866,382,827,703,061,557,850,624,078,276,054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60 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3,445,441,668,665,681,646,962,862,224,080,264,597,391,436,598,272,000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50,403,377,478,963,170,902,563,467,427,787,499,348,682,069,083,400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61 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24,008,998,657,730,043,418,999,210,016,836,054,318,873,476,626,984,762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326,358,125,570,791,131,913,614,291,766,990,868,139,803,779,993,658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62 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167,257,831,873,332,437,880,307,618,553,808,550,206,593,147,036,070,876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1,854,939,808,105,063,172,332,156,437,560,469,843,454,970,270,135,872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105250AF-025C-5D24-F87E-5CF4BD822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45731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52381" r="-624468" b="-15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5,230,505,089,344,431,048,507,144,123,815,456,787,772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158,880,058,222,038,902,280,026,924,999,326,487,380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0000" r="-624468" b="-1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36,629,772,069,905,834,755,580,161,013,689,257,929,566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1,060,539,783,181,405,072,337,781,040,938,759,619,342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47619" r="-624468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256,405,984,103,100,622,357,453,677,837,305,041,649,664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7,079,805,121,439,383,694,342,635,647,608,115,253,632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575000" r="-624468" b="-1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1,794,045,942,295,064,986,560,011,614,233,598,156,819,298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47,081,894,856,079,882,568,065,465,270,204,379,835,426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42857" r="-624468" b="-1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12,547,524,306,762,115,327,139,640,139,635,651,225,562,500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313,979,052,982,335,359,074,797,901,078,961,675,923,700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42857" r="-624468" b="-1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87,722,051,242,994,803,143,643,140,957,694,192,485,255,552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2,093,220,753,862,771,345,181,080,442,901,094,417,625,334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85000" r="-624468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613,045,214,965,087,171,516,365,035,207,733,551,443,709,736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13,847,372,368,702,386,134,230,159,841,426,631,160,249,520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38095" r="-624468" b="-9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4,282,679,690,470,859,990,496,705,254,406,531,422,464,957,834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92,254,873,128,059,280,848,212,456,691,530,042,110,511,660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38095" r="-624468" b="-8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29,907,770,896,467,759,248,303,121,099,365,111,834,448,227,328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612,564,147,448,713,555,111,946,603,958,121,691,610,818,284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95000" r="-624468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208,787,039,294,802,995,558,997,194,768,329,038,664,289,012,750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4,066,189,399,259,848,921,000,213,749,369,244,891,377,708,200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233333" r="-624468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1,457,066,704,859,013,168,857,939,059,215,469,544,106,252,283,632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26,882,734,603,660,531,639,929,002,113,295,431,420,663,838,960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33333" r="-624468" b="-5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10,165,220,976,851,309,359,988,036,885,968,497,679,868,602,544,256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177,996,738,793,784,313,663,675,391,748,841,946,567,960,370,322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05000" r="-624468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70,895,802,507,339,433,606,655,281,989,227,262,198,207,167,104,404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1,180,051,219,817,443,505,617,832,090,129,322,320,242,838,961,804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28571" r="-624468" b="-3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494,305,112,112,066,674,502,236,216,299,036,533,680,424,852,661,558</a:t>
                          </a:r>
                          <a:endParaRPr kumimoji="1" lang="ja-JP" altLang="en-US" sz="100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7,834,254,664,590,050,866,382,827,703,061,557,850,624,078,276,054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28571" r="-624468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3,445,441,668,665,681,646,962,862,224,080,264,597,391,436,598,272,000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50,403,377,478,963,170,902,563,467,427,787,499,348,682,069,083,400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15000" r="-624468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24,008,998,657,730,043,418,999,210,016,836,054,318,873,476,626,984,762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326,358,125,570,791,131,913,614,291,766,990,868,139,803,779,993,658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23810" r="-624468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167,257,831,873,332,437,880,307,618,553,808,550,206,593,147,036,070,876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100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1,854,939,808,105,063,172,332,156,437,560,469,843,454,970,270,135,872</a:t>
                          </a:r>
                          <a:endParaRPr lang="en-US" altLang="ja-JP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6976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0C17F-E3F9-0C6C-18F2-17A70A763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21099F-4B9F-DF23-DFA8-108C500DE7A2}"/>
              </a:ext>
            </a:extLst>
          </p:cNvPr>
          <p:cNvSpPr/>
          <p:nvPr/>
        </p:nvSpPr>
        <p:spPr>
          <a:xfrm>
            <a:off x="8271989" y="435423"/>
            <a:ext cx="817510" cy="587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AB68-F156-F8C3-92EC-A9F40878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antiprisms (4)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02831-031F-7AFF-CB0F-BAD91EEBF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B302B2-1881-27EB-2BF9-12A0E78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B124AEBF-96D5-5149-9830-B71A230123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4082316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unfoldings)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Horiyama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unfoldings)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63</m:t>
                              </m:r>
                              <m:r>
                                <a:rPr kumimoji="1" lang="en-US" altLang="ja-JP" sz="13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1300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</a:t>
                          </a:r>
                          <a:endParaRPr kumimoji="1" lang="ja-JP" altLang="en-US" sz="1300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1,164,892,592,931,629,392,338,324,783,815,505,600,459,556,438,051,914,624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12,307,784,791,893,071,962,543,568,932,644,431,739,514,519,035,956,010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8,111,027,415,042,412,087,059,884,505,184,466,841,764,376,870,066,703,488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81,711,622,221,644,705,528,593,850,868,389,602,010,305,415,118,773,632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56,462,462,218,649,594,296,489,126,547,728,233,809,837,328,422,164,209,250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542,324,566,561,175,718,389,472,139,379,279,869,381,405,090,020,827,940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66 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392,953,311,363,100,782,765,649,901,258,650,734,263,966,574,522,587,784,192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3,596,222,163,944,667,874,762,237,572,824,582,243,007,524,492,920,016,364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2,734,150,277,149,943,789,424,653,221,975,737,385,578,070,013,528,736,239,846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23,843,879,380,617,148,795,466,186,545,241,390,034,312,194,471,190,721,410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19,019,848,444,227,125,038,960,788,030,632,146,757,126,643,109,790,562,588,744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158,047,277,673,032,158,023,557,741,664,008,526,923,236,605,161,466,417,144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69 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132,281,097,981,397,378,649,216,327,599,160,829,981,177,127,561,996,392,778,368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1,047,172,473,392,558,836,251,756,065,865,616,682,360,236,358,525,772,236,994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70 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919,808,251,652,716,036,371,207,892,032,413,807,786,850,000,883,510,526,443,500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6,,940,458,038,739,497,932,445,601,709,547,911,589,835,564,772,106,776,166,220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71 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6,394,523,254,028,788,004,842,904,160,103,465,297,190,061,440,230,870,478,513,422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45,780,684,032,708,802,155,441,190,837,474,021,683,024,682,589,684,818,605,684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72 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44,446,020,245,409,850,388,919,123,546,153,029,436,510,863,260,931,308,786,876,416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303,133,167,415,275,991,480,997,730,729,891,095,322,066,594,918,858,437,619,312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73 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308,868,631,905,426,344,328,427,311,641,720,314,433,493,675,086,071,079,589,514,514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1,993,862,494,867,116,801,892,228,563,979,771,114,995,027,333,450,860,247,871,268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74 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2,146,017,331,464,816,766,794,536,512,479,696,001,159,731,435,059,847,042,295,248,948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13,209,556,361,833,768,036,797,427,669,629,105,268,373,114,777,374,196,971,004,696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75 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14,907,792,173,512,400,291,813,743,106,474,046,926,942,024,685,661,040,985,606,000,000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87,479,366,310,664,176,876,248,551,641,616,300,775,155,031,501,800,307,738,254,650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76 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103,541,921,350,898,507,949,080,104,593,610,092,290,674,442,999,146,438,446,892,628,952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575,728,071,259,409,983,216,254,627,908,333,000,969,928,942,023,795,016,355,188,312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77 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4020202020204" pitchFamily="34" charset="0"/>
                              <a:ea typeface="+mn-ea"/>
                              <a:cs typeface="Arial Narrow" panose="020B0604020202020204" pitchFamily="34" charset="0"/>
                            </a:rPr>
                            <a:t>719,024,872,072,048,704,795,415,649,743,438,922,497,201,689,435,088,835,503,134,774,586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3,803,094,888,814,534,194,244,711,198,507,594,930,371,276,487,989,070,769,505,333,618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78 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4,992,273,293,210,566,749,051,331,629,112,187,169,112,455,673,298,970,063,008,551,517,184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25,178,232,163,989,764,173,902,561,452,762,553,210,080,327,618,722,145,846,907,592,560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+mn-cs"/>
                                </a:rPr>
                                <m:t>79 </m:t>
                              </m:r>
                            </m:oMath>
                          </a14:m>
                          <a:r>
                            <a:rPr kumimoji="1" lang="en-US" altLang="ja-JP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MS PGothic" panose="020B0600070205080204" pitchFamily="34" charset="-128"/>
                              <a:ea typeface="MS PGothic" panose="020B0600070205080204" pitchFamily="34" charset="-128"/>
                              <a:cs typeface="+mn-cs"/>
                            </a:rPr>
                            <a:t>antiprism</a:t>
                          </a:r>
                          <a:endParaRPr kumimoji="1" lang="ja-JP" alt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MS PGothic" panose="020B0600070205080204" pitchFamily="34" charset="-128"/>
                            <a:ea typeface="MS PGothic" panose="020B0600070205080204" pitchFamily="34" charset="-128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34,656,236,736,012,517,253,147,752,391,859,302,565,359,593,442,298,439,368,730,738,540,478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166,652,766,549,703,045,550,278,222,766,074,887,734,370,837,666,827,789,428,184,155,666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44">
                <a:extLst>
                  <a:ext uri="{FF2B5EF4-FFF2-40B4-BE49-F238E27FC236}">
                    <a16:creationId xmlns:a16="http://schemas.microsoft.com/office/drawing/2014/main" id="{B124AEBF-96D5-5149-9830-B71A230123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4082316"/>
                  </p:ext>
                </p:extLst>
              </p:nvPr>
            </p:nvGraphicFramePr>
            <p:xfrm>
              <a:off x="266310" y="1292780"/>
              <a:ext cx="8611378" cy="50858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628">
                      <a:extLst>
                        <a:ext uri="{9D8B030D-6E8A-4147-A177-3AD203B41FA5}">
                          <a16:colId xmlns:a16="http://schemas.microsoft.com/office/drawing/2014/main" val="431759777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3210297906"/>
                        </a:ext>
                      </a:extLst>
                    </a:gridCol>
                    <a:gridCol w="3708375">
                      <a:extLst>
                        <a:ext uri="{9D8B030D-6E8A-4147-A177-3AD203B41FA5}">
                          <a16:colId xmlns:a16="http://schemas.microsoft.com/office/drawing/2014/main" val="4057510148"/>
                        </a:ext>
                      </a:extLst>
                    </a:gridCol>
                  </a:tblGrid>
                  <a:tr h="643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MS PGothic" panose="020B0600070205080204" pitchFamily="34" charset="-128"/>
                              <a:ea typeface="MS PGothic" panose="020B0600070205080204" pitchFamily="34" charset="-128"/>
                            </a:rPr>
                            <a:t>Antiprisms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MS PGothic" panose="020B0600070205080204" pitchFamily="34" charset="-128"/>
                            <a:ea typeface="MS PGothic" panose="020B0600070205080204" pitchFamily="34" charset="-128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[T. </a:t>
                          </a:r>
                          <a:r>
                            <a:rPr kumimoji="1" lang="en-US" altLang="ja-JP" sz="16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Horiyama</a:t>
                          </a:r>
                          <a:r>
                            <a:rPr kumimoji="1" lang="en-US" altLang="ja-JP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 and W. Shoji, 2013]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#(Non-overlapping </a:t>
                          </a:r>
                        </a:p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edge </a:t>
                          </a:r>
                          <a:r>
                            <a:rPr kumimoji="1" lang="en-US" altLang="ja-JP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unfoldings</a:t>
                          </a: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0091929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52381" r="-624468" b="-15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1,164,892,592,931,629,392,338,324,783,815,505,600,459,556,438,051,914,624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12,307,784,791,893,071,962,543,568,932,644,431,739,514,519,035,956,010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36714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70000" r="-624468" b="-1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8,111,027,415,042,412,087,059,884,505,184,466,841,764,376,870,066,703,488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81,711,622,221,644,705,528,593,850,868,389,602,010,305,415,118,773,632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430648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47619" r="-624468" b="-1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56,462,462,218,649,594,296,489,126,547,728,233,809,837,328,422,164,209,250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542,324,566,561,175,718,389,472,139,379,279,869,381,405,090,020,827,940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575000" r="-624468" b="-1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392,953,311,363,100,782,765,649,901,258,650,734,263,966,574,522,587,784,192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3,596,222,163,944,667,874,762,237,572,824,582,243,007,524,492,920,016,364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978485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42857" r="-624468" b="-1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2,734,150,277,149,943,789,424,653,221,975,737,385,578,070,013,528,736,239,846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23,843,879,380,617,148,795,466,186,545,241,390,034,312,194,471,190,721,410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3355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42857" r="-624468" b="-1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19,019,848,444,227,125,038,960,788,030,632,146,757,126,643,109,790,562,588,744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158,047,277,673,032,158,023,557,741,664,008,526,923,236,605,161,466,417,144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0149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85000" r="-624468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132,281,097,981,397,378,649,216,327,599,160,829,981,177,127,561,996,392,778,368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1,047,172,473,392,558,836,251,756,065,865,616,682,360,236,358,525,772,236,994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01439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38095" r="-624468" b="-9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919,808,251,652,716,036,371,207,892,032,413,807,786,850,000,883,510,526,443,500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6,,940,458,038,739,497,932,445,601,709,547,911,589,835,564,772,106,776,166,220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06201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38095" r="-624468" b="-8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6,394,523,254,028,788,004,842,904,160,103,465,297,190,061,440,230,870,478,513,422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45,780,684,032,708,802,155,441,190,837,474,021,683,024,682,589,684,818,605,684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4773866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95000" r="-624468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44,446,020,245,409,850,388,919,123,546,153,029,436,510,863,260,931,308,786,876,416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303,133,167,415,275,991,480,997,730,729,891,095,322,066,594,918,858,437,619,312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92960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233333" r="-624468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308,868,631,905,426,344,328,427,311,641,720,314,433,493,675,086,071,079,589,514,514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1,993,862,494,867,116,801,892,228,563,979,771,114,995,027,333,450,860,247,871,268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6752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33333" r="-624468" b="-5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2,146,017,331,464,816,766,794,536,512,479,696,001,159,731,435,059,847,042,295,248,948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13,209,556,361,833,768,036,797,427,669,629,105,268,373,114,777,374,196,971,004,696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430630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05000" r="-624468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14,907,792,173,512,400,291,813,743,106,474,046,926,942,024,685,661,040,985,606,000,000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87,479,366,310,664,176,876,248,551,641,616,300,775,155,031,501,800,307,738,254,650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42746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528571" r="-624468" b="-3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103,541,921,350,898,507,949,080,104,593,610,092,290,674,442,999,146,438,446,892,628,952</a:t>
                          </a:r>
                          <a:endParaRPr kumimoji="1" lang="ja-JP" altLang="en-US" sz="790" b="0" i="0">
                            <a:solidFill>
                              <a:schemeClr val="tx1"/>
                            </a:solidFill>
                            <a:latin typeface="Arial Narrow" panose="020B0604020202020204" pitchFamily="34" charset="0"/>
                            <a:ea typeface="Hiragino Kaku Gothic Pro W3" panose="020B03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575,728,071,259,409,983,216,254,627,908,333,000,969,928,942,023,795,016,355,188,312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8979323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28571" r="-624468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 Narrow" panose="020B0604020202020204" pitchFamily="34" charset="0"/>
                              <a:ea typeface="+mn-ea"/>
                              <a:cs typeface="Arial Narrow" panose="020B0604020202020204" pitchFamily="34" charset="0"/>
                            </a:rPr>
                            <a:t>719,024,872,072,048,704,795,415,649,743,438,922,497,201,689,435,088,835,503,134,774,586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3,803,094,888,814,534,194,244,711,198,507,594,930,371,276,487,989,070,769,505,333,618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29617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15000" r="-624468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4,992,273,293,210,566,749,051,331,629,112,187,169,112,455,673,298,970,063,008,551,517,184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25,178,232,163,989,764,173,902,561,452,762,553,210,080,327,618,722,145,846,907,592,560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885584"/>
                      </a:ext>
                    </a:extLst>
                  </a:tr>
                  <a:tr h="26130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823810" r="-624468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34,656,236,736,012,517,253,147,752,391,859,302,565,359,593,442,298,439,368,730,738,540,478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altLang="ja-JP" sz="790" b="0" i="0" dirty="0">
                              <a:latin typeface="Arial Narrow" panose="020B0604020202020204" pitchFamily="34" charset="0"/>
                              <a:cs typeface="Arial Narrow" panose="020B0604020202020204" pitchFamily="34" charset="0"/>
                            </a:rPr>
                            <a:t>166,652,766,549,703,045,550,278,222,766,074,887,734,370,837,666,827,789,428,184,155,666</a:t>
                          </a:r>
                          <a:endParaRPr lang="en-US" altLang="ja-JP" sz="79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4020202020204" pitchFamily="34" charset="0"/>
                            <a:ea typeface="游ゴシック" panose="020B0400000000000000" pitchFamily="34" charset="-128"/>
                            <a:cs typeface="Arial Narrow" panose="020B0604020202020204" pitchFamily="34" charset="0"/>
                          </a:endParaRPr>
                        </a:p>
                      </a:txBody>
                      <a:tcPr marL="9525" marR="7200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6568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017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CF3FB-F9D4-006C-5A92-A7DC689C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Results for Archimedean antiprisms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1B3714-1218-0F0F-F6B4-F8769662C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7C1A2D77-DFE5-D362-9B6A-3461A253C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11558" r="9335" b="6500"/>
          <a:stretch/>
        </p:blipFill>
        <p:spPr>
          <a:xfrm>
            <a:off x="778500" y="1290809"/>
            <a:ext cx="7981620" cy="4729737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65FF712-11A8-546B-73CB-D2E426AD8838}"/>
              </a:ext>
            </a:extLst>
          </p:cNvPr>
          <p:cNvCxnSpPr>
            <a:cxnSpLocks/>
          </p:cNvCxnSpPr>
          <p:nvPr/>
        </p:nvCxnSpPr>
        <p:spPr>
          <a:xfrm flipV="1">
            <a:off x="3073092" y="2023353"/>
            <a:ext cx="0" cy="3738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0586C3E-4CF6-1839-4374-4CD2DB843037}"/>
              </a:ext>
            </a:extLst>
          </p:cNvPr>
          <p:cNvCxnSpPr>
            <a:cxnSpLocks/>
          </p:cNvCxnSpPr>
          <p:nvPr/>
        </p:nvCxnSpPr>
        <p:spPr>
          <a:xfrm flipV="1">
            <a:off x="3156257" y="5009745"/>
            <a:ext cx="0" cy="75162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形吹き出し 7">
                <a:extLst>
                  <a:ext uri="{FF2B5EF4-FFF2-40B4-BE49-F238E27FC236}">
                    <a16:creationId xmlns:a16="http://schemas.microsoft.com/office/drawing/2014/main" id="{EDD50FDD-D3BF-F819-FCEE-FB5DAF8D6DCA}"/>
                  </a:ext>
                </a:extLst>
              </p:cNvPr>
              <p:cNvSpPr/>
              <p:nvPr/>
            </p:nvSpPr>
            <p:spPr>
              <a:xfrm>
                <a:off x="1772765" y="2023353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8" name="円形吹き出し 7">
                <a:extLst>
                  <a:ext uri="{FF2B5EF4-FFF2-40B4-BE49-F238E27FC236}">
                    <a16:creationId xmlns:a16="http://schemas.microsoft.com/office/drawing/2014/main" id="{EDD50FDD-D3BF-F819-FCEE-FB5DAF8D6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65" y="2023353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円形吹き出し 8">
                <a:extLst>
                  <a:ext uri="{FF2B5EF4-FFF2-40B4-BE49-F238E27FC236}">
                    <a16:creationId xmlns:a16="http://schemas.microsoft.com/office/drawing/2014/main" id="{33FA9ADD-4A91-74BA-DC7C-7AB0CFDB586F}"/>
                  </a:ext>
                </a:extLst>
              </p:cNvPr>
              <p:cNvSpPr/>
              <p:nvPr/>
            </p:nvSpPr>
            <p:spPr>
              <a:xfrm>
                <a:off x="3331408" y="4337887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8.9%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9" name="円形吹き出し 8">
                <a:extLst>
                  <a:ext uri="{FF2B5EF4-FFF2-40B4-BE49-F238E27FC236}">
                    <a16:creationId xmlns:a16="http://schemas.microsoft.com/office/drawing/2014/main" id="{33FA9ADD-4A91-74BA-DC7C-7AB0CFDB5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08" y="4337887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8981B64-76B7-000B-17CA-F19709E7635E}"/>
              </a:ext>
            </a:extLst>
          </p:cNvPr>
          <p:cNvCxnSpPr>
            <a:cxnSpLocks/>
          </p:cNvCxnSpPr>
          <p:nvPr/>
        </p:nvCxnSpPr>
        <p:spPr>
          <a:xfrm flipV="1">
            <a:off x="6963082" y="5720945"/>
            <a:ext cx="0" cy="3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1C2F526-BE55-1432-650D-9EA634FF6CE8}"/>
              </a:ext>
            </a:extLst>
          </p:cNvPr>
          <p:cNvCxnSpPr>
            <a:cxnSpLocks/>
          </p:cNvCxnSpPr>
          <p:nvPr/>
        </p:nvCxnSpPr>
        <p:spPr>
          <a:xfrm flipV="1">
            <a:off x="8200244" y="5741228"/>
            <a:ext cx="0" cy="18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C74993C2-9174-2015-7A33-AA2CFF44B3F5}"/>
                  </a:ext>
                </a:extLst>
              </p:cNvPr>
              <p:cNvSpPr/>
              <p:nvPr/>
            </p:nvSpPr>
            <p:spPr>
              <a:xfrm>
                <a:off x="5709864" y="5033654"/>
                <a:ext cx="1129515" cy="510485"/>
              </a:xfrm>
              <a:prstGeom prst="wedgeEllipseCallout">
                <a:avLst>
                  <a:gd name="adj1" fmla="val 57759"/>
                  <a:gd name="adj2" fmla="val 721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C74993C2-9174-2015-7A33-AA2CFF44B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64" y="5033654"/>
                <a:ext cx="1129515" cy="510485"/>
              </a:xfrm>
              <a:prstGeom prst="wedgeEllipseCallout">
                <a:avLst>
                  <a:gd name="adj1" fmla="val 57759"/>
                  <a:gd name="adj2" fmla="val 7212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3211A364-368D-1DA3-03E5-2B09921D4D68}"/>
                  </a:ext>
                </a:extLst>
              </p:cNvPr>
              <p:cNvSpPr/>
              <p:nvPr/>
            </p:nvSpPr>
            <p:spPr>
              <a:xfrm>
                <a:off x="6971354" y="5033654"/>
                <a:ext cx="1129515" cy="510485"/>
              </a:xfrm>
              <a:prstGeom prst="wedgeEllipseCallout">
                <a:avLst>
                  <a:gd name="adj1" fmla="val 51917"/>
                  <a:gd name="adj2" fmla="val 7397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3211A364-368D-1DA3-03E5-2B09921D4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54" y="5033654"/>
                <a:ext cx="1129515" cy="510485"/>
              </a:xfrm>
              <a:prstGeom prst="wedgeEllipseCallout">
                <a:avLst>
                  <a:gd name="adj1" fmla="val 51917"/>
                  <a:gd name="adj2" fmla="val 7397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AB64A62C-73EA-94DD-A576-A89FB5B7A503}"/>
                  </a:ext>
                </a:extLst>
              </p:cNvPr>
              <p:cNvSpPr/>
              <p:nvPr/>
            </p:nvSpPr>
            <p:spPr>
              <a:xfrm flipH="1">
                <a:off x="2398189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17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AB64A62C-73EA-94DD-A576-A89FB5B7A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98189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7E7CF06F-E558-5783-3A65-CCB65E679518}"/>
                  </a:ext>
                </a:extLst>
              </p:cNvPr>
              <p:cNvSpPr/>
              <p:nvPr/>
            </p:nvSpPr>
            <p:spPr>
              <a:xfrm>
                <a:off x="8457492" y="5567527"/>
                <a:ext cx="536041" cy="510485"/>
              </a:xfrm>
              <a:prstGeom prst="wedgeEllipseCallout">
                <a:avLst>
                  <a:gd name="adj1" fmla="val -86689"/>
                  <a:gd name="adj2" fmla="val -1413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7E7CF06F-E558-5783-3A65-CCB65E679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92" y="5567527"/>
                <a:ext cx="536041" cy="510485"/>
              </a:xfrm>
              <a:prstGeom prst="wedgeEllipseCallout">
                <a:avLst>
                  <a:gd name="adj1" fmla="val -86689"/>
                  <a:gd name="adj2" fmla="val -1413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B730F73-1AD3-0F8C-8C14-D0840A91C2B4}"/>
                  </a:ext>
                </a:extLst>
              </p:cNvPr>
              <p:cNvSpPr/>
              <p:nvPr/>
            </p:nvSpPr>
            <p:spPr>
              <a:xfrm>
                <a:off x="3312228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18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B730F73-1AD3-0F8C-8C14-D0840A91C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228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D6B2E1E-08B8-B0E2-6537-333199E0E1E4}"/>
              </a:ext>
            </a:extLst>
          </p:cNvPr>
          <p:cNvGrpSpPr/>
          <p:nvPr/>
        </p:nvGrpSpPr>
        <p:grpSpPr>
          <a:xfrm>
            <a:off x="5329047" y="1415646"/>
            <a:ext cx="3201511" cy="1615296"/>
            <a:chOff x="438163" y="3528015"/>
            <a:chExt cx="3841442" cy="1938168"/>
          </a:xfrm>
        </p:grpSpPr>
        <p:grpSp>
          <p:nvGrpSpPr>
            <p:cNvPr id="19" name="グラフィックス 13">
              <a:extLst>
                <a:ext uri="{FF2B5EF4-FFF2-40B4-BE49-F238E27FC236}">
                  <a16:creationId xmlns:a16="http://schemas.microsoft.com/office/drawing/2014/main" id="{08931D27-F625-D933-9CD8-38E416B74C05}"/>
                </a:ext>
              </a:extLst>
            </p:cNvPr>
            <p:cNvGrpSpPr/>
            <p:nvPr/>
          </p:nvGrpSpPr>
          <p:grpSpPr>
            <a:xfrm>
              <a:off x="438163" y="3528015"/>
              <a:ext cx="3841442" cy="1938168"/>
              <a:chOff x="438163" y="3528015"/>
              <a:chExt cx="3841442" cy="1938168"/>
            </a:xfrm>
          </p:grpSpPr>
          <p:sp>
            <p:nvSpPr>
              <p:cNvPr id="70" name="フリーフォーム 78">
                <a:extLst>
                  <a:ext uri="{FF2B5EF4-FFF2-40B4-BE49-F238E27FC236}">
                    <a16:creationId xmlns:a16="http://schemas.microsoft.com/office/drawing/2014/main" id="{D832C437-B748-7268-E74C-B746F7BCE92C}"/>
                  </a:ext>
                </a:extLst>
              </p:cNvPr>
              <p:cNvSpPr/>
              <p:nvPr/>
            </p:nvSpPr>
            <p:spPr>
              <a:xfrm>
                <a:off x="2105091" y="5013340"/>
                <a:ext cx="504583" cy="30189"/>
              </a:xfrm>
              <a:custGeom>
                <a:avLst/>
                <a:gdLst>
                  <a:gd name="connsiteX0" fmla="*/ 0 w 504583"/>
                  <a:gd name="connsiteY0" fmla="*/ 0 h 30189"/>
                  <a:gd name="connsiteX1" fmla="*/ 504584 w 504583"/>
                  <a:gd name="connsiteY1" fmla="*/ 0 h 3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583" h="30189">
                    <a:moveTo>
                      <a:pt x="0" y="0"/>
                    </a:moveTo>
                    <a:lnTo>
                      <a:pt x="50458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 79">
                <a:extLst>
                  <a:ext uri="{FF2B5EF4-FFF2-40B4-BE49-F238E27FC236}">
                    <a16:creationId xmlns:a16="http://schemas.microsoft.com/office/drawing/2014/main" id="{A6E70EF3-DDDE-BF8C-EDEC-2896DE89AF37}"/>
                  </a:ext>
                </a:extLst>
              </p:cNvPr>
              <p:cNvSpPr/>
              <p:nvPr/>
            </p:nvSpPr>
            <p:spPr>
              <a:xfrm>
                <a:off x="2849952" y="5369577"/>
                <a:ext cx="459531" cy="69435"/>
              </a:xfrm>
              <a:custGeom>
                <a:avLst/>
                <a:gdLst>
                  <a:gd name="connsiteX0" fmla="*/ 459531 w 459531"/>
                  <a:gd name="connsiteY0" fmla="*/ 0 h 69435"/>
                  <a:gd name="connsiteX1" fmla="*/ 0 w 459531"/>
                  <a:gd name="connsiteY1" fmla="*/ 69436 h 6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9531" h="69435">
                    <a:moveTo>
                      <a:pt x="459531" y="0"/>
                    </a:moveTo>
                    <a:lnTo>
                      <a:pt x="0" y="6943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フリーフォーム 80">
                <a:extLst>
                  <a:ext uri="{FF2B5EF4-FFF2-40B4-BE49-F238E27FC236}">
                    <a16:creationId xmlns:a16="http://schemas.microsoft.com/office/drawing/2014/main" id="{05A2393C-540B-0540-A30B-374A226A2001}"/>
                  </a:ext>
                </a:extLst>
              </p:cNvPr>
              <p:cNvSpPr/>
              <p:nvPr/>
            </p:nvSpPr>
            <p:spPr>
              <a:xfrm>
                <a:off x="2360386" y="5013340"/>
                <a:ext cx="249288" cy="452843"/>
              </a:xfrm>
              <a:custGeom>
                <a:avLst/>
                <a:gdLst>
                  <a:gd name="connsiteX0" fmla="*/ 249288 w 249288"/>
                  <a:gd name="connsiteY0" fmla="*/ 0 h 452843"/>
                  <a:gd name="connsiteX1" fmla="*/ 0 w 249288"/>
                  <a:gd name="connsiteY1" fmla="*/ 452843 h 45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288" h="452843">
                    <a:moveTo>
                      <a:pt x="249288" y="0"/>
                    </a:moveTo>
                    <a:lnTo>
                      <a:pt x="0" y="45284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 81">
                <a:extLst>
                  <a:ext uri="{FF2B5EF4-FFF2-40B4-BE49-F238E27FC236}">
                    <a16:creationId xmlns:a16="http://schemas.microsoft.com/office/drawing/2014/main" id="{B6B61157-B790-38C8-A4A7-5A13090C5308}"/>
                  </a:ext>
                </a:extLst>
              </p:cNvPr>
              <p:cNvSpPr/>
              <p:nvPr/>
            </p:nvSpPr>
            <p:spPr>
              <a:xfrm>
                <a:off x="2609674" y="5013340"/>
                <a:ext cx="240277" cy="425672"/>
              </a:xfrm>
              <a:custGeom>
                <a:avLst/>
                <a:gdLst>
                  <a:gd name="connsiteX0" fmla="*/ 240278 w 240277"/>
                  <a:gd name="connsiteY0" fmla="*/ 425673 h 425672"/>
                  <a:gd name="connsiteX1" fmla="*/ 0 w 240277"/>
                  <a:gd name="connsiteY1" fmla="*/ 0 h 42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0277" h="425672">
                    <a:moveTo>
                      <a:pt x="240278" y="42567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フリーフォーム 82">
                <a:extLst>
                  <a:ext uri="{FF2B5EF4-FFF2-40B4-BE49-F238E27FC236}">
                    <a16:creationId xmlns:a16="http://schemas.microsoft.com/office/drawing/2014/main" id="{1A1CDF50-3A71-AF20-E1D6-1299EE6D2A0B}"/>
                  </a:ext>
                </a:extLst>
              </p:cNvPr>
              <p:cNvSpPr/>
              <p:nvPr/>
            </p:nvSpPr>
            <p:spPr>
              <a:xfrm>
                <a:off x="438163" y="4180109"/>
                <a:ext cx="9010" cy="549449"/>
              </a:xfrm>
              <a:custGeom>
                <a:avLst/>
                <a:gdLst>
                  <a:gd name="connsiteX0" fmla="*/ 9010 w 9010"/>
                  <a:gd name="connsiteY0" fmla="*/ 0 h 549449"/>
                  <a:gd name="connsiteX1" fmla="*/ 0 w 9010"/>
                  <a:gd name="connsiteY1" fmla="*/ 549450 h 5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10" h="549449">
                    <a:moveTo>
                      <a:pt x="9010" y="0"/>
                    </a:moveTo>
                    <a:lnTo>
                      <a:pt x="0" y="54945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フリーフォーム 83">
                <a:extLst>
                  <a:ext uri="{FF2B5EF4-FFF2-40B4-BE49-F238E27FC236}">
                    <a16:creationId xmlns:a16="http://schemas.microsoft.com/office/drawing/2014/main" id="{6D4117D1-86DA-F203-3339-DE526F0785D8}"/>
                  </a:ext>
                </a:extLst>
              </p:cNvPr>
              <p:cNvSpPr/>
              <p:nvPr/>
            </p:nvSpPr>
            <p:spPr>
              <a:xfrm>
                <a:off x="438163" y="4376341"/>
                <a:ext cx="15017" cy="353217"/>
              </a:xfrm>
              <a:custGeom>
                <a:avLst/>
                <a:gdLst>
                  <a:gd name="connsiteX0" fmla="*/ 15017 w 15017"/>
                  <a:gd name="connsiteY0" fmla="*/ 0 h 353217"/>
                  <a:gd name="connsiteX1" fmla="*/ 0 w 15017"/>
                  <a:gd name="connsiteY1" fmla="*/ 353218 h 35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17" h="353217">
                    <a:moveTo>
                      <a:pt x="15017" y="0"/>
                    </a:moveTo>
                    <a:lnTo>
                      <a:pt x="0" y="35321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フリーフォーム 84">
                <a:extLst>
                  <a:ext uri="{FF2B5EF4-FFF2-40B4-BE49-F238E27FC236}">
                    <a16:creationId xmlns:a16="http://schemas.microsoft.com/office/drawing/2014/main" id="{17470182-B77E-54DB-369B-883121A19E53}"/>
                  </a:ext>
                </a:extLst>
              </p:cNvPr>
              <p:cNvSpPr/>
              <p:nvPr/>
            </p:nvSpPr>
            <p:spPr>
              <a:xfrm>
                <a:off x="453181" y="4376341"/>
                <a:ext cx="63072" cy="546430"/>
              </a:xfrm>
              <a:custGeom>
                <a:avLst/>
                <a:gdLst>
                  <a:gd name="connsiteX0" fmla="*/ 63073 w 63072"/>
                  <a:gd name="connsiteY0" fmla="*/ 546431 h 546430"/>
                  <a:gd name="connsiteX1" fmla="*/ 0 w 63072"/>
                  <a:gd name="connsiteY1" fmla="*/ 0 h 54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072" h="546430">
                    <a:moveTo>
                      <a:pt x="63073" y="5464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 85">
                <a:extLst>
                  <a:ext uri="{FF2B5EF4-FFF2-40B4-BE49-F238E27FC236}">
                    <a16:creationId xmlns:a16="http://schemas.microsoft.com/office/drawing/2014/main" id="{B7CEB1CB-C2B0-2200-CEE7-4988E4D3A004}"/>
                  </a:ext>
                </a:extLst>
              </p:cNvPr>
              <p:cNvSpPr/>
              <p:nvPr/>
            </p:nvSpPr>
            <p:spPr>
              <a:xfrm>
                <a:off x="516254" y="4560497"/>
                <a:ext cx="75086" cy="362274"/>
              </a:xfrm>
              <a:custGeom>
                <a:avLst/>
                <a:gdLst>
                  <a:gd name="connsiteX0" fmla="*/ 75087 w 75086"/>
                  <a:gd name="connsiteY0" fmla="*/ 0 h 362274"/>
                  <a:gd name="connsiteX1" fmla="*/ 0 w 75086"/>
                  <a:gd name="connsiteY1" fmla="*/ 362275 h 3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86" h="362274">
                    <a:moveTo>
                      <a:pt x="75087" y="0"/>
                    </a:moveTo>
                    <a:lnTo>
                      <a:pt x="0" y="36227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フリーフォーム 86">
                <a:extLst>
                  <a:ext uri="{FF2B5EF4-FFF2-40B4-BE49-F238E27FC236}">
                    <a16:creationId xmlns:a16="http://schemas.microsoft.com/office/drawing/2014/main" id="{4BC0A2DA-5403-0157-49F4-3F0F967BF11A}"/>
                  </a:ext>
                </a:extLst>
              </p:cNvPr>
              <p:cNvSpPr/>
              <p:nvPr/>
            </p:nvSpPr>
            <p:spPr>
              <a:xfrm>
                <a:off x="591340" y="4560497"/>
                <a:ext cx="129149" cy="543411"/>
              </a:xfrm>
              <a:custGeom>
                <a:avLst/>
                <a:gdLst>
                  <a:gd name="connsiteX0" fmla="*/ 129149 w 129149"/>
                  <a:gd name="connsiteY0" fmla="*/ 543412 h 543411"/>
                  <a:gd name="connsiteX1" fmla="*/ 0 w 129149"/>
                  <a:gd name="connsiteY1" fmla="*/ 0 h 54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149" h="543411">
                    <a:moveTo>
                      <a:pt x="129149" y="54341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 87">
                <a:extLst>
                  <a:ext uri="{FF2B5EF4-FFF2-40B4-BE49-F238E27FC236}">
                    <a16:creationId xmlns:a16="http://schemas.microsoft.com/office/drawing/2014/main" id="{F73E4D41-E1FB-3C95-2391-97CEBEECB495}"/>
                  </a:ext>
                </a:extLst>
              </p:cNvPr>
              <p:cNvSpPr/>
              <p:nvPr/>
            </p:nvSpPr>
            <p:spPr>
              <a:xfrm>
                <a:off x="720490" y="4726540"/>
                <a:ext cx="123142" cy="377369"/>
              </a:xfrm>
              <a:custGeom>
                <a:avLst/>
                <a:gdLst>
                  <a:gd name="connsiteX0" fmla="*/ 123142 w 123142"/>
                  <a:gd name="connsiteY0" fmla="*/ 0 h 377369"/>
                  <a:gd name="connsiteX1" fmla="*/ 0 w 123142"/>
                  <a:gd name="connsiteY1" fmla="*/ 377369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42" h="377369">
                    <a:moveTo>
                      <a:pt x="123142" y="0"/>
                    </a:moveTo>
                    <a:lnTo>
                      <a:pt x="0" y="3773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 88">
                <a:extLst>
                  <a:ext uri="{FF2B5EF4-FFF2-40B4-BE49-F238E27FC236}">
                    <a16:creationId xmlns:a16="http://schemas.microsoft.com/office/drawing/2014/main" id="{767ABAC2-4282-D85C-E795-8792E823F450}"/>
                  </a:ext>
                </a:extLst>
              </p:cNvPr>
              <p:cNvSpPr/>
              <p:nvPr/>
            </p:nvSpPr>
            <p:spPr>
              <a:xfrm>
                <a:off x="843632" y="4726540"/>
                <a:ext cx="159184" cy="516241"/>
              </a:xfrm>
              <a:custGeom>
                <a:avLst/>
                <a:gdLst>
                  <a:gd name="connsiteX0" fmla="*/ 159184 w 159184"/>
                  <a:gd name="connsiteY0" fmla="*/ 516241 h 516241"/>
                  <a:gd name="connsiteX1" fmla="*/ 0 w 159184"/>
                  <a:gd name="connsiteY1" fmla="*/ 0 h 51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184" h="516241">
                    <a:moveTo>
                      <a:pt x="159184" y="51624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 89">
                <a:extLst>
                  <a:ext uri="{FF2B5EF4-FFF2-40B4-BE49-F238E27FC236}">
                    <a16:creationId xmlns:a16="http://schemas.microsoft.com/office/drawing/2014/main" id="{68BCB688-C0F3-B456-F147-70149EEAC638}"/>
                  </a:ext>
                </a:extLst>
              </p:cNvPr>
              <p:cNvSpPr/>
              <p:nvPr/>
            </p:nvSpPr>
            <p:spPr>
              <a:xfrm>
                <a:off x="1002816" y="4865412"/>
                <a:ext cx="195225" cy="377369"/>
              </a:xfrm>
              <a:custGeom>
                <a:avLst/>
                <a:gdLst>
                  <a:gd name="connsiteX0" fmla="*/ 195226 w 195225"/>
                  <a:gd name="connsiteY0" fmla="*/ 0 h 377369"/>
                  <a:gd name="connsiteX1" fmla="*/ 0 w 195225"/>
                  <a:gd name="connsiteY1" fmla="*/ 377369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225" h="377369">
                    <a:moveTo>
                      <a:pt x="195226" y="0"/>
                    </a:moveTo>
                    <a:lnTo>
                      <a:pt x="0" y="3773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 90">
                <a:extLst>
                  <a:ext uri="{FF2B5EF4-FFF2-40B4-BE49-F238E27FC236}">
                    <a16:creationId xmlns:a16="http://schemas.microsoft.com/office/drawing/2014/main" id="{B614B249-A9F8-35F4-FBDA-10EAA199B1A7}"/>
                  </a:ext>
                </a:extLst>
              </p:cNvPr>
              <p:cNvSpPr/>
              <p:nvPr/>
            </p:nvSpPr>
            <p:spPr>
              <a:xfrm>
                <a:off x="1198042" y="4865412"/>
                <a:ext cx="213246" cy="504165"/>
              </a:xfrm>
              <a:custGeom>
                <a:avLst/>
                <a:gdLst>
                  <a:gd name="connsiteX0" fmla="*/ 213247 w 213246"/>
                  <a:gd name="connsiteY0" fmla="*/ 504165 h 504165"/>
                  <a:gd name="connsiteX1" fmla="*/ 0 w 213246"/>
                  <a:gd name="connsiteY1" fmla="*/ 0 h 50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246" h="504165">
                    <a:moveTo>
                      <a:pt x="213247" y="504165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 91">
                <a:extLst>
                  <a:ext uri="{FF2B5EF4-FFF2-40B4-BE49-F238E27FC236}">
                    <a16:creationId xmlns:a16="http://schemas.microsoft.com/office/drawing/2014/main" id="{EFFE059B-655C-BCDE-2537-7340629A652C}"/>
                  </a:ext>
                </a:extLst>
              </p:cNvPr>
              <p:cNvSpPr/>
              <p:nvPr/>
            </p:nvSpPr>
            <p:spPr>
              <a:xfrm>
                <a:off x="1411289" y="4962018"/>
                <a:ext cx="219253" cy="407558"/>
              </a:xfrm>
              <a:custGeom>
                <a:avLst/>
                <a:gdLst>
                  <a:gd name="connsiteX0" fmla="*/ 219254 w 219253"/>
                  <a:gd name="connsiteY0" fmla="*/ 0 h 407558"/>
                  <a:gd name="connsiteX1" fmla="*/ 0 w 219253"/>
                  <a:gd name="connsiteY1" fmla="*/ 407559 h 4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53" h="407558">
                    <a:moveTo>
                      <a:pt x="219254" y="0"/>
                    </a:moveTo>
                    <a:lnTo>
                      <a:pt x="0" y="40755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 92">
                <a:extLst>
                  <a:ext uri="{FF2B5EF4-FFF2-40B4-BE49-F238E27FC236}">
                    <a16:creationId xmlns:a16="http://schemas.microsoft.com/office/drawing/2014/main" id="{3A8F2FFE-A534-6912-5AE2-890D3293EA5A}"/>
                  </a:ext>
                </a:extLst>
              </p:cNvPr>
              <p:cNvSpPr/>
              <p:nvPr/>
            </p:nvSpPr>
            <p:spPr>
              <a:xfrm>
                <a:off x="1630542" y="4962018"/>
                <a:ext cx="237274" cy="480013"/>
              </a:xfrm>
              <a:custGeom>
                <a:avLst/>
                <a:gdLst>
                  <a:gd name="connsiteX0" fmla="*/ 237274 w 237274"/>
                  <a:gd name="connsiteY0" fmla="*/ 480014 h 480013"/>
                  <a:gd name="connsiteX1" fmla="*/ 0 w 237274"/>
                  <a:gd name="connsiteY1" fmla="*/ 0 h 48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274" h="480013">
                    <a:moveTo>
                      <a:pt x="237274" y="480014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フリーフォーム 93">
                <a:extLst>
                  <a:ext uri="{FF2B5EF4-FFF2-40B4-BE49-F238E27FC236}">
                    <a16:creationId xmlns:a16="http://schemas.microsoft.com/office/drawing/2014/main" id="{FA9874CD-9A7D-9FD0-02E7-289FE0D54A09}"/>
                  </a:ext>
                </a:extLst>
              </p:cNvPr>
              <p:cNvSpPr/>
              <p:nvPr/>
            </p:nvSpPr>
            <p:spPr>
              <a:xfrm>
                <a:off x="1867816" y="5013340"/>
                <a:ext cx="237274" cy="428691"/>
              </a:xfrm>
              <a:custGeom>
                <a:avLst/>
                <a:gdLst>
                  <a:gd name="connsiteX0" fmla="*/ 237274 w 237274"/>
                  <a:gd name="connsiteY0" fmla="*/ 0 h 428691"/>
                  <a:gd name="connsiteX1" fmla="*/ 0 w 237274"/>
                  <a:gd name="connsiteY1" fmla="*/ 428692 h 42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274" h="428691">
                    <a:moveTo>
                      <a:pt x="237274" y="0"/>
                    </a:moveTo>
                    <a:lnTo>
                      <a:pt x="0" y="42869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フリーフォーム 94">
                <a:extLst>
                  <a:ext uri="{FF2B5EF4-FFF2-40B4-BE49-F238E27FC236}">
                    <a16:creationId xmlns:a16="http://schemas.microsoft.com/office/drawing/2014/main" id="{76310EB0-B36B-F8B3-A452-A9B8461B1380}"/>
                  </a:ext>
                </a:extLst>
              </p:cNvPr>
              <p:cNvSpPr/>
              <p:nvPr/>
            </p:nvSpPr>
            <p:spPr>
              <a:xfrm>
                <a:off x="3309483" y="4868431"/>
                <a:ext cx="210243" cy="501146"/>
              </a:xfrm>
              <a:custGeom>
                <a:avLst/>
                <a:gdLst>
                  <a:gd name="connsiteX0" fmla="*/ 0 w 210243"/>
                  <a:gd name="connsiteY0" fmla="*/ 501146 h 501146"/>
                  <a:gd name="connsiteX1" fmla="*/ 210243 w 210243"/>
                  <a:gd name="connsiteY1" fmla="*/ 0 h 50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243" h="501146">
                    <a:moveTo>
                      <a:pt x="0" y="501146"/>
                    </a:moveTo>
                    <a:lnTo>
                      <a:pt x="210243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 95">
                <a:extLst>
                  <a:ext uri="{FF2B5EF4-FFF2-40B4-BE49-F238E27FC236}">
                    <a16:creationId xmlns:a16="http://schemas.microsoft.com/office/drawing/2014/main" id="{1D3F5751-9B56-C9CD-7165-AFCFE9870B9E}"/>
                  </a:ext>
                </a:extLst>
              </p:cNvPr>
              <p:cNvSpPr/>
              <p:nvPr/>
            </p:nvSpPr>
            <p:spPr>
              <a:xfrm>
                <a:off x="3519727" y="4868431"/>
                <a:ext cx="183211" cy="383407"/>
              </a:xfrm>
              <a:custGeom>
                <a:avLst/>
                <a:gdLst>
                  <a:gd name="connsiteX0" fmla="*/ 183212 w 183211"/>
                  <a:gd name="connsiteY0" fmla="*/ 383407 h 383407"/>
                  <a:gd name="connsiteX1" fmla="*/ 0 w 183211"/>
                  <a:gd name="connsiteY1" fmla="*/ 0 h 3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211" h="383407">
                    <a:moveTo>
                      <a:pt x="183212" y="38340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 96">
                <a:extLst>
                  <a:ext uri="{FF2B5EF4-FFF2-40B4-BE49-F238E27FC236}">
                    <a16:creationId xmlns:a16="http://schemas.microsoft.com/office/drawing/2014/main" id="{CDCF7BF4-2BFC-F95B-2C23-C31C654C12DF}"/>
                  </a:ext>
                </a:extLst>
              </p:cNvPr>
              <p:cNvSpPr/>
              <p:nvPr/>
            </p:nvSpPr>
            <p:spPr>
              <a:xfrm>
                <a:off x="3702938" y="4729559"/>
                <a:ext cx="171197" cy="522279"/>
              </a:xfrm>
              <a:custGeom>
                <a:avLst/>
                <a:gdLst>
                  <a:gd name="connsiteX0" fmla="*/ 171198 w 171197"/>
                  <a:gd name="connsiteY0" fmla="*/ 0 h 522279"/>
                  <a:gd name="connsiteX1" fmla="*/ 0 w 171197"/>
                  <a:gd name="connsiteY1" fmla="*/ 522279 h 52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97" h="522279">
                    <a:moveTo>
                      <a:pt x="171198" y="0"/>
                    </a:moveTo>
                    <a:lnTo>
                      <a:pt x="0" y="52227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 97">
                <a:extLst>
                  <a:ext uri="{FF2B5EF4-FFF2-40B4-BE49-F238E27FC236}">
                    <a16:creationId xmlns:a16="http://schemas.microsoft.com/office/drawing/2014/main" id="{184D6210-8AAB-49A7-6511-5E90128F49EA}"/>
                  </a:ext>
                </a:extLst>
              </p:cNvPr>
              <p:cNvSpPr/>
              <p:nvPr/>
            </p:nvSpPr>
            <p:spPr>
              <a:xfrm>
                <a:off x="3874136" y="4729559"/>
                <a:ext cx="144166" cy="362274"/>
              </a:xfrm>
              <a:custGeom>
                <a:avLst/>
                <a:gdLst>
                  <a:gd name="connsiteX0" fmla="*/ 144167 w 144166"/>
                  <a:gd name="connsiteY0" fmla="*/ 362274 h 362274"/>
                  <a:gd name="connsiteX1" fmla="*/ 0 w 144166"/>
                  <a:gd name="connsiteY1" fmla="*/ 0 h 3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166" h="362274">
                    <a:moveTo>
                      <a:pt x="144167" y="362274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フリーフォーム 98">
                <a:extLst>
                  <a:ext uri="{FF2B5EF4-FFF2-40B4-BE49-F238E27FC236}">
                    <a16:creationId xmlns:a16="http://schemas.microsoft.com/office/drawing/2014/main" id="{C2ACE00E-A5AA-7C5D-8749-C3CE37D1BBE7}"/>
                  </a:ext>
                </a:extLst>
              </p:cNvPr>
              <p:cNvSpPr/>
              <p:nvPr/>
            </p:nvSpPr>
            <p:spPr>
              <a:xfrm>
                <a:off x="4018303" y="4560497"/>
                <a:ext cx="114131" cy="531335"/>
              </a:xfrm>
              <a:custGeom>
                <a:avLst/>
                <a:gdLst>
                  <a:gd name="connsiteX0" fmla="*/ 114132 w 114131"/>
                  <a:gd name="connsiteY0" fmla="*/ 0 h 531335"/>
                  <a:gd name="connsiteX1" fmla="*/ 0 w 114131"/>
                  <a:gd name="connsiteY1" fmla="*/ 531336 h 5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31" h="531335">
                    <a:moveTo>
                      <a:pt x="114132" y="0"/>
                    </a:moveTo>
                    <a:lnTo>
                      <a:pt x="0" y="53133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 99">
                <a:extLst>
                  <a:ext uri="{FF2B5EF4-FFF2-40B4-BE49-F238E27FC236}">
                    <a16:creationId xmlns:a16="http://schemas.microsoft.com/office/drawing/2014/main" id="{389DAEF0-F760-7FDA-0D99-A4B437F057B9}"/>
                  </a:ext>
                </a:extLst>
              </p:cNvPr>
              <p:cNvSpPr/>
              <p:nvPr/>
            </p:nvSpPr>
            <p:spPr>
              <a:xfrm>
                <a:off x="4132435" y="4560497"/>
                <a:ext cx="75086" cy="365293"/>
              </a:xfrm>
              <a:custGeom>
                <a:avLst/>
                <a:gdLst>
                  <a:gd name="connsiteX0" fmla="*/ 75087 w 75086"/>
                  <a:gd name="connsiteY0" fmla="*/ 365293 h 365293"/>
                  <a:gd name="connsiteX1" fmla="*/ 0 w 75086"/>
                  <a:gd name="connsiteY1" fmla="*/ 0 h 36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86" h="365293">
                    <a:moveTo>
                      <a:pt x="75087" y="36529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フリーフォーム 100">
                <a:extLst>
                  <a:ext uri="{FF2B5EF4-FFF2-40B4-BE49-F238E27FC236}">
                    <a16:creationId xmlns:a16="http://schemas.microsoft.com/office/drawing/2014/main" id="{ED71D751-50EF-F3A4-6D7D-BF6C0DD79734}"/>
                  </a:ext>
                </a:extLst>
              </p:cNvPr>
              <p:cNvSpPr/>
              <p:nvPr/>
            </p:nvSpPr>
            <p:spPr>
              <a:xfrm>
                <a:off x="4207522" y="4373322"/>
                <a:ext cx="60069" cy="552468"/>
              </a:xfrm>
              <a:custGeom>
                <a:avLst/>
                <a:gdLst>
                  <a:gd name="connsiteX0" fmla="*/ 60069 w 60069"/>
                  <a:gd name="connsiteY0" fmla="*/ 0 h 552468"/>
                  <a:gd name="connsiteX1" fmla="*/ 0 w 60069"/>
                  <a:gd name="connsiteY1" fmla="*/ 552469 h 55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9" h="552468">
                    <a:moveTo>
                      <a:pt x="60069" y="0"/>
                    </a:moveTo>
                    <a:lnTo>
                      <a:pt x="0" y="5524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フリーフォーム 101">
                <a:extLst>
                  <a:ext uri="{FF2B5EF4-FFF2-40B4-BE49-F238E27FC236}">
                    <a16:creationId xmlns:a16="http://schemas.microsoft.com/office/drawing/2014/main" id="{E37D9C81-59EA-9AE1-1DFB-48C8FA621E64}"/>
                  </a:ext>
                </a:extLst>
              </p:cNvPr>
              <p:cNvSpPr/>
              <p:nvPr/>
            </p:nvSpPr>
            <p:spPr>
              <a:xfrm>
                <a:off x="4267591" y="4373322"/>
                <a:ext cx="12013" cy="347179"/>
              </a:xfrm>
              <a:custGeom>
                <a:avLst/>
                <a:gdLst>
                  <a:gd name="connsiteX0" fmla="*/ 12014 w 12013"/>
                  <a:gd name="connsiteY0" fmla="*/ 347180 h 347179"/>
                  <a:gd name="connsiteX1" fmla="*/ 0 w 12013"/>
                  <a:gd name="connsiteY1" fmla="*/ 0 h 34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13" h="347179">
                    <a:moveTo>
                      <a:pt x="12014" y="34718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フリーフォーム 102">
                <a:extLst>
                  <a:ext uri="{FF2B5EF4-FFF2-40B4-BE49-F238E27FC236}">
                    <a16:creationId xmlns:a16="http://schemas.microsoft.com/office/drawing/2014/main" id="{3CE767AF-24BB-124D-A846-E927BCA35317}"/>
                  </a:ext>
                </a:extLst>
              </p:cNvPr>
              <p:cNvSpPr/>
              <p:nvPr/>
            </p:nvSpPr>
            <p:spPr>
              <a:xfrm>
                <a:off x="4219536" y="4373322"/>
                <a:ext cx="48055" cy="160004"/>
              </a:xfrm>
              <a:custGeom>
                <a:avLst/>
                <a:gdLst>
                  <a:gd name="connsiteX0" fmla="*/ 0 w 48055"/>
                  <a:gd name="connsiteY0" fmla="*/ 160005 h 160004"/>
                  <a:gd name="connsiteX1" fmla="*/ 48056 w 48055"/>
                  <a:gd name="connsiteY1" fmla="*/ 0 h 1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55" h="160004">
                    <a:moveTo>
                      <a:pt x="0" y="160005"/>
                    </a:moveTo>
                    <a:lnTo>
                      <a:pt x="48056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フリーフォーム 103">
                <a:extLst>
                  <a:ext uri="{FF2B5EF4-FFF2-40B4-BE49-F238E27FC236}">
                    <a16:creationId xmlns:a16="http://schemas.microsoft.com/office/drawing/2014/main" id="{DB83F37F-91C9-2C8C-EB38-36FBB261A5B9}"/>
                  </a:ext>
                </a:extLst>
              </p:cNvPr>
              <p:cNvSpPr/>
              <p:nvPr/>
            </p:nvSpPr>
            <p:spPr>
              <a:xfrm>
                <a:off x="4219536" y="4177090"/>
                <a:ext cx="48055" cy="356236"/>
              </a:xfrm>
              <a:custGeom>
                <a:avLst/>
                <a:gdLst>
                  <a:gd name="connsiteX0" fmla="*/ 48056 w 48055"/>
                  <a:gd name="connsiteY0" fmla="*/ 0 h 356236"/>
                  <a:gd name="connsiteX1" fmla="*/ 0 w 48055"/>
                  <a:gd name="connsiteY1" fmla="*/ 356237 h 35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55" h="356236">
                    <a:moveTo>
                      <a:pt x="48056" y="0"/>
                    </a:moveTo>
                    <a:lnTo>
                      <a:pt x="0" y="35623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フリーフォーム 104">
                <a:extLst>
                  <a:ext uri="{FF2B5EF4-FFF2-40B4-BE49-F238E27FC236}">
                    <a16:creationId xmlns:a16="http://schemas.microsoft.com/office/drawing/2014/main" id="{870ECCB1-4A13-1A2E-218B-D4F5FAE4847B}"/>
                  </a:ext>
                </a:extLst>
              </p:cNvPr>
              <p:cNvSpPr/>
              <p:nvPr/>
            </p:nvSpPr>
            <p:spPr>
              <a:xfrm>
                <a:off x="4147452" y="3983877"/>
                <a:ext cx="72083" cy="549449"/>
              </a:xfrm>
              <a:custGeom>
                <a:avLst/>
                <a:gdLst>
                  <a:gd name="connsiteX0" fmla="*/ 0 w 72083"/>
                  <a:gd name="connsiteY0" fmla="*/ 0 h 549449"/>
                  <a:gd name="connsiteX1" fmla="*/ 72083 w 72083"/>
                  <a:gd name="connsiteY1" fmla="*/ 549450 h 5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83" h="549449">
                    <a:moveTo>
                      <a:pt x="0" y="0"/>
                    </a:moveTo>
                    <a:lnTo>
                      <a:pt x="72083" y="54945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7" name="フリーフォーム 105">
                <a:extLst>
                  <a:ext uri="{FF2B5EF4-FFF2-40B4-BE49-F238E27FC236}">
                    <a16:creationId xmlns:a16="http://schemas.microsoft.com/office/drawing/2014/main" id="{C9A35D95-8228-0850-90D6-24B30CBC588B}"/>
                  </a:ext>
                </a:extLst>
              </p:cNvPr>
              <p:cNvSpPr/>
              <p:nvPr/>
            </p:nvSpPr>
            <p:spPr>
              <a:xfrm>
                <a:off x="4033321" y="3983877"/>
                <a:ext cx="114131" cy="365293"/>
              </a:xfrm>
              <a:custGeom>
                <a:avLst/>
                <a:gdLst>
                  <a:gd name="connsiteX0" fmla="*/ 0 w 114131"/>
                  <a:gd name="connsiteY0" fmla="*/ 365293 h 365293"/>
                  <a:gd name="connsiteX1" fmla="*/ 114132 w 114131"/>
                  <a:gd name="connsiteY1" fmla="*/ 0 h 36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31" h="365293">
                    <a:moveTo>
                      <a:pt x="0" y="365293"/>
                    </a:moveTo>
                    <a:lnTo>
                      <a:pt x="11413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フリーフォーム 106">
                <a:extLst>
                  <a:ext uri="{FF2B5EF4-FFF2-40B4-BE49-F238E27FC236}">
                    <a16:creationId xmlns:a16="http://schemas.microsoft.com/office/drawing/2014/main" id="{0D011B87-A0C7-C753-4F56-0615790F53ED}"/>
                  </a:ext>
                </a:extLst>
              </p:cNvPr>
              <p:cNvSpPr/>
              <p:nvPr/>
            </p:nvSpPr>
            <p:spPr>
              <a:xfrm>
                <a:off x="3895161" y="3814816"/>
                <a:ext cx="138159" cy="534354"/>
              </a:xfrm>
              <a:custGeom>
                <a:avLst/>
                <a:gdLst>
                  <a:gd name="connsiteX0" fmla="*/ 0 w 138159"/>
                  <a:gd name="connsiteY0" fmla="*/ 0 h 534354"/>
                  <a:gd name="connsiteX1" fmla="*/ 138160 w 138159"/>
                  <a:gd name="connsiteY1" fmla="*/ 534355 h 53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8159" h="534354">
                    <a:moveTo>
                      <a:pt x="0" y="0"/>
                    </a:moveTo>
                    <a:lnTo>
                      <a:pt x="138160" y="53435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 107">
                <a:extLst>
                  <a:ext uri="{FF2B5EF4-FFF2-40B4-BE49-F238E27FC236}">
                    <a16:creationId xmlns:a16="http://schemas.microsoft.com/office/drawing/2014/main" id="{46CA6A6D-2061-C6D7-90A8-53BB5111B108}"/>
                  </a:ext>
                </a:extLst>
              </p:cNvPr>
              <p:cNvSpPr/>
              <p:nvPr/>
            </p:nvSpPr>
            <p:spPr>
              <a:xfrm>
                <a:off x="3732973" y="3814816"/>
                <a:ext cx="162187" cy="377369"/>
              </a:xfrm>
              <a:custGeom>
                <a:avLst/>
                <a:gdLst>
                  <a:gd name="connsiteX0" fmla="*/ 0 w 162187"/>
                  <a:gd name="connsiteY0" fmla="*/ 377369 h 377369"/>
                  <a:gd name="connsiteX1" fmla="*/ 162188 w 162187"/>
                  <a:gd name="connsiteY1" fmla="*/ 0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187" h="377369">
                    <a:moveTo>
                      <a:pt x="0" y="377369"/>
                    </a:moveTo>
                    <a:lnTo>
                      <a:pt x="16218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フリーフォーム 108">
                <a:extLst>
                  <a:ext uri="{FF2B5EF4-FFF2-40B4-BE49-F238E27FC236}">
                    <a16:creationId xmlns:a16="http://schemas.microsoft.com/office/drawing/2014/main" id="{AF856C2E-0E3C-6679-6387-E48C3FCD89E6}"/>
                  </a:ext>
                </a:extLst>
              </p:cNvPr>
              <p:cNvSpPr/>
              <p:nvPr/>
            </p:nvSpPr>
            <p:spPr>
              <a:xfrm>
                <a:off x="3534744" y="3669906"/>
                <a:ext cx="198229" cy="522279"/>
              </a:xfrm>
              <a:custGeom>
                <a:avLst/>
                <a:gdLst>
                  <a:gd name="connsiteX0" fmla="*/ 0 w 198229"/>
                  <a:gd name="connsiteY0" fmla="*/ 0 h 522279"/>
                  <a:gd name="connsiteX1" fmla="*/ 198229 w 198229"/>
                  <a:gd name="connsiteY1" fmla="*/ 522279 h 52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229" h="522279">
                    <a:moveTo>
                      <a:pt x="0" y="0"/>
                    </a:moveTo>
                    <a:lnTo>
                      <a:pt x="198229" y="52227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1" name="フリーフォーム 109">
                <a:extLst>
                  <a:ext uri="{FF2B5EF4-FFF2-40B4-BE49-F238E27FC236}">
                    <a16:creationId xmlns:a16="http://schemas.microsoft.com/office/drawing/2014/main" id="{F05BC84A-8E50-32C6-456B-21F0CAEF1EB3}"/>
                  </a:ext>
                </a:extLst>
              </p:cNvPr>
              <p:cNvSpPr/>
              <p:nvPr/>
            </p:nvSpPr>
            <p:spPr>
              <a:xfrm>
                <a:off x="3312487" y="3669906"/>
                <a:ext cx="222257" cy="395482"/>
              </a:xfrm>
              <a:custGeom>
                <a:avLst/>
                <a:gdLst>
                  <a:gd name="connsiteX0" fmla="*/ 0 w 222257"/>
                  <a:gd name="connsiteY0" fmla="*/ 395483 h 395482"/>
                  <a:gd name="connsiteX1" fmla="*/ 222257 w 222257"/>
                  <a:gd name="connsiteY1" fmla="*/ 0 h 3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257" h="395482">
                    <a:moveTo>
                      <a:pt x="0" y="395483"/>
                    </a:moveTo>
                    <a:lnTo>
                      <a:pt x="222257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フリーフォーム 110">
                <a:extLst>
                  <a:ext uri="{FF2B5EF4-FFF2-40B4-BE49-F238E27FC236}">
                    <a16:creationId xmlns:a16="http://schemas.microsoft.com/office/drawing/2014/main" id="{1DE01AF1-9D32-5D42-1316-DFB57EB083D1}"/>
                  </a:ext>
                </a:extLst>
              </p:cNvPr>
              <p:cNvSpPr/>
              <p:nvPr/>
            </p:nvSpPr>
            <p:spPr>
              <a:xfrm>
                <a:off x="3099240" y="3573299"/>
                <a:ext cx="213246" cy="492089"/>
              </a:xfrm>
              <a:custGeom>
                <a:avLst/>
                <a:gdLst>
                  <a:gd name="connsiteX0" fmla="*/ 0 w 213246"/>
                  <a:gd name="connsiteY0" fmla="*/ 0 h 492089"/>
                  <a:gd name="connsiteX1" fmla="*/ 213247 w 213246"/>
                  <a:gd name="connsiteY1" fmla="*/ 492090 h 49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246" h="492089">
                    <a:moveTo>
                      <a:pt x="0" y="0"/>
                    </a:moveTo>
                    <a:lnTo>
                      <a:pt x="213247" y="49209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 111">
                <a:extLst>
                  <a:ext uri="{FF2B5EF4-FFF2-40B4-BE49-F238E27FC236}">
                    <a16:creationId xmlns:a16="http://schemas.microsoft.com/office/drawing/2014/main" id="{B69AB6FA-11DD-BB34-0DCE-1DF1BDEDF280}"/>
                  </a:ext>
                </a:extLst>
              </p:cNvPr>
              <p:cNvSpPr/>
              <p:nvPr/>
            </p:nvSpPr>
            <p:spPr>
              <a:xfrm>
                <a:off x="2879987" y="3573299"/>
                <a:ext cx="219253" cy="428691"/>
              </a:xfrm>
              <a:custGeom>
                <a:avLst/>
                <a:gdLst>
                  <a:gd name="connsiteX0" fmla="*/ 0 w 219253"/>
                  <a:gd name="connsiteY0" fmla="*/ 428692 h 428691"/>
                  <a:gd name="connsiteX1" fmla="*/ 219253 w 219253"/>
                  <a:gd name="connsiteY1" fmla="*/ 0 h 42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53" h="428691">
                    <a:moveTo>
                      <a:pt x="0" y="428692"/>
                    </a:moveTo>
                    <a:lnTo>
                      <a:pt x="219253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 112">
                <a:extLst>
                  <a:ext uri="{FF2B5EF4-FFF2-40B4-BE49-F238E27FC236}">
                    <a16:creationId xmlns:a16="http://schemas.microsoft.com/office/drawing/2014/main" id="{2EFA036C-6273-AE43-7213-295E60777FC7}"/>
                  </a:ext>
                </a:extLst>
              </p:cNvPr>
              <p:cNvSpPr/>
              <p:nvPr/>
            </p:nvSpPr>
            <p:spPr>
              <a:xfrm>
                <a:off x="2633702" y="3528015"/>
                <a:ext cx="246284" cy="473975"/>
              </a:xfrm>
              <a:custGeom>
                <a:avLst/>
                <a:gdLst>
                  <a:gd name="connsiteX0" fmla="*/ 0 w 246284"/>
                  <a:gd name="connsiteY0" fmla="*/ 0 h 473975"/>
                  <a:gd name="connsiteX1" fmla="*/ 246285 w 246284"/>
                  <a:gd name="connsiteY1" fmla="*/ 473976 h 47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284" h="473975">
                    <a:moveTo>
                      <a:pt x="0" y="0"/>
                    </a:moveTo>
                    <a:lnTo>
                      <a:pt x="246285" y="47397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フリーフォーム 113">
                <a:extLst>
                  <a:ext uri="{FF2B5EF4-FFF2-40B4-BE49-F238E27FC236}">
                    <a16:creationId xmlns:a16="http://schemas.microsoft.com/office/drawing/2014/main" id="{659DAD4C-2570-26B7-503C-FD0399F62E41}"/>
                  </a:ext>
                </a:extLst>
              </p:cNvPr>
              <p:cNvSpPr/>
              <p:nvPr/>
            </p:nvSpPr>
            <p:spPr>
              <a:xfrm>
                <a:off x="2366393" y="3528015"/>
                <a:ext cx="267309" cy="446805"/>
              </a:xfrm>
              <a:custGeom>
                <a:avLst/>
                <a:gdLst>
                  <a:gd name="connsiteX0" fmla="*/ 0 w 267309"/>
                  <a:gd name="connsiteY0" fmla="*/ 446805 h 446805"/>
                  <a:gd name="connsiteX1" fmla="*/ 267309 w 267309"/>
                  <a:gd name="connsiteY1" fmla="*/ 0 h 4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309" h="446805">
                    <a:moveTo>
                      <a:pt x="0" y="446805"/>
                    </a:moveTo>
                    <a:lnTo>
                      <a:pt x="26730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 114">
                <a:extLst>
                  <a:ext uri="{FF2B5EF4-FFF2-40B4-BE49-F238E27FC236}">
                    <a16:creationId xmlns:a16="http://schemas.microsoft.com/office/drawing/2014/main" id="{5BE5F642-6710-AC64-9D74-BDC43778361A}"/>
                  </a:ext>
                </a:extLst>
              </p:cNvPr>
              <p:cNvSpPr/>
              <p:nvPr/>
            </p:nvSpPr>
            <p:spPr>
              <a:xfrm>
                <a:off x="2102087" y="3528015"/>
                <a:ext cx="264305" cy="446805"/>
              </a:xfrm>
              <a:custGeom>
                <a:avLst/>
                <a:gdLst>
                  <a:gd name="connsiteX0" fmla="*/ 0 w 264305"/>
                  <a:gd name="connsiteY0" fmla="*/ 0 h 446805"/>
                  <a:gd name="connsiteX1" fmla="*/ 264306 w 264305"/>
                  <a:gd name="connsiteY1" fmla="*/ 446805 h 4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305" h="446805">
                    <a:moveTo>
                      <a:pt x="0" y="0"/>
                    </a:moveTo>
                    <a:lnTo>
                      <a:pt x="264306" y="44680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 115">
                <a:extLst>
                  <a:ext uri="{FF2B5EF4-FFF2-40B4-BE49-F238E27FC236}">
                    <a16:creationId xmlns:a16="http://schemas.microsoft.com/office/drawing/2014/main" id="{F847DF41-F969-A354-6819-CFFA0EC58D52}"/>
                  </a:ext>
                </a:extLst>
              </p:cNvPr>
              <p:cNvSpPr/>
              <p:nvPr/>
            </p:nvSpPr>
            <p:spPr>
              <a:xfrm>
                <a:off x="1852799" y="3528015"/>
                <a:ext cx="249288" cy="467937"/>
              </a:xfrm>
              <a:custGeom>
                <a:avLst/>
                <a:gdLst>
                  <a:gd name="connsiteX0" fmla="*/ 0 w 249288"/>
                  <a:gd name="connsiteY0" fmla="*/ 467938 h 467937"/>
                  <a:gd name="connsiteX1" fmla="*/ 249288 w 249288"/>
                  <a:gd name="connsiteY1" fmla="*/ 0 h 4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288" h="467937">
                    <a:moveTo>
                      <a:pt x="0" y="467938"/>
                    </a:moveTo>
                    <a:lnTo>
                      <a:pt x="24928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 116">
                <a:extLst>
                  <a:ext uri="{FF2B5EF4-FFF2-40B4-BE49-F238E27FC236}">
                    <a16:creationId xmlns:a16="http://schemas.microsoft.com/office/drawing/2014/main" id="{B1A8DF3F-BE3D-9F1F-F23C-0AACA6B17463}"/>
                  </a:ext>
                </a:extLst>
              </p:cNvPr>
              <p:cNvSpPr/>
              <p:nvPr/>
            </p:nvSpPr>
            <p:spPr>
              <a:xfrm>
                <a:off x="1618528" y="3573299"/>
                <a:ext cx="234270" cy="422653"/>
              </a:xfrm>
              <a:custGeom>
                <a:avLst/>
                <a:gdLst>
                  <a:gd name="connsiteX0" fmla="*/ 0 w 234270"/>
                  <a:gd name="connsiteY0" fmla="*/ 0 h 422653"/>
                  <a:gd name="connsiteX1" fmla="*/ 234271 w 234270"/>
                  <a:gd name="connsiteY1" fmla="*/ 422654 h 42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270" h="422653">
                    <a:moveTo>
                      <a:pt x="0" y="0"/>
                    </a:moveTo>
                    <a:lnTo>
                      <a:pt x="234271" y="422654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 117">
                <a:extLst>
                  <a:ext uri="{FF2B5EF4-FFF2-40B4-BE49-F238E27FC236}">
                    <a16:creationId xmlns:a16="http://schemas.microsoft.com/office/drawing/2014/main" id="{202B623B-F9A8-66BF-9286-5A538DB3F896}"/>
                  </a:ext>
                </a:extLst>
              </p:cNvPr>
              <p:cNvSpPr/>
              <p:nvPr/>
            </p:nvSpPr>
            <p:spPr>
              <a:xfrm>
                <a:off x="1369240" y="3573299"/>
                <a:ext cx="249288" cy="504165"/>
              </a:xfrm>
              <a:custGeom>
                <a:avLst/>
                <a:gdLst>
                  <a:gd name="connsiteX0" fmla="*/ 0 w 249288"/>
                  <a:gd name="connsiteY0" fmla="*/ 504165 h 504165"/>
                  <a:gd name="connsiteX1" fmla="*/ 249288 w 249288"/>
                  <a:gd name="connsiteY1" fmla="*/ 0 h 50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288" h="504165">
                    <a:moveTo>
                      <a:pt x="0" y="504165"/>
                    </a:moveTo>
                    <a:lnTo>
                      <a:pt x="24928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 118">
                <a:extLst>
                  <a:ext uri="{FF2B5EF4-FFF2-40B4-BE49-F238E27FC236}">
                    <a16:creationId xmlns:a16="http://schemas.microsoft.com/office/drawing/2014/main" id="{0A023065-3E76-1A12-0097-94A4ED77A74F}"/>
                  </a:ext>
                </a:extLst>
              </p:cNvPr>
              <p:cNvSpPr/>
              <p:nvPr/>
            </p:nvSpPr>
            <p:spPr>
              <a:xfrm>
                <a:off x="1180021" y="3675944"/>
                <a:ext cx="189218" cy="401520"/>
              </a:xfrm>
              <a:custGeom>
                <a:avLst/>
                <a:gdLst>
                  <a:gd name="connsiteX0" fmla="*/ 0 w 189218"/>
                  <a:gd name="connsiteY0" fmla="*/ 0 h 401520"/>
                  <a:gd name="connsiteX1" fmla="*/ 189219 w 189218"/>
                  <a:gd name="connsiteY1" fmla="*/ 401521 h 40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218" h="401520">
                    <a:moveTo>
                      <a:pt x="0" y="0"/>
                    </a:moveTo>
                    <a:lnTo>
                      <a:pt x="189219" y="40152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 119">
                <a:extLst>
                  <a:ext uri="{FF2B5EF4-FFF2-40B4-BE49-F238E27FC236}">
                    <a16:creationId xmlns:a16="http://schemas.microsoft.com/office/drawing/2014/main" id="{28AFA662-0E9F-C8DB-5F55-022C8243E32D}"/>
                  </a:ext>
                </a:extLst>
              </p:cNvPr>
              <p:cNvSpPr/>
              <p:nvPr/>
            </p:nvSpPr>
            <p:spPr>
              <a:xfrm>
                <a:off x="987799" y="3675944"/>
                <a:ext cx="192222" cy="516241"/>
              </a:xfrm>
              <a:custGeom>
                <a:avLst/>
                <a:gdLst>
                  <a:gd name="connsiteX0" fmla="*/ 0 w 192222"/>
                  <a:gd name="connsiteY0" fmla="*/ 516241 h 516241"/>
                  <a:gd name="connsiteX1" fmla="*/ 192222 w 192222"/>
                  <a:gd name="connsiteY1" fmla="*/ 0 h 51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222" h="516241">
                    <a:moveTo>
                      <a:pt x="0" y="516241"/>
                    </a:moveTo>
                    <a:lnTo>
                      <a:pt x="19222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 120">
                <a:extLst>
                  <a:ext uri="{FF2B5EF4-FFF2-40B4-BE49-F238E27FC236}">
                    <a16:creationId xmlns:a16="http://schemas.microsoft.com/office/drawing/2014/main" id="{5B018A04-C2C4-D0C7-0ED5-0CC01202C611}"/>
                  </a:ext>
                </a:extLst>
              </p:cNvPr>
              <p:cNvSpPr/>
              <p:nvPr/>
            </p:nvSpPr>
            <p:spPr>
              <a:xfrm>
                <a:off x="825611" y="3814816"/>
                <a:ext cx="162187" cy="377369"/>
              </a:xfrm>
              <a:custGeom>
                <a:avLst/>
                <a:gdLst>
                  <a:gd name="connsiteX0" fmla="*/ 0 w 162187"/>
                  <a:gd name="connsiteY0" fmla="*/ 0 h 377369"/>
                  <a:gd name="connsiteX1" fmla="*/ 162188 w 162187"/>
                  <a:gd name="connsiteY1" fmla="*/ 377369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187" h="377369">
                    <a:moveTo>
                      <a:pt x="0" y="0"/>
                    </a:moveTo>
                    <a:lnTo>
                      <a:pt x="162188" y="3773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 121">
                <a:extLst>
                  <a:ext uri="{FF2B5EF4-FFF2-40B4-BE49-F238E27FC236}">
                    <a16:creationId xmlns:a16="http://schemas.microsoft.com/office/drawing/2014/main" id="{FA6250D3-7ADE-7508-F727-3EB44E9B8FC8}"/>
                  </a:ext>
                </a:extLst>
              </p:cNvPr>
              <p:cNvSpPr/>
              <p:nvPr/>
            </p:nvSpPr>
            <p:spPr>
              <a:xfrm>
                <a:off x="681445" y="3814816"/>
                <a:ext cx="144166" cy="537373"/>
              </a:xfrm>
              <a:custGeom>
                <a:avLst/>
                <a:gdLst>
                  <a:gd name="connsiteX0" fmla="*/ 0 w 144166"/>
                  <a:gd name="connsiteY0" fmla="*/ 537374 h 537373"/>
                  <a:gd name="connsiteX1" fmla="*/ 144167 w 144166"/>
                  <a:gd name="connsiteY1" fmla="*/ 0 h 5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166" h="537373">
                    <a:moveTo>
                      <a:pt x="0" y="537374"/>
                    </a:moveTo>
                    <a:lnTo>
                      <a:pt x="144167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 122">
                <a:extLst>
                  <a:ext uri="{FF2B5EF4-FFF2-40B4-BE49-F238E27FC236}">
                    <a16:creationId xmlns:a16="http://schemas.microsoft.com/office/drawing/2014/main" id="{9236D61B-842C-A2E0-A27F-F27C6D027643}"/>
                  </a:ext>
                </a:extLst>
              </p:cNvPr>
              <p:cNvSpPr/>
              <p:nvPr/>
            </p:nvSpPr>
            <p:spPr>
              <a:xfrm>
                <a:off x="579326" y="3983877"/>
                <a:ext cx="102118" cy="368312"/>
              </a:xfrm>
              <a:custGeom>
                <a:avLst/>
                <a:gdLst>
                  <a:gd name="connsiteX0" fmla="*/ 0 w 102118"/>
                  <a:gd name="connsiteY0" fmla="*/ 0 h 368312"/>
                  <a:gd name="connsiteX1" fmla="*/ 102118 w 102118"/>
                  <a:gd name="connsiteY1" fmla="*/ 368312 h 36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118" h="368312">
                    <a:moveTo>
                      <a:pt x="0" y="0"/>
                    </a:moveTo>
                    <a:lnTo>
                      <a:pt x="102118" y="36831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 123">
                <a:extLst>
                  <a:ext uri="{FF2B5EF4-FFF2-40B4-BE49-F238E27FC236}">
                    <a16:creationId xmlns:a16="http://schemas.microsoft.com/office/drawing/2014/main" id="{AACF641B-4D25-CA39-C781-47E028D074E1}"/>
                  </a:ext>
                </a:extLst>
              </p:cNvPr>
              <p:cNvSpPr/>
              <p:nvPr/>
            </p:nvSpPr>
            <p:spPr>
              <a:xfrm>
                <a:off x="498233" y="3983877"/>
                <a:ext cx="81093" cy="555487"/>
              </a:xfrm>
              <a:custGeom>
                <a:avLst/>
                <a:gdLst>
                  <a:gd name="connsiteX0" fmla="*/ 0 w 81093"/>
                  <a:gd name="connsiteY0" fmla="*/ 555488 h 555487"/>
                  <a:gd name="connsiteX1" fmla="*/ 81094 w 81093"/>
                  <a:gd name="connsiteY1" fmla="*/ 0 h 55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093" h="555487">
                    <a:moveTo>
                      <a:pt x="0" y="555488"/>
                    </a:moveTo>
                    <a:lnTo>
                      <a:pt x="8109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 124">
                <a:extLst>
                  <a:ext uri="{FF2B5EF4-FFF2-40B4-BE49-F238E27FC236}">
                    <a16:creationId xmlns:a16="http://schemas.microsoft.com/office/drawing/2014/main" id="{A7102790-311F-6539-32BB-4D9FD31AF2EE}"/>
                  </a:ext>
                </a:extLst>
              </p:cNvPr>
              <p:cNvSpPr/>
              <p:nvPr/>
            </p:nvSpPr>
            <p:spPr>
              <a:xfrm>
                <a:off x="447174" y="4180109"/>
                <a:ext cx="51059" cy="359255"/>
              </a:xfrm>
              <a:custGeom>
                <a:avLst/>
                <a:gdLst>
                  <a:gd name="connsiteX0" fmla="*/ 0 w 51059"/>
                  <a:gd name="connsiteY0" fmla="*/ 0 h 359255"/>
                  <a:gd name="connsiteX1" fmla="*/ 51059 w 51059"/>
                  <a:gd name="connsiteY1" fmla="*/ 359256 h 35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59" h="359255">
                    <a:moveTo>
                      <a:pt x="0" y="0"/>
                    </a:moveTo>
                    <a:lnTo>
                      <a:pt x="51059" y="35925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" name="グラフィックス 13">
              <a:extLst>
                <a:ext uri="{FF2B5EF4-FFF2-40B4-BE49-F238E27FC236}">
                  <a16:creationId xmlns:a16="http://schemas.microsoft.com/office/drawing/2014/main" id="{94339290-074E-E974-14A8-912074AB0B64}"/>
                </a:ext>
              </a:extLst>
            </p:cNvPr>
            <p:cNvGrpSpPr/>
            <p:nvPr/>
          </p:nvGrpSpPr>
          <p:grpSpPr>
            <a:xfrm>
              <a:off x="438163" y="3528015"/>
              <a:ext cx="3841442" cy="1938168"/>
              <a:chOff x="438163" y="3528015"/>
              <a:chExt cx="3841442" cy="1938168"/>
            </a:xfrm>
          </p:grpSpPr>
          <p:sp>
            <p:nvSpPr>
              <p:cNvPr id="21" name="フリーフォーム 29">
                <a:extLst>
                  <a:ext uri="{FF2B5EF4-FFF2-40B4-BE49-F238E27FC236}">
                    <a16:creationId xmlns:a16="http://schemas.microsoft.com/office/drawing/2014/main" id="{D7BD24E1-3BCE-07FA-F119-98CC20DF7956}"/>
                  </a:ext>
                </a:extLst>
              </p:cNvPr>
              <p:cNvSpPr/>
              <p:nvPr/>
            </p:nvSpPr>
            <p:spPr>
              <a:xfrm>
                <a:off x="2609674" y="4962018"/>
                <a:ext cx="477552" cy="51322"/>
              </a:xfrm>
              <a:custGeom>
                <a:avLst/>
                <a:gdLst>
                  <a:gd name="connsiteX0" fmla="*/ 477552 w 477552"/>
                  <a:gd name="connsiteY0" fmla="*/ 0 h 51322"/>
                  <a:gd name="connsiteX1" fmla="*/ 0 w 477552"/>
                  <a:gd name="connsiteY1" fmla="*/ 51322 h 5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552" h="51322">
                    <a:moveTo>
                      <a:pt x="477552" y="0"/>
                    </a:moveTo>
                    <a:lnTo>
                      <a:pt x="0" y="5132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30">
                <a:extLst>
                  <a:ext uri="{FF2B5EF4-FFF2-40B4-BE49-F238E27FC236}">
                    <a16:creationId xmlns:a16="http://schemas.microsoft.com/office/drawing/2014/main" id="{06EE8EF5-B370-C6E6-AA31-A6FF3ADC9CD7}"/>
                  </a:ext>
                </a:extLst>
              </p:cNvPr>
              <p:cNvSpPr/>
              <p:nvPr/>
            </p:nvSpPr>
            <p:spPr>
              <a:xfrm>
                <a:off x="3087226" y="4868431"/>
                <a:ext cx="432500" cy="93587"/>
              </a:xfrm>
              <a:custGeom>
                <a:avLst/>
                <a:gdLst>
                  <a:gd name="connsiteX0" fmla="*/ 432500 w 432500"/>
                  <a:gd name="connsiteY0" fmla="*/ 0 h 93587"/>
                  <a:gd name="connsiteX1" fmla="*/ 0 w 432500"/>
                  <a:gd name="connsiteY1" fmla="*/ 93588 h 9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00" h="93587">
                    <a:moveTo>
                      <a:pt x="432500" y="0"/>
                    </a:moveTo>
                    <a:lnTo>
                      <a:pt x="0" y="9358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31">
                <a:extLst>
                  <a:ext uri="{FF2B5EF4-FFF2-40B4-BE49-F238E27FC236}">
                    <a16:creationId xmlns:a16="http://schemas.microsoft.com/office/drawing/2014/main" id="{672C10A4-587D-A651-7FBD-CCFACB36EF4A}"/>
                  </a:ext>
                </a:extLst>
              </p:cNvPr>
              <p:cNvSpPr/>
              <p:nvPr/>
            </p:nvSpPr>
            <p:spPr>
              <a:xfrm>
                <a:off x="3519727" y="4729559"/>
                <a:ext cx="354409" cy="138871"/>
              </a:xfrm>
              <a:custGeom>
                <a:avLst/>
                <a:gdLst>
                  <a:gd name="connsiteX0" fmla="*/ 354410 w 354409"/>
                  <a:gd name="connsiteY0" fmla="*/ 0 h 138871"/>
                  <a:gd name="connsiteX1" fmla="*/ 0 w 354409"/>
                  <a:gd name="connsiteY1" fmla="*/ 138872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409" h="138871">
                    <a:moveTo>
                      <a:pt x="354410" y="0"/>
                    </a:moveTo>
                    <a:lnTo>
                      <a:pt x="0" y="13887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32">
                <a:extLst>
                  <a:ext uri="{FF2B5EF4-FFF2-40B4-BE49-F238E27FC236}">
                    <a16:creationId xmlns:a16="http://schemas.microsoft.com/office/drawing/2014/main" id="{8399A739-3274-E3B9-7149-13ACB50CAB85}"/>
                  </a:ext>
                </a:extLst>
              </p:cNvPr>
              <p:cNvSpPr/>
              <p:nvPr/>
            </p:nvSpPr>
            <p:spPr>
              <a:xfrm>
                <a:off x="3874136" y="4560497"/>
                <a:ext cx="258298" cy="169061"/>
              </a:xfrm>
              <a:custGeom>
                <a:avLst/>
                <a:gdLst>
                  <a:gd name="connsiteX0" fmla="*/ 258299 w 258298"/>
                  <a:gd name="connsiteY0" fmla="*/ 0 h 169061"/>
                  <a:gd name="connsiteX1" fmla="*/ 0 w 258298"/>
                  <a:gd name="connsiteY1" fmla="*/ 169061 h 16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8298" h="169061">
                    <a:moveTo>
                      <a:pt x="258299" y="0"/>
                    </a:moveTo>
                    <a:lnTo>
                      <a:pt x="0" y="16906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33">
                <a:extLst>
                  <a:ext uri="{FF2B5EF4-FFF2-40B4-BE49-F238E27FC236}">
                    <a16:creationId xmlns:a16="http://schemas.microsoft.com/office/drawing/2014/main" id="{E1C64160-DC5D-D64A-A8B9-70EE13B4E4ED}"/>
                  </a:ext>
                </a:extLst>
              </p:cNvPr>
              <p:cNvSpPr/>
              <p:nvPr/>
            </p:nvSpPr>
            <p:spPr>
              <a:xfrm>
                <a:off x="4132435" y="4373322"/>
                <a:ext cx="135156" cy="187175"/>
              </a:xfrm>
              <a:custGeom>
                <a:avLst/>
                <a:gdLst>
                  <a:gd name="connsiteX0" fmla="*/ 135156 w 135156"/>
                  <a:gd name="connsiteY0" fmla="*/ 0 h 187175"/>
                  <a:gd name="connsiteX1" fmla="*/ 0 w 135156"/>
                  <a:gd name="connsiteY1" fmla="*/ 187175 h 1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156" h="187175">
                    <a:moveTo>
                      <a:pt x="135156" y="0"/>
                    </a:moveTo>
                    <a:lnTo>
                      <a:pt x="0" y="18717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34">
                <a:extLst>
                  <a:ext uri="{FF2B5EF4-FFF2-40B4-BE49-F238E27FC236}">
                    <a16:creationId xmlns:a16="http://schemas.microsoft.com/office/drawing/2014/main" id="{BF61BDBD-21F4-567F-2EF0-49F898E2D6D1}"/>
                  </a:ext>
                </a:extLst>
              </p:cNvPr>
              <p:cNvSpPr/>
              <p:nvPr/>
            </p:nvSpPr>
            <p:spPr>
              <a:xfrm>
                <a:off x="4267591" y="4177090"/>
                <a:ext cx="30034" cy="196232"/>
              </a:xfrm>
              <a:custGeom>
                <a:avLst/>
                <a:gdLst>
                  <a:gd name="connsiteX0" fmla="*/ 0 w 30034"/>
                  <a:gd name="connsiteY0" fmla="*/ 0 h 196232"/>
                  <a:gd name="connsiteX1" fmla="*/ 0 w 30034"/>
                  <a:gd name="connsiteY1" fmla="*/ 196232 h 1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34" h="196232">
                    <a:moveTo>
                      <a:pt x="0" y="0"/>
                    </a:moveTo>
                    <a:lnTo>
                      <a:pt x="0" y="19623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35">
                <a:extLst>
                  <a:ext uri="{FF2B5EF4-FFF2-40B4-BE49-F238E27FC236}">
                    <a16:creationId xmlns:a16="http://schemas.microsoft.com/office/drawing/2014/main" id="{317250D0-5C99-639F-102B-4D7E718DCDA8}"/>
                  </a:ext>
                </a:extLst>
              </p:cNvPr>
              <p:cNvSpPr/>
              <p:nvPr/>
            </p:nvSpPr>
            <p:spPr>
              <a:xfrm>
                <a:off x="4147452" y="3983877"/>
                <a:ext cx="120138" cy="193213"/>
              </a:xfrm>
              <a:custGeom>
                <a:avLst/>
                <a:gdLst>
                  <a:gd name="connsiteX0" fmla="*/ 0 w 120138"/>
                  <a:gd name="connsiteY0" fmla="*/ 0 h 193213"/>
                  <a:gd name="connsiteX1" fmla="*/ 120139 w 120138"/>
                  <a:gd name="connsiteY1" fmla="*/ 193213 h 19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138" h="193213">
                    <a:moveTo>
                      <a:pt x="0" y="0"/>
                    </a:moveTo>
                    <a:lnTo>
                      <a:pt x="120139" y="19321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36">
                <a:extLst>
                  <a:ext uri="{FF2B5EF4-FFF2-40B4-BE49-F238E27FC236}">
                    <a16:creationId xmlns:a16="http://schemas.microsoft.com/office/drawing/2014/main" id="{66B7BBA4-57F7-A2E2-606B-0F749D6633BF}"/>
                  </a:ext>
                </a:extLst>
              </p:cNvPr>
              <p:cNvSpPr/>
              <p:nvPr/>
            </p:nvSpPr>
            <p:spPr>
              <a:xfrm>
                <a:off x="3895161" y="3814816"/>
                <a:ext cx="252291" cy="169061"/>
              </a:xfrm>
              <a:custGeom>
                <a:avLst/>
                <a:gdLst>
                  <a:gd name="connsiteX0" fmla="*/ 0 w 252291"/>
                  <a:gd name="connsiteY0" fmla="*/ 0 h 169061"/>
                  <a:gd name="connsiteX1" fmla="*/ 252292 w 252291"/>
                  <a:gd name="connsiteY1" fmla="*/ 169061 h 16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2291" h="169061">
                    <a:moveTo>
                      <a:pt x="0" y="0"/>
                    </a:moveTo>
                    <a:lnTo>
                      <a:pt x="252292" y="16906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37">
                <a:extLst>
                  <a:ext uri="{FF2B5EF4-FFF2-40B4-BE49-F238E27FC236}">
                    <a16:creationId xmlns:a16="http://schemas.microsoft.com/office/drawing/2014/main" id="{43E6D4F1-0697-BECF-3573-91AEE537DE6E}"/>
                  </a:ext>
                </a:extLst>
              </p:cNvPr>
              <p:cNvSpPr/>
              <p:nvPr/>
            </p:nvSpPr>
            <p:spPr>
              <a:xfrm>
                <a:off x="3534744" y="3669906"/>
                <a:ext cx="360416" cy="144909"/>
              </a:xfrm>
              <a:custGeom>
                <a:avLst/>
                <a:gdLst>
                  <a:gd name="connsiteX0" fmla="*/ 0 w 360416"/>
                  <a:gd name="connsiteY0" fmla="*/ 0 h 144909"/>
                  <a:gd name="connsiteX1" fmla="*/ 360417 w 360416"/>
                  <a:gd name="connsiteY1" fmla="*/ 144910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416" h="144909">
                    <a:moveTo>
                      <a:pt x="0" y="0"/>
                    </a:moveTo>
                    <a:lnTo>
                      <a:pt x="360417" y="14491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38">
                <a:extLst>
                  <a:ext uri="{FF2B5EF4-FFF2-40B4-BE49-F238E27FC236}">
                    <a16:creationId xmlns:a16="http://schemas.microsoft.com/office/drawing/2014/main" id="{C195DF29-A2C5-D93E-9C1C-F64440B439D9}"/>
                  </a:ext>
                </a:extLst>
              </p:cNvPr>
              <p:cNvSpPr/>
              <p:nvPr/>
            </p:nvSpPr>
            <p:spPr>
              <a:xfrm>
                <a:off x="3099240" y="3573299"/>
                <a:ext cx="435503" cy="96606"/>
              </a:xfrm>
              <a:custGeom>
                <a:avLst/>
                <a:gdLst>
                  <a:gd name="connsiteX0" fmla="*/ 0 w 435503"/>
                  <a:gd name="connsiteY0" fmla="*/ 0 h 96606"/>
                  <a:gd name="connsiteX1" fmla="*/ 435504 w 435503"/>
                  <a:gd name="connsiteY1" fmla="*/ 96607 h 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503" h="96606">
                    <a:moveTo>
                      <a:pt x="0" y="0"/>
                    </a:moveTo>
                    <a:lnTo>
                      <a:pt x="435504" y="9660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9">
                <a:extLst>
                  <a:ext uri="{FF2B5EF4-FFF2-40B4-BE49-F238E27FC236}">
                    <a16:creationId xmlns:a16="http://schemas.microsoft.com/office/drawing/2014/main" id="{37C39319-8159-CFA8-5F95-8A051A2D3B2E}"/>
                  </a:ext>
                </a:extLst>
              </p:cNvPr>
              <p:cNvSpPr/>
              <p:nvPr/>
            </p:nvSpPr>
            <p:spPr>
              <a:xfrm>
                <a:off x="2633702" y="3528015"/>
                <a:ext cx="465538" cy="45284"/>
              </a:xfrm>
              <a:custGeom>
                <a:avLst/>
                <a:gdLst>
                  <a:gd name="connsiteX0" fmla="*/ 0 w 465538"/>
                  <a:gd name="connsiteY0" fmla="*/ 0 h 45284"/>
                  <a:gd name="connsiteX1" fmla="*/ 465538 w 465538"/>
                  <a:gd name="connsiteY1" fmla="*/ 45284 h 4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5538" h="45284">
                    <a:moveTo>
                      <a:pt x="0" y="0"/>
                    </a:moveTo>
                    <a:lnTo>
                      <a:pt x="465538" y="45284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40">
                <a:extLst>
                  <a:ext uri="{FF2B5EF4-FFF2-40B4-BE49-F238E27FC236}">
                    <a16:creationId xmlns:a16="http://schemas.microsoft.com/office/drawing/2014/main" id="{A16B9730-E418-734F-E1D9-1307C77A9234}"/>
                  </a:ext>
                </a:extLst>
              </p:cNvPr>
              <p:cNvSpPr/>
              <p:nvPr/>
            </p:nvSpPr>
            <p:spPr>
              <a:xfrm>
                <a:off x="2102087" y="3528015"/>
                <a:ext cx="531614" cy="30189"/>
              </a:xfrm>
              <a:custGeom>
                <a:avLst/>
                <a:gdLst>
                  <a:gd name="connsiteX0" fmla="*/ 0 w 531614"/>
                  <a:gd name="connsiteY0" fmla="*/ 0 h 30189"/>
                  <a:gd name="connsiteX1" fmla="*/ 531615 w 531614"/>
                  <a:gd name="connsiteY1" fmla="*/ 0 h 3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614" h="30189">
                    <a:moveTo>
                      <a:pt x="0" y="0"/>
                    </a:moveTo>
                    <a:lnTo>
                      <a:pt x="531615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41">
                <a:extLst>
                  <a:ext uri="{FF2B5EF4-FFF2-40B4-BE49-F238E27FC236}">
                    <a16:creationId xmlns:a16="http://schemas.microsoft.com/office/drawing/2014/main" id="{EDC77D8E-7153-188C-3FAE-F8B3A7AD92A6}"/>
                  </a:ext>
                </a:extLst>
              </p:cNvPr>
              <p:cNvSpPr/>
              <p:nvPr/>
            </p:nvSpPr>
            <p:spPr>
              <a:xfrm>
                <a:off x="1618528" y="3528015"/>
                <a:ext cx="483559" cy="45284"/>
              </a:xfrm>
              <a:custGeom>
                <a:avLst/>
                <a:gdLst>
                  <a:gd name="connsiteX0" fmla="*/ 0 w 483559"/>
                  <a:gd name="connsiteY0" fmla="*/ 45284 h 45284"/>
                  <a:gd name="connsiteX1" fmla="*/ 483559 w 483559"/>
                  <a:gd name="connsiteY1" fmla="*/ 0 h 4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559" h="45284">
                    <a:moveTo>
                      <a:pt x="0" y="45284"/>
                    </a:moveTo>
                    <a:lnTo>
                      <a:pt x="48355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42">
                <a:extLst>
                  <a:ext uri="{FF2B5EF4-FFF2-40B4-BE49-F238E27FC236}">
                    <a16:creationId xmlns:a16="http://schemas.microsoft.com/office/drawing/2014/main" id="{1608F845-7EC2-C035-A81F-7690057927C9}"/>
                  </a:ext>
                </a:extLst>
              </p:cNvPr>
              <p:cNvSpPr/>
              <p:nvPr/>
            </p:nvSpPr>
            <p:spPr>
              <a:xfrm>
                <a:off x="1180021" y="3573299"/>
                <a:ext cx="438507" cy="102644"/>
              </a:xfrm>
              <a:custGeom>
                <a:avLst/>
                <a:gdLst>
                  <a:gd name="connsiteX0" fmla="*/ 0 w 438507"/>
                  <a:gd name="connsiteY0" fmla="*/ 102644 h 102644"/>
                  <a:gd name="connsiteX1" fmla="*/ 438507 w 438507"/>
                  <a:gd name="connsiteY1" fmla="*/ 0 h 1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8507" h="102644">
                    <a:moveTo>
                      <a:pt x="0" y="102644"/>
                    </a:moveTo>
                    <a:lnTo>
                      <a:pt x="438507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43">
                <a:extLst>
                  <a:ext uri="{FF2B5EF4-FFF2-40B4-BE49-F238E27FC236}">
                    <a16:creationId xmlns:a16="http://schemas.microsoft.com/office/drawing/2014/main" id="{0DE845BC-901C-1FBC-A3C9-97B3D412AC54}"/>
                  </a:ext>
                </a:extLst>
              </p:cNvPr>
              <p:cNvSpPr/>
              <p:nvPr/>
            </p:nvSpPr>
            <p:spPr>
              <a:xfrm>
                <a:off x="825611" y="3675944"/>
                <a:ext cx="354409" cy="138871"/>
              </a:xfrm>
              <a:custGeom>
                <a:avLst/>
                <a:gdLst>
                  <a:gd name="connsiteX0" fmla="*/ 0 w 354409"/>
                  <a:gd name="connsiteY0" fmla="*/ 138872 h 138871"/>
                  <a:gd name="connsiteX1" fmla="*/ 354410 w 354409"/>
                  <a:gd name="connsiteY1" fmla="*/ 0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409" h="138871">
                    <a:moveTo>
                      <a:pt x="0" y="138872"/>
                    </a:moveTo>
                    <a:lnTo>
                      <a:pt x="35441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44">
                <a:extLst>
                  <a:ext uri="{FF2B5EF4-FFF2-40B4-BE49-F238E27FC236}">
                    <a16:creationId xmlns:a16="http://schemas.microsoft.com/office/drawing/2014/main" id="{FAA9739A-8A6E-0FAC-DAAC-1920416D559A}"/>
                  </a:ext>
                </a:extLst>
              </p:cNvPr>
              <p:cNvSpPr/>
              <p:nvPr/>
            </p:nvSpPr>
            <p:spPr>
              <a:xfrm>
                <a:off x="579326" y="3814816"/>
                <a:ext cx="246284" cy="169061"/>
              </a:xfrm>
              <a:custGeom>
                <a:avLst/>
                <a:gdLst>
                  <a:gd name="connsiteX0" fmla="*/ 0 w 246284"/>
                  <a:gd name="connsiteY0" fmla="*/ 169061 h 169061"/>
                  <a:gd name="connsiteX1" fmla="*/ 246285 w 246284"/>
                  <a:gd name="connsiteY1" fmla="*/ 0 h 16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284" h="169061">
                    <a:moveTo>
                      <a:pt x="0" y="169061"/>
                    </a:moveTo>
                    <a:lnTo>
                      <a:pt x="246285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45">
                <a:extLst>
                  <a:ext uri="{FF2B5EF4-FFF2-40B4-BE49-F238E27FC236}">
                    <a16:creationId xmlns:a16="http://schemas.microsoft.com/office/drawing/2014/main" id="{46916613-8B78-4269-01E3-D682841FC9F2}"/>
                  </a:ext>
                </a:extLst>
              </p:cNvPr>
              <p:cNvSpPr/>
              <p:nvPr/>
            </p:nvSpPr>
            <p:spPr>
              <a:xfrm>
                <a:off x="447174" y="3983877"/>
                <a:ext cx="132152" cy="196232"/>
              </a:xfrm>
              <a:custGeom>
                <a:avLst/>
                <a:gdLst>
                  <a:gd name="connsiteX0" fmla="*/ 0 w 132152"/>
                  <a:gd name="connsiteY0" fmla="*/ 196232 h 196232"/>
                  <a:gd name="connsiteX1" fmla="*/ 132153 w 132152"/>
                  <a:gd name="connsiteY1" fmla="*/ 0 h 1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152" h="196232">
                    <a:moveTo>
                      <a:pt x="0" y="196232"/>
                    </a:moveTo>
                    <a:lnTo>
                      <a:pt x="132153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46">
                <a:extLst>
                  <a:ext uri="{FF2B5EF4-FFF2-40B4-BE49-F238E27FC236}">
                    <a16:creationId xmlns:a16="http://schemas.microsoft.com/office/drawing/2014/main" id="{7DE00A6B-75A3-2303-89AD-ABC9C1B53E62}"/>
                  </a:ext>
                </a:extLst>
              </p:cNvPr>
              <p:cNvSpPr/>
              <p:nvPr/>
            </p:nvSpPr>
            <p:spPr>
              <a:xfrm>
                <a:off x="447174" y="4180109"/>
                <a:ext cx="6006" cy="196232"/>
              </a:xfrm>
              <a:custGeom>
                <a:avLst/>
                <a:gdLst>
                  <a:gd name="connsiteX0" fmla="*/ 6007 w 6006"/>
                  <a:gd name="connsiteY0" fmla="*/ 196232 h 196232"/>
                  <a:gd name="connsiteX1" fmla="*/ 0 w 6006"/>
                  <a:gd name="connsiteY1" fmla="*/ 0 h 1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" h="196232">
                    <a:moveTo>
                      <a:pt x="6007" y="19623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47">
                <a:extLst>
                  <a:ext uri="{FF2B5EF4-FFF2-40B4-BE49-F238E27FC236}">
                    <a16:creationId xmlns:a16="http://schemas.microsoft.com/office/drawing/2014/main" id="{6C14182B-91E2-3C0B-5E6A-B7501AEAD8FC}"/>
                  </a:ext>
                </a:extLst>
              </p:cNvPr>
              <p:cNvSpPr/>
              <p:nvPr/>
            </p:nvSpPr>
            <p:spPr>
              <a:xfrm>
                <a:off x="453181" y="4376341"/>
                <a:ext cx="138159" cy="184156"/>
              </a:xfrm>
              <a:custGeom>
                <a:avLst/>
                <a:gdLst>
                  <a:gd name="connsiteX0" fmla="*/ 138160 w 138159"/>
                  <a:gd name="connsiteY0" fmla="*/ 184156 h 184156"/>
                  <a:gd name="connsiteX1" fmla="*/ 0 w 138159"/>
                  <a:gd name="connsiteY1" fmla="*/ 0 h 1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8159" h="184156">
                    <a:moveTo>
                      <a:pt x="138160" y="184156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48">
                <a:extLst>
                  <a:ext uri="{FF2B5EF4-FFF2-40B4-BE49-F238E27FC236}">
                    <a16:creationId xmlns:a16="http://schemas.microsoft.com/office/drawing/2014/main" id="{C5A3B9BD-7C0D-2A19-5FB5-1C8F79EBBE52}"/>
                  </a:ext>
                </a:extLst>
              </p:cNvPr>
              <p:cNvSpPr/>
              <p:nvPr/>
            </p:nvSpPr>
            <p:spPr>
              <a:xfrm>
                <a:off x="591340" y="4560497"/>
                <a:ext cx="252291" cy="166042"/>
              </a:xfrm>
              <a:custGeom>
                <a:avLst/>
                <a:gdLst>
                  <a:gd name="connsiteX0" fmla="*/ 252292 w 252291"/>
                  <a:gd name="connsiteY0" fmla="*/ 166043 h 166042"/>
                  <a:gd name="connsiteX1" fmla="*/ 0 w 252291"/>
                  <a:gd name="connsiteY1" fmla="*/ 0 h 1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2291" h="166042">
                    <a:moveTo>
                      <a:pt x="252292" y="1660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9">
                <a:extLst>
                  <a:ext uri="{FF2B5EF4-FFF2-40B4-BE49-F238E27FC236}">
                    <a16:creationId xmlns:a16="http://schemas.microsoft.com/office/drawing/2014/main" id="{E3B23100-3886-E5AB-109D-7240463A5C52}"/>
                  </a:ext>
                </a:extLst>
              </p:cNvPr>
              <p:cNvSpPr/>
              <p:nvPr/>
            </p:nvSpPr>
            <p:spPr>
              <a:xfrm>
                <a:off x="843632" y="4726540"/>
                <a:ext cx="354409" cy="138871"/>
              </a:xfrm>
              <a:custGeom>
                <a:avLst/>
                <a:gdLst>
                  <a:gd name="connsiteX0" fmla="*/ 354410 w 354409"/>
                  <a:gd name="connsiteY0" fmla="*/ 138872 h 138871"/>
                  <a:gd name="connsiteX1" fmla="*/ 0 w 354409"/>
                  <a:gd name="connsiteY1" fmla="*/ 0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409" h="138871">
                    <a:moveTo>
                      <a:pt x="354410" y="13887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50">
                <a:extLst>
                  <a:ext uri="{FF2B5EF4-FFF2-40B4-BE49-F238E27FC236}">
                    <a16:creationId xmlns:a16="http://schemas.microsoft.com/office/drawing/2014/main" id="{9532D2EA-543C-177C-5008-513DE5B4FAF7}"/>
                  </a:ext>
                </a:extLst>
              </p:cNvPr>
              <p:cNvSpPr/>
              <p:nvPr/>
            </p:nvSpPr>
            <p:spPr>
              <a:xfrm>
                <a:off x="1198042" y="4865412"/>
                <a:ext cx="432500" cy="96606"/>
              </a:xfrm>
              <a:custGeom>
                <a:avLst/>
                <a:gdLst>
                  <a:gd name="connsiteX0" fmla="*/ 432500 w 432500"/>
                  <a:gd name="connsiteY0" fmla="*/ 96607 h 96606"/>
                  <a:gd name="connsiteX1" fmla="*/ 0 w 432500"/>
                  <a:gd name="connsiteY1" fmla="*/ 0 h 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00" h="96606">
                    <a:moveTo>
                      <a:pt x="432500" y="9660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 51">
                <a:extLst>
                  <a:ext uri="{FF2B5EF4-FFF2-40B4-BE49-F238E27FC236}">
                    <a16:creationId xmlns:a16="http://schemas.microsoft.com/office/drawing/2014/main" id="{6C13450F-90FD-6D5D-2A85-F0F0299954F1}"/>
                  </a:ext>
                </a:extLst>
              </p:cNvPr>
              <p:cNvSpPr/>
              <p:nvPr/>
            </p:nvSpPr>
            <p:spPr>
              <a:xfrm>
                <a:off x="1630542" y="4962018"/>
                <a:ext cx="474548" cy="51322"/>
              </a:xfrm>
              <a:custGeom>
                <a:avLst/>
                <a:gdLst>
                  <a:gd name="connsiteX0" fmla="*/ 474549 w 474548"/>
                  <a:gd name="connsiteY0" fmla="*/ 51322 h 51322"/>
                  <a:gd name="connsiteX1" fmla="*/ 0 w 474548"/>
                  <a:gd name="connsiteY1" fmla="*/ 0 h 5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548" h="51322">
                    <a:moveTo>
                      <a:pt x="474549" y="5132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 52">
                <a:extLst>
                  <a:ext uri="{FF2B5EF4-FFF2-40B4-BE49-F238E27FC236}">
                    <a16:creationId xmlns:a16="http://schemas.microsoft.com/office/drawing/2014/main" id="{DC1414D4-A4A6-802E-EF0E-FC8339489062}"/>
                  </a:ext>
                </a:extLst>
              </p:cNvPr>
              <p:cNvSpPr/>
              <p:nvPr/>
            </p:nvSpPr>
            <p:spPr>
              <a:xfrm>
                <a:off x="1867816" y="5442032"/>
                <a:ext cx="492569" cy="24151"/>
              </a:xfrm>
              <a:custGeom>
                <a:avLst/>
                <a:gdLst>
                  <a:gd name="connsiteX0" fmla="*/ 492570 w 492569"/>
                  <a:gd name="connsiteY0" fmla="*/ 24152 h 24151"/>
                  <a:gd name="connsiteX1" fmla="*/ 0 w 492569"/>
                  <a:gd name="connsiteY1" fmla="*/ 0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569" h="24151">
                    <a:moveTo>
                      <a:pt x="492570" y="2415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 53">
                <a:extLst>
                  <a:ext uri="{FF2B5EF4-FFF2-40B4-BE49-F238E27FC236}">
                    <a16:creationId xmlns:a16="http://schemas.microsoft.com/office/drawing/2014/main" id="{C053E6A0-6AE0-CFC9-FF07-BFB598D1363F}"/>
                  </a:ext>
                </a:extLst>
              </p:cNvPr>
              <p:cNvSpPr/>
              <p:nvPr/>
            </p:nvSpPr>
            <p:spPr>
              <a:xfrm>
                <a:off x="1411289" y="5369577"/>
                <a:ext cx="456527" cy="72454"/>
              </a:xfrm>
              <a:custGeom>
                <a:avLst/>
                <a:gdLst>
                  <a:gd name="connsiteX0" fmla="*/ 0 w 456527"/>
                  <a:gd name="connsiteY0" fmla="*/ 0 h 72454"/>
                  <a:gd name="connsiteX1" fmla="*/ 456528 w 456527"/>
                  <a:gd name="connsiteY1" fmla="*/ 72455 h 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6527" h="72454">
                    <a:moveTo>
                      <a:pt x="0" y="0"/>
                    </a:moveTo>
                    <a:lnTo>
                      <a:pt x="456528" y="7245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 54">
                <a:extLst>
                  <a:ext uri="{FF2B5EF4-FFF2-40B4-BE49-F238E27FC236}">
                    <a16:creationId xmlns:a16="http://schemas.microsoft.com/office/drawing/2014/main" id="{7E5D3447-D809-7DF6-2E08-776BAEB554D4}"/>
                  </a:ext>
                </a:extLst>
              </p:cNvPr>
              <p:cNvSpPr/>
              <p:nvPr/>
            </p:nvSpPr>
            <p:spPr>
              <a:xfrm>
                <a:off x="1002816" y="5242781"/>
                <a:ext cx="408472" cy="126796"/>
              </a:xfrm>
              <a:custGeom>
                <a:avLst/>
                <a:gdLst>
                  <a:gd name="connsiteX0" fmla="*/ 0 w 408472"/>
                  <a:gd name="connsiteY0" fmla="*/ 0 h 126796"/>
                  <a:gd name="connsiteX1" fmla="*/ 408472 w 408472"/>
                  <a:gd name="connsiteY1" fmla="*/ 126796 h 1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472" h="126796">
                    <a:moveTo>
                      <a:pt x="0" y="0"/>
                    </a:moveTo>
                    <a:lnTo>
                      <a:pt x="408472" y="12679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 55">
                <a:extLst>
                  <a:ext uri="{FF2B5EF4-FFF2-40B4-BE49-F238E27FC236}">
                    <a16:creationId xmlns:a16="http://schemas.microsoft.com/office/drawing/2014/main" id="{5F6DFA6D-6F18-DA95-402B-B29AAA8F12C8}"/>
                  </a:ext>
                </a:extLst>
              </p:cNvPr>
              <p:cNvSpPr/>
              <p:nvPr/>
            </p:nvSpPr>
            <p:spPr>
              <a:xfrm>
                <a:off x="720490" y="5103909"/>
                <a:ext cx="282326" cy="138871"/>
              </a:xfrm>
              <a:custGeom>
                <a:avLst/>
                <a:gdLst>
                  <a:gd name="connsiteX0" fmla="*/ 0 w 282326"/>
                  <a:gd name="connsiteY0" fmla="*/ 0 h 138871"/>
                  <a:gd name="connsiteX1" fmla="*/ 282326 w 282326"/>
                  <a:gd name="connsiteY1" fmla="*/ 138872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326" h="138871">
                    <a:moveTo>
                      <a:pt x="0" y="0"/>
                    </a:moveTo>
                    <a:lnTo>
                      <a:pt x="282326" y="13887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 56">
                <a:extLst>
                  <a:ext uri="{FF2B5EF4-FFF2-40B4-BE49-F238E27FC236}">
                    <a16:creationId xmlns:a16="http://schemas.microsoft.com/office/drawing/2014/main" id="{72197CBD-0352-CD73-7C89-101AE74257CE}"/>
                  </a:ext>
                </a:extLst>
              </p:cNvPr>
              <p:cNvSpPr/>
              <p:nvPr/>
            </p:nvSpPr>
            <p:spPr>
              <a:xfrm>
                <a:off x="516254" y="4922772"/>
                <a:ext cx="204236" cy="181137"/>
              </a:xfrm>
              <a:custGeom>
                <a:avLst/>
                <a:gdLst>
                  <a:gd name="connsiteX0" fmla="*/ 0 w 204236"/>
                  <a:gd name="connsiteY0" fmla="*/ 0 h 181137"/>
                  <a:gd name="connsiteX1" fmla="*/ 204236 w 204236"/>
                  <a:gd name="connsiteY1" fmla="*/ 181137 h 18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36" h="181137">
                    <a:moveTo>
                      <a:pt x="0" y="0"/>
                    </a:moveTo>
                    <a:lnTo>
                      <a:pt x="204236" y="18113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 57">
                <a:extLst>
                  <a:ext uri="{FF2B5EF4-FFF2-40B4-BE49-F238E27FC236}">
                    <a16:creationId xmlns:a16="http://schemas.microsoft.com/office/drawing/2014/main" id="{9686B58C-B128-B63A-AFF9-5EBB5726C6C2}"/>
                  </a:ext>
                </a:extLst>
              </p:cNvPr>
              <p:cNvSpPr/>
              <p:nvPr/>
            </p:nvSpPr>
            <p:spPr>
              <a:xfrm>
                <a:off x="438163" y="4729559"/>
                <a:ext cx="78090" cy="193213"/>
              </a:xfrm>
              <a:custGeom>
                <a:avLst/>
                <a:gdLst>
                  <a:gd name="connsiteX0" fmla="*/ 0 w 78090"/>
                  <a:gd name="connsiteY0" fmla="*/ 0 h 193213"/>
                  <a:gd name="connsiteX1" fmla="*/ 78090 w 78090"/>
                  <a:gd name="connsiteY1" fmla="*/ 193213 h 19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0" h="193213">
                    <a:moveTo>
                      <a:pt x="0" y="0"/>
                    </a:moveTo>
                    <a:lnTo>
                      <a:pt x="78090" y="19321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 58">
                <a:extLst>
                  <a:ext uri="{FF2B5EF4-FFF2-40B4-BE49-F238E27FC236}">
                    <a16:creationId xmlns:a16="http://schemas.microsoft.com/office/drawing/2014/main" id="{9D45DC70-9DF2-3E22-CF75-41810FE13260}"/>
                  </a:ext>
                </a:extLst>
              </p:cNvPr>
              <p:cNvSpPr/>
              <p:nvPr/>
            </p:nvSpPr>
            <p:spPr>
              <a:xfrm>
                <a:off x="2360386" y="5439013"/>
                <a:ext cx="489566" cy="27170"/>
              </a:xfrm>
              <a:custGeom>
                <a:avLst/>
                <a:gdLst>
                  <a:gd name="connsiteX0" fmla="*/ 489566 w 489566"/>
                  <a:gd name="connsiteY0" fmla="*/ 0 h 27170"/>
                  <a:gd name="connsiteX1" fmla="*/ 0 w 489566"/>
                  <a:gd name="connsiteY1" fmla="*/ 27170 h 2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9566" h="27170">
                    <a:moveTo>
                      <a:pt x="489566" y="0"/>
                    </a:moveTo>
                    <a:lnTo>
                      <a:pt x="0" y="2717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59">
                <a:extLst>
                  <a:ext uri="{FF2B5EF4-FFF2-40B4-BE49-F238E27FC236}">
                    <a16:creationId xmlns:a16="http://schemas.microsoft.com/office/drawing/2014/main" id="{FE6BC5F9-C3F1-3807-55FC-D4E052F3AB85}"/>
                  </a:ext>
                </a:extLst>
              </p:cNvPr>
              <p:cNvSpPr/>
              <p:nvPr/>
            </p:nvSpPr>
            <p:spPr>
              <a:xfrm>
                <a:off x="3309483" y="5251838"/>
                <a:ext cx="393454" cy="117739"/>
              </a:xfrm>
              <a:custGeom>
                <a:avLst/>
                <a:gdLst>
                  <a:gd name="connsiteX0" fmla="*/ 393455 w 393454"/>
                  <a:gd name="connsiteY0" fmla="*/ 0 h 117739"/>
                  <a:gd name="connsiteX1" fmla="*/ 0 w 393454"/>
                  <a:gd name="connsiteY1" fmla="*/ 117739 h 11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454" h="117739">
                    <a:moveTo>
                      <a:pt x="393455" y="0"/>
                    </a:moveTo>
                    <a:lnTo>
                      <a:pt x="0" y="11773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60">
                <a:extLst>
                  <a:ext uri="{FF2B5EF4-FFF2-40B4-BE49-F238E27FC236}">
                    <a16:creationId xmlns:a16="http://schemas.microsoft.com/office/drawing/2014/main" id="{D22C83CD-C831-5B69-5FF7-2B1A87522664}"/>
                  </a:ext>
                </a:extLst>
              </p:cNvPr>
              <p:cNvSpPr/>
              <p:nvPr/>
            </p:nvSpPr>
            <p:spPr>
              <a:xfrm>
                <a:off x="3702938" y="5091833"/>
                <a:ext cx="315364" cy="160004"/>
              </a:xfrm>
              <a:custGeom>
                <a:avLst/>
                <a:gdLst>
                  <a:gd name="connsiteX0" fmla="*/ 315365 w 315364"/>
                  <a:gd name="connsiteY0" fmla="*/ 0 h 160004"/>
                  <a:gd name="connsiteX1" fmla="*/ 0 w 315364"/>
                  <a:gd name="connsiteY1" fmla="*/ 160005 h 1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364" h="160004">
                    <a:moveTo>
                      <a:pt x="315365" y="0"/>
                    </a:moveTo>
                    <a:lnTo>
                      <a:pt x="0" y="16000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61">
                <a:extLst>
                  <a:ext uri="{FF2B5EF4-FFF2-40B4-BE49-F238E27FC236}">
                    <a16:creationId xmlns:a16="http://schemas.microsoft.com/office/drawing/2014/main" id="{4CAD7D47-1FAD-8FF0-841F-CB276C15F050}"/>
                  </a:ext>
                </a:extLst>
              </p:cNvPr>
              <p:cNvSpPr/>
              <p:nvPr/>
            </p:nvSpPr>
            <p:spPr>
              <a:xfrm>
                <a:off x="4018303" y="4925791"/>
                <a:ext cx="189218" cy="166042"/>
              </a:xfrm>
              <a:custGeom>
                <a:avLst/>
                <a:gdLst>
                  <a:gd name="connsiteX0" fmla="*/ 189219 w 189218"/>
                  <a:gd name="connsiteY0" fmla="*/ 0 h 166042"/>
                  <a:gd name="connsiteX1" fmla="*/ 0 w 189218"/>
                  <a:gd name="connsiteY1" fmla="*/ 166042 h 1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218" h="166042">
                    <a:moveTo>
                      <a:pt x="189219" y="0"/>
                    </a:moveTo>
                    <a:lnTo>
                      <a:pt x="0" y="16604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62">
                <a:extLst>
                  <a:ext uri="{FF2B5EF4-FFF2-40B4-BE49-F238E27FC236}">
                    <a16:creationId xmlns:a16="http://schemas.microsoft.com/office/drawing/2014/main" id="{C2A37BC2-B1F8-A70C-9D67-34EF64633B89}"/>
                  </a:ext>
                </a:extLst>
              </p:cNvPr>
              <p:cNvSpPr/>
              <p:nvPr/>
            </p:nvSpPr>
            <p:spPr>
              <a:xfrm>
                <a:off x="4207522" y="4720502"/>
                <a:ext cx="72083" cy="205288"/>
              </a:xfrm>
              <a:custGeom>
                <a:avLst/>
                <a:gdLst>
                  <a:gd name="connsiteX0" fmla="*/ 72083 w 72083"/>
                  <a:gd name="connsiteY0" fmla="*/ 0 h 205288"/>
                  <a:gd name="connsiteX1" fmla="*/ 0 w 72083"/>
                  <a:gd name="connsiteY1" fmla="*/ 205289 h 2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83" h="205288">
                    <a:moveTo>
                      <a:pt x="72083" y="0"/>
                    </a:moveTo>
                    <a:lnTo>
                      <a:pt x="0" y="20528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 63">
                <a:extLst>
                  <a:ext uri="{FF2B5EF4-FFF2-40B4-BE49-F238E27FC236}">
                    <a16:creationId xmlns:a16="http://schemas.microsoft.com/office/drawing/2014/main" id="{6F2AF936-B888-2288-9E0A-A671A101A73A}"/>
                  </a:ext>
                </a:extLst>
              </p:cNvPr>
              <p:cNvSpPr/>
              <p:nvPr/>
            </p:nvSpPr>
            <p:spPr>
              <a:xfrm>
                <a:off x="4219536" y="4533327"/>
                <a:ext cx="60069" cy="187175"/>
              </a:xfrm>
              <a:custGeom>
                <a:avLst/>
                <a:gdLst>
                  <a:gd name="connsiteX0" fmla="*/ 0 w 60069"/>
                  <a:gd name="connsiteY0" fmla="*/ 0 h 187175"/>
                  <a:gd name="connsiteX1" fmla="*/ 60069 w 60069"/>
                  <a:gd name="connsiteY1" fmla="*/ 187175 h 1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9" h="187175">
                    <a:moveTo>
                      <a:pt x="0" y="0"/>
                    </a:moveTo>
                    <a:lnTo>
                      <a:pt x="60069" y="18717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フリーフォーム 64">
                <a:extLst>
                  <a:ext uri="{FF2B5EF4-FFF2-40B4-BE49-F238E27FC236}">
                    <a16:creationId xmlns:a16="http://schemas.microsoft.com/office/drawing/2014/main" id="{9A94EADA-AA26-9DC4-AD99-884E259A0BAE}"/>
                  </a:ext>
                </a:extLst>
              </p:cNvPr>
              <p:cNvSpPr/>
              <p:nvPr/>
            </p:nvSpPr>
            <p:spPr>
              <a:xfrm>
                <a:off x="4033321" y="4349171"/>
                <a:ext cx="186215" cy="184156"/>
              </a:xfrm>
              <a:custGeom>
                <a:avLst/>
                <a:gdLst>
                  <a:gd name="connsiteX0" fmla="*/ 0 w 186215"/>
                  <a:gd name="connsiteY0" fmla="*/ 0 h 184156"/>
                  <a:gd name="connsiteX1" fmla="*/ 186215 w 186215"/>
                  <a:gd name="connsiteY1" fmla="*/ 184156 h 1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215" h="184156">
                    <a:moveTo>
                      <a:pt x="0" y="0"/>
                    </a:moveTo>
                    <a:lnTo>
                      <a:pt x="186215" y="18415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 65">
                <a:extLst>
                  <a:ext uri="{FF2B5EF4-FFF2-40B4-BE49-F238E27FC236}">
                    <a16:creationId xmlns:a16="http://schemas.microsoft.com/office/drawing/2014/main" id="{346B3A06-22E3-199A-C1E6-57B56C319EDE}"/>
                  </a:ext>
                </a:extLst>
              </p:cNvPr>
              <p:cNvSpPr/>
              <p:nvPr/>
            </p:nvSpPr>
            <p:spPr>
              <a:xfrm>
                <a:off x="3732973" y="4192185"/>
                <a:ext cx="300347" cy="156985"/>
              </a:xfrm>
              <a:custGeom>
                <a:avLst/>
                <a:gdLst>
                  <a:gd name="connsiteX0" fmla="*/ 0 w 300347"/>
                  <a:gd name="connsiteY0" fmla="*/ 0 h 156985"/>
                  <a:gd name="connsiteX1" fmla="*/ 300347 w 300347"/>
                  <a:gd name="connsiteY1" fmla="*/ 156986 h 15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347" h="156985">
                    <a:moveTo>
                      <a:pt x="0" y="0"/>
                    </a:moveTo>
                    <a:lnTo>
                      <a:pt x="300347" y="15698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フリーフォーム 66">
                <a:extLst>
                  <a:ext uri="{FF2B5EF4-FFF2-40B4-BE49-F238E27FC236}">
                    <a16:creationId xmlns:a16="http://schemas.microsoft.com/office/drawing/2014/main" id="{F60E9A5B-9132-56DA-6154-F6387992228C}"/>
                  </a:ext>
                </a:extLst>
              </p:cNvPr>
              <p:cNvSpPr/>
              <p:nvPr/>
            </p:nvSpPr>
            <p:spPr>
              <a:xfrm>
                <a:off x="3312487" y="4065389"/>
                <a:ext cx="420486" cy="126796"/>
              </a:xfrm>
              <a:custGeom>
                <a:avLst/>
                <a:gdLst>
                  <a:gd name="connsiteX0" fmla="*/ 0 w 420486"/>
                  <a:gd name="connsiteY0" fmla="*/ 0 h 126796"/>
                  <a:gd name="connsiteX1" fmla="*/ 420486 w 420486"/>
                  <a:gd name="connsiteY1" fmla="*/ 126796 h 1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0486" h="126796">
                    <a:moveTo>
                      <a:pt x="0" y="0"/>
                    </a:moveTo>
                    <a:lnTo>
                      <a:pt x="420486" y="12679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 67">
                <a:extLst>
                  <a:ext uri="{FF2B5EF4-FFF2-40B4-BE49-F238E27FC236}">
                    <a16:creationId xmlns:a16="http://schemas.microsoft.com/office/drawing/2014/main" id="{84F20F3C-6EF5-55CF-E3BF-FF620349F3EA}"/>
                  </a:ext>
                </a:extLst>
              </p:cNvPr>
              <p:cNvSpPr/>
              <p:nvPr/>
            </p:nvSpPr>
            <p:spPr>
              <a:xfrm>
                <a:off x="2879987" y="4001991"/>
                <a:ext cx="432500" cy="63398"/>
              </a:xfrm>
              <a:custGeom>
                <a:avLst/>
                <a:gdLst>
                  <a:gd name="connsiteX0" fmla="*/ 0 w 432500"/>
                  <a:gd name="connsiteY0" fmla="*/ 0 h 63398"/>
                  <a:gd name="connsiteX1" fmla="*/ 432500 w 432500"/>
                  <a:gd name="connsiteY1" fmla="*/ 63398 h 6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00" h="63398">
                    <a:moveTo>
                      <a:pt x="0" y="0"/>
                    </a:moveTo>
                    <a:lnTo>
                      <a:pt x="432500" y="6339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 68">
                <a:extLst>
                  <a:ext uri="{FF2B5EF4-FFF2-40B4-BE49-F238E27FC236}">
                    <a16:creationId xmlns:a16="http://schemas.microsoft.com/office/drawing/2014/main" id="{81EA1A62-4AA8-188F-B837-18E0A85D71E3}"/>
                  </a:ext>
                </a:extLst>
              </p:cNvPr>
              <p:cNvSpPr/>
              <p:nvPr/>
            </p:nvSpPr>
            <p:spPr>
              <a:xfrm>
                <a:off x="2366393" y="3974820"/>
                <a:ext cx="513593" cy="27170"/>
              </a:xfrm>
              <a:custGeom>
                <a:avLst/>
                <a:gdLst>
                  <a:gd name="connsiteX0" fmla="*/ 0 w 513593"/>
                  <a:gd name="connsiteY0" fmla="*/ 0 h 27170"/>
                  <a:gd name="connsiteX1" fmla="*/ 513594 w 513593"/>
                  <a:gd name="connsiteY1" fmla="*/ 27171 h 2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3593" h="27170">
                    <a:moveTo>
                      <a:pt x="0" y="0"/>
                    </a:moveTo>
                    <a:lnTo>
                      <a:pt x="513594" y="2717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 69">
                <a:extLst>
                  <a:ext uri="{FF2B5EF4-FFF2-40B4-BE49-F238E27FC236}">
                    <a16:creationId xmlns:a16="http://schemas.microsoft.com/office/drawing/2014/main" id="{A7BB8CA9-35A5-3C63-E1B3-9DD6C5EC1B86}"/>
                  </a:ext>
                </a:extLst>
              </p:cNvPr>
              <p:cNvSpPr/>
              <p:nvPr/>
            </p:nvSpPr>
            <p:spPr>
              <a:xfrm>
                <a:off x="1852799" y="3974820"/>
                <a:ext cx="513593" cy="21132"/>
              </a:xfrm>
              <a:custGeom>
                <a:avLst/>
                <a:gdLst>
                  <a:gd name="connsiteX0" fmla="*/ 0 w 513593"/>
                  <a:gd name="connsiteY0" fmla="*/ 21133 h 21132"/>
                  <a:gd name="connsiteX1" fmla="*/ 513594 w 513593"/>
                  <a:gd name="connsiteY1" fmla="*/ 0 h 2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3593" h="21132">
                    <a:moveTo>
                      <a:pt x="0" y="21133"/>
                    </a:moveTo>
                    <a:lnTo>
                      <a:pt x="51359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 70">
                <a:extLst>
                  <a:ext uri="{FF2B5EF4-FFF2-40B4-BE49-F238E27FC236}">
                    <a16:creationId xmlns:a16="http://schemas.microsoft.com/office/drawing/2014/main" id="{4E95839F-F007-2A45-E778-9946857F5906}"/>
                  </a:ext>
                </a:extLst>
              </p:cNvPr>
              <p:cNvSpPr/>
              <p:nvPr/>
            </p:nvSpPr>
            <p:spPr>
              <a:xfrm>
                <a:off x="1369240" y="3995953"/>
                <a:ext cx="483559" cy="81511"/>
              </a:xfrm>
              <a:custGeom>
                <a:avLst/>
                <a:gdLst>
                  <a:gd name="connsiteX0" fmla="*/ 0 w 483559"/>
                  <a:gd name="connsiteY0" fmla="*/ 81512 h 81511"/>
                  <a:gd name="connsiteX1" fmla="*/ 483559 w 483559"/>
                  <a:gd name="connsiteY1" fmla="*/ 0 h 8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559" h="81511">
                    <a:moveTo>
                      <a:pt x="0" y="81512"/>
                    </a:moveTo>
                    <a:lnTo>
                      <a:pt x="48355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 71">
                <a:extLst>
                  <a:ext uri="{FF2B5EF4-FFF2-40B4-BE49-F238E27FC236}">
                    <a16:creationId xmlns:a16="http://schemas.microsoft.com/office/drawing/2014/main" id="{7041A31E-ADA5-0A7D-B231-5A8F9628E8E9}"/>
                  </a:ext>
                </a:extLst>
              </p:cNvPr>
              <p:cNvSpPr/>
              <p:nvPr/>
            </p:nvSpPr>
            <p:spPr>
              <a:xfrm>
                <a:off x="987799" y="4077465"/>
                <a:ext cx="381441" cy="114720"/>
              </a:xfrm>
              <a:custGeom>
                <a:avLst/>
                <a:gdLst>
                  <a:gd name="connsiteX0" fmla="*/ 0 w 381441"/>
                  <a:gd name="connsiteY0" fmla="*/ 114720 h 114720"/>
                  <a:gd name="connsiteX1" fmla="*/ 381441 w 381441"/>
                  <a:gd name="connsiteY1" fmla="*/ 0 h 11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441" h="114720">
                    <a:moveTo>
                      <a:pt x="0" y="114720"/>
                    </a:moveTo>
                    <a:lnTo>
                      <a:pt x="381441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 72">
                <a:extLst>
                  <a:ext uri="{FF2B5EF4-FFF2-40B4-BE49-F238E27FC236}">
                    <a16:creationId xmlns:a16="http://schemas.microsoft.com/office/drawing/2014/main" id="{8B0C91CB-983C-7953-613E-A0E91FED4AF3}"/>
                  </a:ext>
                </a:extLst>
              </p:cNvPr>
              <p:cNvSpPr/>
              <p:nvPr/>
            </p:nvSpPr>
            <p:spPr>
              <a:xfrm>
                <a:off x="681445" y="4192185"/>
                <a:ext cx="306354" cy="160004"/>
              </a:xfrm>
              <a:custGeom>
                <a:avLst/>
                <a:gdLst>
                  <a:gd name="connsiteX0" fmla="*/ 0 w 306354"/>
                  <a:gd name="connsiteY0" fmla="*/ 160005 h 160004"/>
                  <a:gd name="connsiteX1" fmla="*/ 306354 w 306354"/>
                  <a:gd name="connsiteY1" fmla="*/ 0 h 1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354" h="160004">
                    <a:moveTo>
                      <a:pt x="0" y="160005"/>
                    </a:moveTo>
                    <a:lnTo>
                      <a:pt x="30635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73">
                <a:extLst>
                  <a:ext uri="{FF2B5EF4-FFF2-40B4-BE49-F238E27FC236}">
                    <a16:creationId xmlns:a16="http://schemas.microsoft.com/office/drawing/2014/main" id="{BC6178E0-ED25-9DBC-F84D-32B099859F90}"/>
                  </a:ext>
                </a:extLst>
              </p:cNvPr>
              <p:cNvSpPr/>
              <p:nvPr/>
            </p:nvSpPr>
            <p:spPr>
              <a:xfrm>
                <a:off x="498233" y="4352190"/>
                <a:ext cx="183211" cy="187175"/>
              </a:xfrm>
              <a:custGeom>
                <a:avLst/>
                <a:gdLst>
                  <a:gd name="connsiteX0" fmla="*/ 0 w 183211"/>
                  <a:gd name="connsiteY0" fmla="*/ 187175 h 187175"/>
                  <a:gd name="connsiteX1" fmla="*/ 183212 w 183211"/>
                  <a:gd name="connsiteY1" fmla="*/ 0 h 1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211" h="187175">
                    <a:moveTo>
                      <a:pt x="0" y="187175"/>
                    </a:moveTo>
                    <a:lnTo>
                      <a:pt x="18321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74">
                <a:extLst>
                  <a:ext uri="{FF2B5EF4-FFF2-40B4-BE49-F238E27FC236}">
                    <a16:creationId xmlns:a16="http://schemas.microsoft.com/office/drawing/2014/main" id="{0E4D049A-88D6-8E67-851F-7C8CD497136D}"/>
                  </a:ext>
                </a:extLst>
              </p:cNvPr>
              <p:cNvSpPr/>
              <p:nvPr/>
            </p:nvSpPr>
            <p:spPr>
              <a:xfrm>
                <a:off x="438163" y="4539365"/>
                <a:ext cx="60069" cy="190194"/>
              </a:xfrm>
              <a:custGeom>
                <a:avLst/>
                <a:gdLst>
                  <a:gd name="connsiteX0" fmla="*/ 0 w 60069"/>
                  <a:gd name="connsiteY0" fmla="*/ 190194 h 190194"/>
                  <a:gd name="connsiteX1" fmla="*/ 60069 w 60069"/>
                  <a:gd name="connsiteY1" fmla="*/ 0 h 19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9" h="190194">
                    <a:moveTo>
                      <a:pt x="0" y="190194"/>
                    </a:moveTo>
                    <a:lnTo>
                      <a:pt x="6006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 75">
                <a:extLst>
                  <a:ext uri="{FF2B5EF4-FFF2-40B4-BE49-F238E27FC236}">
                    <a16:creationId xmlns:a16="http://schemas.microsoft.com/office/drawing/2014/main" id="{15D93A24-7467-6F69-195F-C1FF219BEBF5}"/>
                  </a:ext>
                </a:extLst>
              </p:cNvPr>
              <p:cNvSpPr/>
              <p:nvPr/>
            </p:nvSpPr>
            <p:spPr>
              <a:xfrm>
                <a:off x="2105091" y="5013340"/>
                <a:ext cx="255295" cy="452843"/>
              </a:xfrm>
              <a:custGeom>
                <a:avLst/>
                <a:gdLst>
                  <a:gd name="connsiteX0" fmla="*/ 255295 w 255295"/>
                  <a:gd name="connsiteY0" fmla="*/ 452843 h 452843"/>
                  <a:gd name="connsiteX1" fmla="*/ 0 w 255295"/>
                  <a:gd name="connsiteY1" fmla="*/ 0 h 45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295" h="452843">
                    <a:moveTo>
                      <a:pt x="255295" y="4528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 76">
                <a:extLst>
                  <a:ext uri="{FF2B5EF4-FFF2-40B4-BE49-F238E27FC236}">
                    <a16:creationId xmlns:a16="http://schemas.microsoft.com/office/drawing/2014/main" id="{6CACD287-2E4B-95FE-D071-C2B028945995}"/>
                  </a:ext>
                </a:extLst>
              </p:cNvPr>
              <p:cNvSpPr/>
              <p:nvPr/>
            </p:nvSpPr>
            <p:spPr>
              <a:xfrm>
                <a:off x="2849952" y="4962018"/>
                <a:ext cx="237274" cy="476994"/>
              </a:xfrm>
              <a:custGeom>
                <a:avLst/>
                <a:gdLst>
                  <a:gd name="connsiteX0" fmla="*/ 237274 w 237274"/>
                  <a:gd name="connsiteY0" fmla="*/ 0 h 476994"/>
                  <a:gd name="connsiteX1" fmla="*/ 0 w 237274"/>
                  <a:gd name="connsiteY1" fmla="*/ 476995 h 47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274" h="476994">
                    <a:moveTo>
                      <a:pt x="237274" y="0"/>
                    </a:moveTo>
                    <a:lnTo>
                      <a:pt x="0" y="47699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 77">
                <a:extLst>
                  <a:ext uri="{FF2B5EF4-FFF2-40B4-BE49-F238E27FC236}">
                    <a16:creationId xmlns:a16="http://schemas.microsoft.com/office/drawing/2014/main" id="{88B5F050-008C-1255-4661-9E1F238D6891}"/>
                  </a:ext>
                </a:extLst>
              </p:cNvPr>
              <p:cNvSpPr/>
              <p:nvPr/>
            </p:nvSpPr>
            <p:spPr>
              <a:xfrm>
                <a:off x="3087226" y="4962018"/>
                <a:ext cx="222257" cy="407558"/>
              </a:xfrm>
              <a:custGeom>
                <a:avLst/>
                <a:gdLst>
                  <a:gd name="connsiteX0" fmla="*/ 222257 w 222257"/>
                  <a:gd name="connsiteY0" fmla="*/ 407559 h 407558"/>
                  <a:gd name="connsiteX1" fmla="*/ 0 w 222257"/>
                  <a:gd name="connsiteY1" fmla="*/ 0 h 4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257" h="407558">
                    <a:moveTo>
                      <a:pt x="222257" y="407559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4FC9BF1F-FAF4-0881-4770-9A70411713D3}"/>
              </a:ext>
            </a:extLst>
          </p:cNvPr>
          <p:cNvSpPr txBox="1"/>
          <p:nvPr/>
        </p:nvSpPr>
        <p:spPr>
          <a:xfrm rot="16200000">
            <a:off x="-1810817" y="3220457"/>
            <a:ext cx="4616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 of non-overlapping</a:t>
            </a:r>
            <a:b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unfoldings</a:t>
            </a:r>
            <a:endParaRPr kumimoji="1" lang="ja-JP" altLang="en-US" sz="24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31883425-2F8D-0808-B417-9E08DEFCE12A}"/>
                  </a:ext>
                </a:extLst>
              </p:cNvPr>
              <p:cNvSpPr txBox="1"/>
              <p:nvPr/>
            </p:nvSpPr>
            <p:spPr>
              <a:xfrm>
                <a:off x="2374518" y="6020546"/>
                <a:ext cx="4922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𝑚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-gonal Archimedean antiprisms</a:t>
                </a:r>
                <a:endParaRPr kumimoji="1" lang="ja-JP" altLang="en-US" sz="24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31883425-2F8D-0808-B417-9E08DEFC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518" y="6020546"/>
                <a:ext cx="4922630" cy="461665"/>
              </a:xfrm>
              <a:prstGeom prst="rect">
                <a:avLst/>
              </a:prstGeom>
              <a:blipFill>
                <a:blip r:embed="rId10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円形吹き出し 118">
                <a:extLst>
                  <a:ext uri="{FF2B5EF4-FFF2-40B4-BE49-F238E27FC236}">
                    <a16:creationId xmlns:a16="http://schemas.microsoft.com/office/drawing/2014/main" id="{238AD6C8-6DA1-1DB3-5103-F37174C34011}"/>
                  </a:ext>
                </a:extLst>
              </p:cNvPr>
              <p:cNvSpPr/>
              <p:nvPr/>
            </p:nvSpPr>
            <p:spPr>
              <a:xfrm>
                <a:off x="6900085" y="5996135"/>
                <a:ext cx="536041" cy="510485"/>
              </a:xfrm>
              <a:prstGeom prst="wedgeEllipseCallout">
                <a:avLst>
                  <a:gd name="adj1" fmla="val -34977"/>
                  <a:gd name="adj2" fmla="val -9109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64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19" name="円形吹き出し 118">
                <a:extLst>
                  <a:ext uri="{FF2B5EF4-FFF2-40B4-BE49-F238E27FC236}">
                    <a16:creationId xmlns:a16="http://schemas.microsoft.com/office/drawing/2014/main" id="{238AD6C8-6DA1-1DB3-5103-F37174C34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85" y="5996135"/>
                <a:ext cx="536041" cy="510485"/>
              </a:xfrm>
              <a:prstGeom prst="wedgeEllipseCallout">
                <a:avLst>
                  <a:gd name="adj1" fmla="val -34977"/>
                  <a:gd name="adj2" fmla="val -91098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7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46899-4046-26F7-BF0F-EACD3332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#(Edge unfoldings) include overlaps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C826631-767C-D434-A213-18D658D4368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2" y="1296186"/>
                <a:ext cx="5871027" cy="1359823"/>
              </a:xfrm>
            </p:spPr>
            <p:txBody>
              <a:bodyPr/>
              <a:lstStyle/>
              <a:p>
                <a:r>
                  <a:rPr kumimoji="1" lang="en-US" altLang="ja-JP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dirty="0"/>
                  <a:t> be the set of vertices and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dirty="0"/>
                  <a:t> the set of edges. Then,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en-US" altLang="ja-JP" dirty="0"/>
                  <a:t> can be seen as a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C826631-767C-D434-A213-18D658D43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2" y="1296186"/>
                <a:ext cx="5871027" cy="1359823"/>
              </a:xfrm>
              <a:blipFill>
                <a:blip r:embed="rId2"/>
                <a:stretch>
                  <a:fillRect l="-1728" t="-2778" r="-3024" b="-4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993DAC-396D-6D9C-3D66-8B267C8C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9B131EF-0043-1AF1-A3F6-C7FF9781A395}"/>
                  </a:ext>
                </a:extLst>
              </p:cNvPr>
              <p:cNvSpPr txBox="1"/>
              <p:nvPr/>
            </p:nvSpPr>
            <p:spPr>
              <a:xfrm>
                <a:off x="6665169" y="2644534"/>
                <a:ext cx="2113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Polyhedron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𝑄</m:t>
                    </m:r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</m:oMath>
                </a14:m>
                <a:endParaRPr lang="ja-JP" altLang="en-US" sz="24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9B131EF-0043-1AF1-A3F6-C7FF9781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169" y="2644534"/>
                <a:ext cx="2113925" cy="461665"/>
              </a:xfrm>
              <a:prstGeom prst="rect">
                <a:avLst/>
              </a:prstGeom>
              <a:blipFill>
                <a:blip r:embed="rId3"/>
                <a:stretch>
                  <a:fillRect l="-3571" t="-10811" r="-238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4F7D9D13-6CFD-B6CD-87A3-93DA5F39531C}"/>
              </a:ext>
            </a:extLst>
          </p:cNvPr>
          <p:cNvGrpSpPr/>
          <p:nvPr/>
        </p:nvGrpSpPr>
        <p:grpSpPr>
          <a:xfrm>
            <a:off x="6826529" y="1199668"/>
            <a:ext cx="1791205" cy="1461273"/>
            <a:chOff x="6451808" y="1199668"/>
            <a:chExt cx="1791205" cy="14612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7583364-19B0-8C3D-9BA9-F5A66B96D390}"/>
                </a:ext>
              </a:extLst>
            </p:cNvPr>
            <p:cNvGrpSpPr/>
            <p:nvPr/>
          </p:nvGrpSpPr>
          <p:grpSpPr>
            <a:xfrm>
              <a:off x="6451808" y="1199668"/>
              <a:ext cx="1791205" cy="1461273"/>
              <a:chOff x="6912785" y="1242010"/>
              <a:chExt cx="1791205" cy="1461273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3BD0121E-9D51-4225-73ED-998A818A204A}"/>
                  </a:ext>
                </a:extLst>
              </p:cNvPr>
              <p:cNvGrpSpPr/>
              <p:nvPr/>
            </p:nvGrpSpPr>
            <p:grpSpPr>
              <a:xfrm>
                <a:off x="6972835" y="1306872"/>
                <a:ext cx="1675547" cy="1349137"/>
                <a:chOff x="6972835" y="1399895"/>
                <a:chExt cx="1675547" cy="1349137"/>
              </a:xfrm>
            </p:grpSpPr>
            <p:grpSp>
              <p:nvGrpSpPr>
                <p:cNvPr id="16" name="グループ化 15">
                  <a:extLst>
                    <a:ext uri="{FF2B5EF4-FFF2-40B4-BE49-F238E27FC236}">
                      <a16:creationId xmlns:a16="http://schemas.microsoft.com/office/drawing/2014/main" id="{F4C6DD80-B107-F572-B81E-EA035875CA8E}"/>
                    </a:ext>
                  </a:extLst>
                </p:cNvPr>
                <p:cNvGrpSpPr/>
                <p:nvPr/>
              </p:nvGrpSpPr>
              <p:grpSpPr>
                <a:xfrm>
                  <a:off x="6972835" y="1399895"/>
                  <a:ext cx="1675547" cy="369946"/>
                  <a:chOff x="3003099" y="4210542"/>
                  <a:chExt cx="1568901" cy="346400"/>
                </a:xfrm>
              </p:grpSpPr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2AE6B013-B190-BFDC-AB1A-6049BD8FA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6182" y="4210542"/>
                    <a:ext cx="925818" cy="5499"/>
                  </a:xfrm>
                  <a:prstGeom prst="line">
                    <a:avLst/>
                  </a:prstGeom>
                  <a:ln w="28575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112AF535-1DEA-3F83-C30D-7BCF5DE62F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003099" y="4216041"/>
                    <a:ext cx="643083" cy="340901"/>
                  </a:xfrm>
                  <a:prstGeom prst="line">
                    <a:avLst/>
                  </a:prstGeom>
                  <a:ln w="28575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直線コネクタ 16">
                  <a:extLst>
                    <a:ext uri="{FF2B5EF4-FFF2-40B4-BE49-F238E27FC236}">
                      <a16:creationId xmlns:a16="http://schemas.microsoft.com/office/drawing/2014/main" id="{A41635F8-D15D-0BDC-EEB3-3DA96AF7E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72835" y="2380553"/>
                  <a:ext cx="689757" cy="368479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E9C5CD04-D68E-5776-8E89-6E36633A8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59632" y="1399901"/>
                  <a:ext cx="2960" cy="980652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2F09A6F9-C5ED-6A95-F980-151536CA2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59632" y="2379086"/>
                  <a:ext cx="988750" cy="1467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C47B8240-9D6A-A132-01E3-36E130D86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60106" y="2382020"/>
                  <a:ext cx="688276" cy="3670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019BA5D2-7A62-3AD4-BCC5-69F7739E4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60106" y="1402837"/>
                  <a:ext cx="686796" cy="3670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04B19C91-5EBF-1A3A-4581-5C39F0B947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6902" y="1405773"/>
                  <a:ext cx="0" cy="9806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73556014-9935-E43C-9F11-DEF256DB2F1E}"/>
                  </a:ext>
                </a:extLst>
              </p:cNvPr>
              <p:cNvSpPr/>
              <p:nvPr/>
            </p:nvSpPr>
            <p:spPr>
              <a:xfrm>
                <a:off x="7602544" y="1242010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B0C1F3C8-04B1-3927-156F-5369C2F5D6A5}"/>
                  </a:ext>
                </a:extLst>
              </p:cNvPr>
              <p:cNvSpPr/>
              <p:nvPr/>
            </p:nvSpPr>
            <p:spPr>
              <a:xfrm>
                <a:off x="8589813" y="1257747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D329C6D5-AFAF-E84D-7E71-A5F9EAF7204F}"/>
                  </a:ext>
                </a:extLst>
              </p:cNvPr>
              <p:cNvSpPr/>
              <p:nvPr/>
            </p:nvSpPr>
            <p:spPr>
              <a:xfrm>
                <a:off x="6912786" y="1609754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92FA6355-1B10-092B-BB62-89D47D77171F}"/>
                  </a:ext>
                </a:extLst>
              </p:cNvPr>
              <p:cNvSpPr/>
              <p:nvPr/>
            </p:nvSpPr>
            <p:spPr>
              <a:xfrm>
                <a:off x="7890866" y="1613206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80A2E2BC-4C71-CE03-3B5C-67F9826BC377}"/>
                  </a:ext>
                </a:extLst>
              </p:cNvPr>
              <p:cNvSpPr/>
              <p:nvPr/>
            </p:nvSpPr>
            <p:spPr>
              <a:xfrm>
                <a:off x="6912785" y="2590039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CF6A80E-76A9-EEDC-431E-FB1D631B7602}"/>
                  </a:ext>
                </a:extLst>
              </p:cNvPr>
              <p:cNvSpPr/>
              <p:nvPr/>
            </p:nvSpPr>
            <p:spPr>
              <a:xfrm>
                <a:off x="7890866" y="2586400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17469A93-B550-546A-266C-E5D67C404AE1}"/>
                  </a:ext>
                </a:extLst>
              </p:cNvPr>
              <p:cNvSpPr/>
              <p:nvPr/>
            </p:nvSpPr>
            <p:spPr>
              <a:xfrm>
                <a:off x="8589813" y="2201977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E0D69728-2D19-4EB5-C98D-BBCEF41C35CA}"/>
                  </a:ext>
                </a:extLst>
              </p:cNvPr>
              <p:cNvSpPr/>
              <p:nvPr/>
            </p:nvSpPr>
            <p:spPr>
              <a:xfrm>
                <a:off x="7602544" y="2223417"/>
                <a:ext cx="114177" cy="113244"/>
              </a:xfrm>
              <a:custGeom>
                <a:avLst/>
                <a:gdLst>
                  <a:gd name="connsiteX0" fmla="*/ 95669 w 95668"/>
                  <a:gd name="connsiteY0" fmla="*/ 47443 h 94885"/>
                  <a:gd name="connsiteX1" fmla="*/ 47834 w 95668"/>
                  <a:gd name="connsiteY1" fmla="*/ 94885 h 94885"/>
                  <a:gd name="connsiteX2" fmla="*/ 0 w 95668"/>
                  <a:gd name="connsiteY2" fmla="*/ 47443 h 94885"/>
                  <a:gd name="connsiteX3" fmla="*/ 47834 w 95668"/>
                  <a:gd name="connsiteY3" fmla="*/ 0 h 94885"/>
                  <a:gd name="connsiteX4" fmla="*/ 95669 w 95668"/>
                  <a:gd name="connsiteY4" fmla="*/ 47443 h 9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68" h="94885">
                    <a:moveTo>
                      <a:pt x="95669" y="47443"/>
                    </a:moveTo>
                    <a:cubicBezTo>
                      <a:pt x="95669" y="73645"/>
                      <a:pt x="74253" y="94885"/>
                      <a:pt x="47834" y="94885"/>
                    </a:cubicBezTo>
                    <a:cubicBezTo>
                      <a:pt x="21416" y="94885"/>
                      <a:pt x="0" y="73645"/>
                      <a:pt x="0" y="47443"/>
                    </a:cubicBezTo>
                    <a:cubicBezTo>
                      <a:pt x="0" y="21241"/>
                      <a:pt x="21416" y="0"/>
                      <a:pt x="47834" y="0"/>
                    </a:cubicBezTo>
                    <a:cubicBezTo>
                      <a:pt x="74253" y="0"/>
                      <a:pt x="95669" y="21241"/>
                      <a:pt x="95669" y="4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8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A51422F-9CA6-D5A2-B090-A31673050215}"/>
                </a:ext>
              </a:extLst>
            </p:cNvPr>
            <p:cNvSpPr/>
            <p:nvPr/>
          </p:nvSpPr>
          <p:spPr>
            <a:xfrm>
              <a:off x="6511858" y="1634482"/>
              <a:ext cx="987270" cy="979185"/>
            </a:xfrm>
            <a:custGeom>
              <a:avLst/>
              <a:gdLst>
                <a:gd name="connsiteX0" fmla="*/ 0 w 1329398"/>
                <a:gd name="connsiteY0" fmla="*/ 0 h 1318511"/>
                <a:gd name="connsiteX1" fmla="*/ 1329399 w 1329398"/>
                <a:gd name="connsiteY1" fmla="*/ 0 h 1318511"/>
                <a:gd name="connsiteX2" fmla="*/ 1329399 w 1329398"/>
                <a:gd name="connsiteY2" fmla="*/ 1318511 h 1318511"/>
                <a:gd name="connsiteX3" fmla="*/ 0 w 1329398"/>
                <a:gd name="connsiteY3" fmla="*/ 1318511 h 131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398" h="1318511">
                  <a:moveTo>
                    <a:pt x="0" y="0"/>
                  </a:moveTo>
                  <a:lnTo>
                    <a:pt x="1329399" y="0"/>
                  </a:lnTo>
                  <a:lnTo>
                    <a:pt x="1329399" y="1318511"/>
                  </a:lnTo>
                  <a:lnTo>
                    <a:pt x="0" y="1318511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AAB1F2BD-FFB2-BE15-E03E-261F013277D5}"/>
              </a:ext>
            </a:extLst>
          </p:cNvPr>
          <p:cNvGrpSpPr>
            <a:grpSpLocks noChangeAspect="1"/>
          </p:cNvGrpSpPr>
          <p:nvPr/>
        </p:nvGrpSpPr>
        <p:grpSpPr>
          <a:xfrm>
            <a:off x="6923591" y="3126225"/>
            <a:ext cx="1597080" cy="1188000"/>
            <a:chOff x="6510702" y="3278622"/>
            <a:chExt cx="1805371" cy="1342940"/>
          </a:xfrm>
        </p:grpSpPr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0EE65B9A-7F8C-8AAE-F844-3A0E0F9F4616}"/>
                </a:ext>
              </a:extLst>
            </p:cNvPr>
            <p:cNvSpPr/>
            <p:nvPr/>
          </p:nvSpPr>
          <p:spPr>
            <a:xfrm>
              <a:off x="6510702" y="4173916"/>
              <a:ext cx="451342" cy="447646"/>
            </a:xfrm>
            <a:custGeom>
              <a:avLst/>
              <a:gdLst>
                <a:gd name="connsiteX0" fmla="*/ 0 w 609889"/>
                <a:gd name="connsiteY0" fmla="*/ 0 h 604894"/>
                <a:gd name="connsiteX1" fmla="*/ 609889 w 609889"/>
                <a:gd name="connsiteY1" fmla="*/ 0 h 604894"/>
                <a:gd name="connsiteX2" fmla="*/ 609889 w 609889"/>
                <a:gd name="connsiteY2" fmla="*/ 604894 h 604894"/>
                <a:gd name="connsiteX3" fmla="*/ 0 w 609889"/>
                <a:gd name="connsiteY3" fmla="*/ 604894 h 60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89" h="604894">
                  <a:moveTo>
                    <a:pt x="0" y="0"/>
                  </a:moveTo>
                  <a:lnTo>
                    <a:pt x="609889" y="0"/>
                  </a:lnTo>
                  <a:lnTo>
                    <a:pt x="609889" y="604894"/>
                  </a:lnTo>
                  <a:lnTo>
                    <a:pt x="0" y="604894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5F9C0614-0FB2-A55F-D236-17DDA4902056}"/>
                </a:ext>
              </a:extLst>
            </p:cNvPr>
            <p:cNvSpPr/>
            <p:nvPr/>
          </p:nvSpPr>
          <p:spPr>
            <a:xfrm>
              <a:off x="6962046" y="4173916"/>
              <a:ext cx="451342" cy="447646"/>
            </a:xfrm>
            <a:custGeom>
              <a:avLst/>
              <a:gdLst>
                <a:gd name="connsiteX0" fmla="*/ 0 w 609889"/>
                <a:gd name="connsiteY0" fmla="*/ 0 h 604894"/>
                <a:gd name="connsiteX1" fmla="*/ 609889 w 609889"/>
                <a:gd name="connsiteY1" fmla="*/ 0 h 604894"/>
                <a:gd name="connsiteX2" fmla="*/ 609889 w 609889"/>
                <a:gd name="connsiteY2" fmla="*/ 604894 h 604894"/>
                <a:gd name="connsiteX3" fmla="*/ 0 w 609889"/>
                <a:gd name="connsiteY3" fmla="*/ 604894 h 60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89" h="604894">
                  <a:moveTo>
                    <a:pt x="0" y="0"/>
                  </a:moveTo>
                  <a:lnTo>
                    <a:pt x="609889" y="0"/>
                  </a:lnTo>
                  <a:lnTo>
                    <a:pt x="609889" y="604894"/>
                  </a:lnTo>
                  <a:lnTo>
                    <a:pt x="0" y="604894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A6A7551C-FC95-795F-BC39-C5F1E426903C}"/>
                </a:ext>
              </a:extLst>
            </p:cNvPr>
            <p:cNvSpPr/>
            <p:nvPr/>
          </p:nvSpPr>
          <p:spPr>
            <a:xfrm>
              <a:off x="6962046" y="3726269"/>
              <a:ext cx="451342" cy="447646"/>
            </a:xfrm>
            <a:custGeom>
              <a:avLst/>
              <a:gdLst>
                <a:gd name="connsiteX0" fmla="*/ 0 w 609889"/>
                <a:gd name="connsiteY0" fmla="*/ 0 h 604894"/>
                <a:gd name="connsiteX1" fmla="*/ 609889 w 609889"/>
                <a:gd name="connsiteY1" fmla="*/ 0 h 604894"/>
                <a:gd name="connsiteX2" fmla="*/ 609889 w 609889"/>
                <a:gd name="connsiteY2" fmla="*/ 604894 h 604894"/>
                <a:gd name="connsiteX3" fmla="*/ 0 w 609889"/>
                <a:gd name="connsiteY3" fmla="*/ 604894 h 60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89" h="604894">
                  <a:moveTo>
                    <a:pt x="0" y="0"/>
                  </a:moveTo>
                  <a:lnTo>
                    <a:pt x="609889" y="0"/>
                  </a:lnTo>
                  <a:lnTo>
                    <a:pt x="609889" y="604894"/>
                  </a:lnTo>
                  <a:lnTo>
                    <a:pt x="0" y="604894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66FEDAB6-3EFA-02CE-FB3E-EF9386AD4A30}"/>
                </a:ext>
              </a:extLst>
            </p:cNvPr>
            <p:cNvSpPr/>
            <p:nvPr/>
          </p:nvSpPr>
          <p:spPr>
            <a:xfrm>
              <a:off x="7413389" y="3726269"/>
              <a:ext cx="451342" cy="447646"/>
            </a:xfrm>
            <a:custGeom>
              <a:avLst/>
              <a:gdLst>
                <a:gd name="connsiteX0" fmla="*/ 0 w 609889"/>
                <a:gd name="connsiteY0" fmla="*/ 0 h 604894"/>
                <a:gd name="connsiteX1" fmla="*/ 609889 w 609889"/>
                <a:gd name="connsiteY1" fmla="*/ 0 h 604894"/>
                <a:gd name="connsiteX2" fmla="*/ 609889 w 609889"/>
                <a:gd name="connsiteY2" fmla="*/ 604894 h 604894"/>
                <a:gd name="connsiteX3" fmla="*/ 0 w 609889"/>
                <a:gd name="connsiteY3" fmla="*/ 604894 h 60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89" h="604894">
                  <a:moveTo>
                    <a:pt x="0" y="0"/>
                  </a:moveTo>
                  <a:lnTo>
                    <a:pt x="609889" y="0"/>
                  </a:lnTo>
                  <a:lnTo>
                    <a:pt x="609889" y="604894"/>
                  </a:lnTo>
                  <a:lnTo>
                    <a:pt x="0" y="604894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C857DB99-BA84-C0D8-57ED-8E3D8940D261}"/>
                </a:ext>
              </a:extLst>
            </p:cNvPr>
            <p:cNvSpPr/>
            <p:nvPr/>
          </p:nvSpPr>
          <p:spPr>
            <a:xfrm>
              <a:off x="7864731" y="3726269"/>
              <a:ext cx="451342" cy="447646"/>
            </a:xfrm>
            <a:custGeom>
              <a:avLst/>
              <a:gdLst>
                <a:gd name="connsiteX0" fmla="*/ 0 w 609889"/>
                <a:gd name="connsiteY0" fmla="*/ 0 h 604894"/>
                <a:gd name="connsiteX1" fmla="*/ 609889 w 609889"/>
                <a:gd name="connsiteY1" fmla="*/ 0 h 604894"/>
                <a:gd name="connsiteX2" fmla="*/ 609889 w 609889"/>
                <a:gd name="connsiteY2" fmla="*/ 604894 h 604894"/>
                <a:gd name="connsiteX3" fmla="*/ 0 w 609889"/>
                <a:gd name="connsiteY3" fmla="*/ 604894 h 60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89" h="604894">
                  <a:moveTo>
                    <a:pt x="0" y="0"/>
                  </a:moveTo>
                  <a:lnTo>
                    <a:pt x="609889" y="0"/>
                  </a:lnTo>
                  <a:lnTo>
                    <a:pt x="609889" y="604894"/>
                  </a:lnTo>
                  <a:lnTo>
                    <a:pt x="0" y="604894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7CE58498-FF21-35FF-B715-0AF812E52CA8}"/>
                </a:ext>
              </a:extLst>
            </p:cNvPr>
            <p:cNvSpPr/>
            <p:nvPr/>
          </p:nvSpPr>
          <p:spPr>
            <a:xfrm>
              <a:off x="7413389" y="3278622"/>
              <a:ext cx="451342" cy="447646"/>
            </a:xfrm>
            <a:custGeom>
              <a:avLst/>
              <a:gdLst>
                <a:gd name="connsiteX0" fmla="*/ 0 w 609889"/>
                <a:gd name="connsiteY0" fmla="*/ 0 h 604894"/>
                <a:gd name="connsiteX1" fmla="*/ 609889 w 609889"/>
                <a:gd name="connsiteY1" fmla="*/ 0 h 604894"/>
                <a:gd name="connsiteX2" fmla="*/ 609889 w 609889"/>
                <a:gd name="connsiteY2" fmla="*/ 604894 h 604894"/>
                <a:gd name="connsiteX3" fmla="*/ 0 w 609889"/>
                <a:gd name="connsiteY3" fmla="*/ 604894 h 60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889" h="604894">
                  <a:moveTo>
                    <a:pt x="0" y="0"/>
                  </a:moveTo>
                  <a:lnTo>
                    <a:pt x="609889" y="0"/>
                  </a:lnTo>
                  <a:lnTo>
                    <a:pt x="609889" y="604894"/>
                  </a:lnTo>
                  <a:lnTo>
                    <a:pt x="0" y="604894"/>
                  </a:lnTo>
                  <a:close/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円形吹き出し 78">
                <a:extLst>
                  <a:ext uri="{FF2B5EF4-FFF2-40B4-BE49-F238E27FC236}">
                    <a16:creationId xmlns:a16="http://schemas.microsoft.com/office/drawing/2014/main" id="{0E666873-6562-CC32-23CA-C581EB83C298}"/>
                  </a:ext>
                </a:extLst>
              </p:cNvPr>
              <p:cNvSpPr/>
              <p:nvPr/>
            </p:nvSpPr>
            <p:spPr>
              <a:xfrm>
                <a:off x="8492586" y="2237317"/>
                <a:ext cx="547424" cy="494198"/>
              </a:xfrm>
              <a:prstGeom prst="wedgeEllipseCallout">
                <a:avLst>
                  <a:gd name="adj1" fmla="val -80793"/>
                  <a:gd name="adj2" fmla="val -13484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5999" tIns="0" r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79" name="円形吹き出し 78">
                <a:extLst>
                  <a:ext uri="{FF2B5EF4-FFF2-40B4-BE49-F238E27FC236}">
                    <a16:creationId xmlns:a16="http://schemas.microsoft.com/office/drawing/2014/main" id="{0E666873-6562-CC32-23CA-C581EB83C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586" y="2237317"/>
                <a:ext cx="547424" cy="494198"/>
              </a:xfrm>
              <a:prstGeom prst="wedgeEllipseCallout">
                <a:avLst>
                  <a:gd name="adj1" fmla="val -80793"/>
                  <a:gd name="adj2" fmla="val -13484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05DF0606-EA67-4E4F-B32C-5EF8D9D7E8CE}"/>
                  </a:ext>
                </a:extLst>
              </p:cNvPr>
              <p:cNvSpPr/>
              <p:nvPr/>
            </p:nvSpPr>
            <p:spPr>
              <a:xfrm>
                <a:off x="266311" y="3297141"/>
                <a:ext cx="5992599" cy="1441771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⊂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be the set of edges cut to obtain an unfolding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corresponds to a 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spanning tree</a:t>
                </a: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05DF0606-EA67-4E4F-B32C-5EF8D9D7E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3297141"/>
                <a:ext cx="5992599" cy="1441771"/>
              </a:xfrm>
              <a:prstGeom prst="rect">
                <a:avLst/>
              </a:prstGeom>
              <a:blipFill>
                <a:blip r:embed="rId5"/>
                <a:stretch>
                  <a:fillRect l="-632" b="-170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528F4199-137E-FA9F-1585-16712B2923FF}"/>
              </a:ext>
            </a:extLst>
          </p:cNvPr>
          <p:cNvSpPr txBox="1"/>
          <p:nvPr/>
        </p:nvSpPr>
        <p:spPr>
          <a:xfrm>
            <a:off x="266311" y="2822920"/>
            <a:ext cx="5992599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Theorem 3 [E. D. Demaine et al., 2007]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272E5AE6-8923-D830-5C99-25BFD86F57D5}"/>
                  </a:ext>
                </a:extLst>
              </p:cNvPr>
              <p:cNvSpPr txBox="1"/>
              <p:nvPr/>
            </p:nvSpPr>
            <p:spPr>
              <a:xfrm>
                <a:off x="6325691" y="4305500"/>
                <a:ext cx="2792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Hiragino Kaku Gothic Pro W3" panose="020B0300000000000000" pitchFamily="34" charset="-128"/>
                    <a:cs typeface="Arial" panose="020B0604020202020204" pitchFamily="34" charset="0"/>
                  </a:rPr>
                  <a:t>Edge unfolding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𝑈</m:t>
                    </m:r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</m:oMath>
                </a14:m>
                <a:endParaRPr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272E5AE6-8923-D830-5C99-25BFD86F5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691" y="4305500"/>
                <a:ext cx="2792881" cy="461665"/>
              </a:xfrm>
              <a:prstGeom prst="rect">
                <a:avLst/>
              </a:prstGeom>
              <a:blipFill>
                <a:blip r:embed="rId6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31A8DE7-6D43-4AF6-075B-E7DA19B04972}"/>
              </a:ext>
            </a:extLst>
          </p:cNvPr>
          <p:cNvGrpSpPr/>
          <p:nvPr/>
        </p:nvGrpSpPr>
        <p:grpSpPr>
          <a:xfrm>
            <a:off x="6882502" y="1259151"/>
            <a:ext cx="1679258" cy="1354516"/>
            <a:chOff x="6511858" y="1399734"/>
            <a:chExt cx="1679258" cy="1354516"/>
          </a:xfrm>
        </p:grpSpPr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2E82EC9A-405D-53CE-F8CC-68F1C9A67FEA}"/>
                </a:ext>
              </a:extLst>
            </p:cNvPr>
            <p:cNvCxnSpPr>
              <a:cxnSpLocks/>
            </p:cNvCxnSpPr>
            <p:nvPr/>
          </p:nvCxnSpPr>
          <p:spPr>
            <a:xfrm>
              <a:off x="6511858" y="1775065"/>
              <a:ext cx="0" cy="9791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EC53E27B-BF67-947D-5539-3655E974685C}"/>
                </a:ext>
              </a:extLst>
            </p:cNvPr>
            <p:cNvCxnSpPr>
              <a:cxnSpLocks/>
            </p:cNvCxnSpPr>
            <p:nvPr/>
          </p:nvCxnSpPr>
          <p:spPr>
            <a:xfrm>
              <a:off x="6511858" y="2754250"/>
              <a:ext cx="9872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3CB31B72-C373-3563-1711-BE0EA53EC1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9129" y="2352639"/>
              <a:ext cx="691987" cy="4016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471E89CA-AF4B-DA00-1E6E-03F22F4CB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5924" y="1412610"/>
              <a:ext cx="0" cy="9400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35A1FF4A-56ED-F472-DA5A-F2120ECE9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858" y="1399734"/>
              <a:ext cx="686356" cy="3753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BBCFF50-22F2-BC96-BD04-D80E990DDA41}"/>
                </a:ext>
              </a:extLst>
            </p:cNvPr>
            <p:cNvCxnSpPr>
              <a:cxnSpLocks/>
            </p:cNvCxnSpPr>
            <p:nvPr/>
          </p:nvCxnSpPr>
          <p:spPr>
            <a:xfrm>
              <a:off x="6511858" y="1775065"/>
              <a:ext cx="9872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D569805D-7FEB-787F-EFE3-4C9B6CDFDA90}"/>
                  </a:ext>
                </a:extLst>
              </p:cNvPr>
              <p:cNvSpPr/>
              <p:nvPr/>
            </p:nvSpPr>
            <p:spPr>
              <a:xfrm>
                <a:off x="256216" y="5350459"/>
                <a:ext cx="8627653" cy="1009053"/>
              </a:xfrm>
              <a:prstGeom prst="rect">
                <a:avLst/>
              </a:prstGeom>
              <a:solidFill>
                <a:srgbClr val="FFFAFC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chemeClr val="accent5">
                      <a:lumMod val="50000"/>
                    </a:schemeClr>
                  </a:buClr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If we want to get the number of edge unfoldings, we can count the number of spanning trees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instead.</a:t>
                </a:r>
                <a:endParaRPr kumimoji="1" lang="ja-JP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D569805D-7FEB-787F-EFE3-4C9B6CDFD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" y="5350459"/>
                <a:ext cx="8627653" cy="1009053"/>
              </a:xfrm>
              <a:prstGeom prst="rect">
                <a:avLst/>
              </a:prstGeom>
              <a:blipFill>
                <a:blip r:embed="rId7"/>
                <a:stretch>
                  <a:fillRect l="-440" b="-481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F25A8BA7-02C2-9F1D-0A05-6C6569E81229}"/>
              </a:ext>
            </a:extLst>
          </p:cNvPr>
          <p:cNvSpPr txBox="1"/>
          <p:nvPr/>
        </p:nvSpPr>
        <p:spPr>
          <a:xfrm>
            <a:off x="256216" y="4876232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</p:spTree>
    <p:extLst>
      <p:ext uri="{BB962C8B-B14F-4D97-AF65-F5344CB8AC3E}">
        <p14:creationId xmlns:p14="http://schemas.microsoft.com/office/powerpoint/2010/main" val="35752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4" grpId="0" animBg="1"/>
      <p:bldP spid="95" grpId="0" animBg="1"/>
      <p:bldP spid="96" grpId="0"/>
      <p:bldP spid="106" grpId="0" animBg="1"/>
      <p:bldP spid="1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ABC53-0FFC-7475-AF2F-7B09D627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#(Edge unfoldings) include overlaps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455091A-6914-323C-F45F-58C1B8C211C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945485"/>
              </a:xfrm>
            </p:spPr>
            <p:txBody>
              <a:bodyPr/>
              <a:lstStyle/>
              <a:p>
                <a:pPr marL="342900" indent="-342900">
                  <a:lnSpc>
                    <a:spcPct val="100000"/>
                  </a:lnSpc>
                  <a:buClr>
                    <a:schemeClr val="tx2"/>
                  </a:buClr>
                  <a:buFont typeface="Wingdings" pitchFamily="2" charset="2"/>
                  <a:buChar char="p"/>
                </a:pPr>
                <a:r>
                  <a:rPr kumimoji="1" lang="en-US" altLang="ja-JP" dirty="0"/>
                  <a:t>#(Spanning trees in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dirty="0"/>
                  <a:t>) can be counted using ZDDs.</a:t>
                </a:r>
              </a:p>
              <a:p>
                <a:pPr algn="r">
                  <a:lnSpc>
                    <a:spcPct val="100000"/>
                  </a:lnSpc>
                </a:pPr>
                <a:r>
                  <a:rPr kumimoji="1" lang="en-US" altLang="ja-JP" sz="2000" dirty="0"/>
                  <a:t>[J. Kawahara et al., 2017]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455091A-6914-323C-F45F-58C1B8C21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945485"/>
              </a:xfrm>
              <a:blipFill>
                <a:blip r:embed="rId2"/>
                <a:stretch>
                  <a:fillRect l="-1032" t="-5333" r="-885" b="-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1AC8B1-1784-E68C-FBA9-07A4D5441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E7EFFE1-197B-304F-FA0F-591E6E86E42D}"/>
              </a:ext>
            </a:extLst>
          </p:cNvPr>
          <p:cNvGrpSpPr/>
          <p:nvPr/>
        </p:nvGrpSpPr>
        <p:grpSpPr>
          <a:xfrm>
            <a:off x="408200" y="1828904"/>
            <a:ext cx="2648794" cy="2703332"/>
            <a:chOff x="6734078" y="4165746"/>
            <a:chExt cx="1887751" cy="1926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円/楕円 5">
                  <a:extLst>
                    <a:ext uri="{FF2B5EF4-FFF2-40B4-BE49-F238E27FC236}">
                      <a16:creationId xmlns:a16="http://schemas.microsoft.com/office/drawing/2014/main" id="{E8C80CC7-125F-3396-4D70-094E12A94537}"/>
                    </a:ext>
                  </a:extLst>
                </p:cNvPr>
                <p:cNvSpPr/>
                <p:nvPr/>
              </p:nvSpPr>
              <p:spPr>
                <a:xfrm>
                  <a:off x="7581961" y="5607181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6" name="円/楕円 5">
                  <a:extLst>
                    <a:ext uri="{FF2B5EF4-FFF2-40B4-BE49-F238E27FC236}">
                      <a16:creationId xmlns:a16="http://schemas.microsoft.com/office/drawing/2014/main" id="{E8C80CC7-125F-3396-4D70-094E12A945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1961" y="5607181"/>
                  <a:ext cx="195821" cy="195821"/>
                </a:xfrm>
                <a:prstGeom prst="ellipse">
                  <a:avLst/>
                </a:prstGeom>
                <a:blipFill>
                  <a:blip r:embed="rId3"/>
                  <a:stretch>
                    <a:fillRect r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円/楕円 6">
                  <a:extLst>
                    <a:ext uri="{FF2B5EF4-FFF2-40B4-BE49-F238E27FC236}">
                      <a16:creationId xmlns:a16="http://schemas.microsoft.com/office/drawing/2014/main" id="{A4B7D954-1C40-5C0E-ED0B-75FE2960B2F3}"/>
                    </a:ext>
                  </a:extLst>
                </p:cNvPr>
                <p:cNvSpPr/>
                <p:nvPr/>
              </p:nvSpPr>
              <p:spPr>
                <a:xfrm>
                  <a:off x="7581961" y="5326542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7" name="円/楕円 6">
                  <a:extLst>
                    <a:ext uri="{FF2B5EF4-FFF2-40B4-BE49-F238E27FC236}">
                      <a16:creationId xmlns:a16="http://schemas.microsoft.com/office/drawing/2014/main" id="{A4B7D954-1C40-5C0E-ED0B-75FE2960B2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1961" y="5326542"/>
                  <a:ext cx="195821" cy="195821"/>
                </a:xfrm>
                <a:prstGeom prst="ellipse">
                  <a:avLst/>
                </a:prstGeom>
                <a:blipFill>
                  <a:blip r:embed="rId4"/>
                  <a:stretch>
                    <a:fillRect r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円/楕円 7">
                  <a:extLst>
                    <a:ext uri="{FF2B5EF4-FFF2-40B4-BE49-F238E27FC236}">
                      <a16:creationId xmlns:a16="http://schemas.microsoft.com/office/drawing/2014/main" id="{98082D66-3825-CEEE-0480-1316245454B3}"/>
                    </a:ext>
                  </a:extLst>
                </p:cNvPr>
                <p:cNvSpPr/>
                <p:nvPr/>
              </p:nvSpPr>
              <p:spPr>
                <a:xfrm>
                  <a:off x="7298054" y="4766271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8" name="円/楕円 7">
                  <a:extLst>
                    <a:ext uri="{FF2B5EF4-FFF2-40B4-BE49-F238E27FC236}">
                      <a16:creationId xmlns:a16="http://schemas.microsoft.com/office/drawing/2014/main" id="{98082D66-3825-CEEE-0480-131624545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8054" y="4766271"/>
                  <a:ext cx="195821" cy="195821"/>
                </a:xfrm>
                <a:prstGeom prst="ellipse">
                  <a:avLst/>
                </a:prstGeom>
                <a:blipFill>
                  <a:blip r:embed="rId5"/>
                  <a:stretch>
                    <a:fillRect r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円/楕円 8">
                  <a:extLst>
                    <a:ext uri="{FF2B5EF4-FFF2-40B4-BE49-F238E27FC236}">
                      <a16:creationId xmlns:a16="http://schemas.microsoft.com/office/drawing/2014/main" id="{1CACA909-39E1-7637-25E6-A54C22B72213}"/>
                    </a:ext>
                  </a:extLst>
                </p:cNvPr>
                <p:cNvSpPr/>
                <p:nvPr/>
              </p:nvSpPr>
              <p:spPr>
                <a:xfrm>
                  <a:off x="7593713" y="4165746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9" name="円/楕円 8">
                  <a:extLst>
                    <a:ext uri="{FF2B5EF4-FFF2-40B4-BE49-F238E27FC236}">
                      <a16:creationId xmlns:a16="http://schemas.microsoft.com/office/drawing/2014/main" id="{1CACA909-39E1-7637-25E6-A54C22B722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713" y="4165746"/>
                  <a:ext cx="195821" cy="195821"/>
                </a:xfrm>
                <a:prstGeom prst="ellipse">
                  <a:avLst/>
                </a:prstGeom>
                <a:blipFill>
                  <a:blip r:embed="rId6"/>
                  <a:stretch>
                    <a:fillRect l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D513A651-2637-D581-D26C-74563C336F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36968" y="5947373"/>
                  <a:ext cx="144993" cy="14499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72000" rIns="72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1E209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>
                    <a:solidFill>
                      <a:srgbClr val="1E209C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D513A651-2637-D581-D26C-74563C336F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968" y="5947373"/>
                  <a:ext cx="144993" cy="144993"/>
                </a:xfrm>
                <a:prstGeom prst="rect">
                  <a:avLst/>
                </a:prstGeom>
                <a:blipFill>
                  <a:blip r:embed="rId7"/>
                  <a:stretch>
                    <a:fillRect l="-5000" r="-10000" b="-15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20C43062-5598-972C-4B5E-632F98B52B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89535" y="5947373"/>
                  <a:ext cx="144993" cy="14499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72000" rIns="72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>
                    <a:solidFill>
                      <a:srgbClr val="1E209C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20C43062-5598-972C-4B5E-632F98B52B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9535" y="5947373"/>
                  <a:ext cx="144993" cy="144993"/>
                </a:xfrm>
                <a:prstGeom prst="rect">
                  <a:avLst/>
                </a:prstGeom>
                <a:blipFill>
                  <a:blip r:embed="rId8"/>
                  <a:stretch>
                    <a:fillRect l="-5000" r="-10000" b="-15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円/楕円 11">
                  <a:extLst>
                    <a:ext uri="{FF2B5EF4-FFF2-40B4-BE49-F238E27FC236}">
                      <a16:creationId xmlns:a16="http://schemas.microsoft.com/office/drawing/2014/main" id="{316FEB2D-20FD-F1DD-22B3-35D791C56C15}"/>
                    </a:ext>
                  </a:extLst>
                </p:cNvPr>
                <p:cNvSpPr/>
                <p:nvPr/>
              </p:nvSpPr>
              <p:spPr>
                <a:xfrm>
                  <a:off x="7593713" y="5044363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2" name="円/楕円 11">
                  <a:extLst>
                    <a:ext uri="{FF2B5EF4-FFF2-40B4-BE49-F238E27FC236}">
                      <a16:creationId xmlns:a16="http://schemas.microsoft.com/office/drawing/2014/main" id="{316FEB2D-20FD-F1DD-22B3-35D791C56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713" y="5044363"/>
                  <a:ext cx="195821" cy="195821"/>
                </a:xfrm>
                <a:prstGeom prst="ellipse">
                  <a:avLst/>
                </a:prstGeom>
                <a:blipFill>
                  <a:blip r:embed="rId9"/>
                  <a:stretch>
                    <a:fillRect l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円/楕円 12">
                  <a:extLst>
                    <a:ext uri="{FF2B5EF4-FFF2-40B4-BE49-F238E27FC236}">
                      <a16:creationId xmlns:a16="http://schemas.microsoft.com/office/drawing/2014/main" id="{6070E226-9703-69CE-3D54-4C7520AC0A85}"/>
                    </a:ext>
                  </a:extLst>
                </p:cNvPr>
                <p:cNvSpPr/>
                <p:nvPr/>
              </p:nvSpPr>
              <p:spPr>
                <a:xfrm>
                  <a:off x="8057852" y="5326541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3" name="円/楕円 12">
                  <a:extLst>
                    <a:ext uri="{FF2B5EF4-FFF2-40B4-BE49-F238E27FC236}">
                      <a16:creationId xmlns:a16="http://schemas.microsoft.com/office/drawing/2014/main" id="{6070E226-9703-69CE-3D54-4C7520AC0A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852" y="5326541"/>
                  <a:ext cx="195821" cy="195821"/>
                </a:xfrm>
                <a:prstGeom prst="ellipse">
                  <a:avLst/>
                </a:prstGeom>
                <a:blipFill>
                  <a:blip r:embed="rId10"/>
                  <a:stretch>
                    <a:fillRect r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円/楕円 13">
                  <a:extLst>
                    <a:ext uri="{FF2B5EF4-FFF2-40B4-BE49-F238E27FC236}">
                      <a16:creationId xmlns:a16="http://schemas.microsoft.com/office/drawing/2014/main" id="{0CC14429-3AE2-6795-E617-F6C782661762}"/>
                    </a:ext>
                  </a:extLst>
                </p:cNvPr>
                <p:cNvSpPr/>
                <p:nvPr/>
              </p:nvSpPr>
              <p:spPr>
                <a:xfrm>
                  <a:off x="7106069" y="5326541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4" name="円/楕円 13">
                  <a:extLst>
                    <a:ext uri="{FF2B5EF4-FFF2-40B4-BE49-F238E27FC236}">
                      <a16:creationId xmlns:a16="http://schemas.microsoft.com/office/drawing/2014/main" id="{0CC14429-3AE2-6795-E617-F6C7826617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069" y="5326541"/>
                  <a:ext cx="195821" cy="195821"/>
                </a:xfrm>
                <a:prstGeom prst="ellipse">
                  <a:avLst/>
                </a:prstGeom>
                <a:blipFill>
                  <a:blip r:embed="rId11"/>
                  <a:stretch>
                    <a:fillRect l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円/楕円 14">
                  <a:extLst>
                    <a:ext uri="{FF2B5EF4-FFF2-40B4-BE49-F238E27FC236}">
                      <a16:creationId xmlns:a16="http://schemas.microsoft.com/office/drawing/2014/main" id="{59FCBBF5-22A0-B7D7-45E7-27C313F5CC9F}"/>
                    </a:ext>
                  </a:extLst>
                </p:cNvPr>
                <p:cNvSpPr/>
                <p:nvPr/>
              </p:nvSpPr>
              <p:spPr>
                <a:xfrm>
                  <a:off x="8057852" y="5033672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5" name="円/楕円 14">
                  <a:extLst>
                    <a:ext uri="{FF2B5EF4-FFF2-40B4-BE49-F238E27FC236}">
                      <a16:creationId xmlns:a16="http://schemas.microsoft.com/office/drawing/2014/main" id="{59FCBBF5-22A0-B7D7-45E7-27C313F5C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852" y="5033672"/>
                  <a:ext cx="195821" cy="195821"/>
                </a:xfrm>
                <a:prstGeom prst="ellipse">
                  <a:avLst/>
                </a:prstGeom>
                <a:blipFill>
                  <a:blip r:embed="rId12"/>
                  <a:stretch>
                    <a:fillRect r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円/楕円 15">
                  <a:extLst>
                    <a:ext uri="{FF2B5EF4-FFF2-40B4-BE49-F238E27FC236}">
                      <a16:creationId xmlns:a16="http://schemas.microsoft.com/office/drawing/2014/main" id="{6C510AC7-BC38-E73D-3891-E97318C55B3E}"/>
                    </a:ext>
                  </a:extLst>
                </p:cNvPr>
                <p:cNvSpPr/>
                <p:nvPr/>
              </p:nvSpPr>
              <p:spPr>
                <a:xfrm>
                  <a:off x="7102233" y="5043168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6" name="円/楕円 15">
                  <a:extLst>
                    <a:ext uri="{FF2B5EF4-FFF2-40B4-BE49-F238E27FC236}">
                      <a16:creationId xmlns:a16="http://schemas.microsoft.com/office/drawing/2014/main" id="{6C510AC7-BC38-E73D-3891-E97318C55B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233" y="5043168"/>
                  <a:ext cx="195821" cy="195821"/>
                </a:xfrm>
                <a:prstGeom prst="ellipse">
                  <a:avLst/>
                </a:prstGeom>
                <a:blipFill>
                  <a:blip r:embed="rId13"/>
                  <a:stretch>
                    <a:fillRect l="-4167" r="-4167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円/楕円 16">
                  <a:extLst>
                    <a:ext uri="{FF2B5EF4-FFF2-40B4-BE49-F238E27FC236}">
                      <a16:creationId xmlns:a16="http://schemas.microsoft.com/office/drawing/2014/main" id="{308ECB60-AF47-B482-68C7-2E06C6DD1A80}"/>
                    </a:ext>
                  </a:extLst>
                </p:cNvPr>
                <p:cNvSpPr/>
                <p:nvPr/>
              </p:nvSpPr>
              <p:spPr>
                <a:xfrm>
                  <a:off x="7862031" y="4768569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7" name="円/楕円 16">
                  <a:extLst>
                    <a:ext uri="{FF2B5EF4-FFF2-40B4-BE49-F238E27FC236}">
                      <a16:creationId xmlns:a16="http://schemas.microsoft.com/office/drawing/2014/main" id="{308ECB60-AF47-B482-68C7-2E06C6DD1A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031" y="4768569"/>
                  <a:ext cx="195821" cy="195821"/>
                </a:xfrm>
                <a:prstGeom prst="ellipse">
                  <a:avLst/>
                </a:prstGeom>
                <a:blipFill>
                  <a:blip r:embed="rId14"/>
                  <a:stretch>
                    <a:fillRect l="-4167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円/楕円 17">
                  <a:extLst>
                    <a:ext uri="{FF2B5EF4-FFF2-40B4-BE49-F238E27FC236}">
                      <a16:creationId xmlns:a16="http://schemas.microsoft.com/office/drawing/2014/main" id="{67E19F4A-CDBF-67CD-BDCE-CF94FC82475B}"/>
                    </a:ext>
                  </a:extLst>
                </p:cNvPr>
                <p:cNvSpPr/>
                <p:nvPr/>
              </p:nvSpPr>
              <p:spPr>
                <a:xfrm>
                  <a:off x="6734078" y="4766270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8" name="円/楕円 17">
                  <a:extLst>
                    <a:ext uri="{FF2B5EF4-FFF2-40B4-BE49-F238E27FC236}">
                      <a16:creationId xmlns:a16="http://schemas.microsoft.com/office/drawing/2014/main" id="{67E19F4A-CDBF-67CD-BDCE-CF94FC8247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078" y="4766270"/>
                  <a:ext cx="195821" cy="195821"/>
                </a:xfrm>
                <a:prstGeom prst="ellipse">
                  <a:avLst/>
                </a:prstGeom>
                <a:blipFill>
                  <a:blip r:embed="rId15"/>
                  <a:stretch>
                    <a:fillRect l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円/楕円 18">
                  <a:extLst>
                    <a:ext uri="{FF2B5EF4-FFF2-40B4-BE49-F238E27FC236}">
                      <a16:creationId xmlns:a16="http://schemas.microsoft.com/office/drawing/2014/main" id="{CAA17BE8-1D62-F2B2-8C3A-AD5C9A385B3A}"/>
                    </a:ext>
                  </a:extLst>
                </p:cNvPr>
                <p:cNvSpPr/>
                <p:nvPr/>
              </p:nvSpPr>
              <p:spPr>
                <a:xfrm>
                  <a:off x="8426008" y="4766270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9" name="円/楕円 18">
                  <a:extLst>
                    <a:ext uri="{FF2B5EF4-FFF2-40B4-BE49-F238E27FC236}">
                      <a16:creationId xmlns:a16="http://schemas.microsoft.com/office/drawing/2014/main" id="{CAA17BE8-1D62-F2B2-8C3A-AD5C9A385B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6008" y="4766270"/>
                  <a:ext cx="195821" cy="195821"/>
                </a:xfrm>
                <a:prstGeom prst="ellipse">
                  <a:avLst/>
                </a:prstGeom>
                <a:blipFill>
                  <a:blip r:embed="rId16"/>
                  <a:stretch>
                    <a:fillRect r="-4000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円/楕円 19">
                  <a:extLst>
                    <a:ext uri="{FF2B5EF4-FFF2-40B4-BE49-F238E27FC236}">
                      <a16:creationId xmlns:a16="http://schemas.microsoft.com/office/drawing/2014/main" id="{A5FF6D54-4967-B4F1-9AD0-629E00CBAAE2}"/>
                    </a:ext>
                  </a:extLst>
                </p:cNvPr>
                <p:cNvSpPr/>
                <p:nvPr/>
              </p:nvSpPr>
              <p:spPr>
                <a:xfrm>
                  <a:off x="7298053" y="4397339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20" name="円/楕円 19">
                  <a:extLst>
                    <a:ext uri="{FF2B5EF4-FFF2-40B4-BE49-F238E27FC236}">
                      <a16:creationId xmlns:a16="http://schemas.microsoft.com/office/drawing/2014/main" id="{A5FF6D54-4967-B4F1-9AD0-629E00CBA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8053" y="4397339"/>
                  <a:ext cx="195821" cy="195821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円/楕円 20">
                  <a:extLst>
                    <a:ext uri="{FF2B5EF4-FFF2-40B4-BE49-F238E27FC236}">
                      <a16:creationId xmlns:a16="http://schemas.microsoft.com/office/drawing/2014/main" id="{411A862F-6618-D27A-F974-38509D285FE8}"/>
                    </a:ext>
                  </a:extLst>
                </p:cNvPr>
                <p:cNvSpPr/>
                <p:nvPr/>
              </p:nvSpPr>
              <p:spPr>
                <a:xfrm>
                  <a:off x="7862031" y="4397199"/>
                  <a:ext cx="195821" cy="19582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tailEnd w="med" len="me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0" rIns="3600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chemeClr val="tx1"/>
                    </a:solidFill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21" name="円/楕円 20">
                  <a:extLst>
                    <a:ext uri="{FF2B5EF4-FFF2-40B4-BE49-F238E27FC236}">
                      <a16:creationId xmlns:a16="http://schemas.microsoft.com/office/drawing/2014/main" id="{411A862F-6618-D27A-F974-38509D285F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031" y="4397199"/>
                  <a:ext cx="195821" cy="195821"/>
                </a:xfrm>
                <a:prstGeom prst="ellipse">
                  <a:avLst/>
                </a:prstGeom>
                <a:blipFill>
                  <a:blip r:embed="rId18"/>
                  <a:stretch>
                    <a:fillRect l="-4167"/>
                  </a:stretch>
                </a:blipFill>
                <a:ln w="28575">
                  <a:solidFill>
                    <a:schemeClr val="tx1"/>
                  </a:solidFill>
                  <a:tailEnd w="med" len="med"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209F0DF-5E27-7304-85F1-1C236CFFE4FF}"/>
                </a:ext>
              </a:extLst>
            </p:cNvPr>
            <p:cNvCxnSpPr>
              <a:cxnSpLocks/>
              <a:stCxn id="9" idx="5"/>
              <a:endCxn id="21" idx="1"/>
            </p:cNvCxnSpPr>
            <p:nvPr/>
          </p:nvCxnSpPr>
          <p:spPr>
            <a:xfrm>
              <a:off x="7760857" y="4332890"/>
              <a:ext cx="129851" cy="9298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3186022-7F7F-803A-44E0-B3275BF69CDB}"/>
                </a:ext>
              </a:extLst>
            </p:cNvPr>
            <p:cNvCxnSpPr>
              <a:cxnSpLocks/>
              <a:stCxn id="21" idx="5"/>
              <a:endCxn id="19" idx="1"/>
            </p:cNvCxnSpPr>
            <p:nvPr/>
          </p:nvCxnSpPr>
          <p:spPr>
            <a:xfrm>
              <a:off x="8029175" y="4564343"/>
              <a:ext cx="425510" cy="23060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曲線コネクタ 23">
              <a:extLst>
                <a:ext uri="{FF2B5EF4-FFF2-40B4-BE49-F238E27FC236}">
                  <a16:creationId xmlns:a16="http://schemas.microsoft.com/office/drawing/2014/main" id="{74993A0A-1AED-49A7-CB04-DC76C061156E}"/>
                </a:ext>
              </a:extLst>
            </p:cNvPr>
            <p:cNvCxnSpPr>
              <a:cxnSpLocks/>
              <a:stCxn id="19" idx="6"/>
              <a:endCxn id="11" idx="3"/>
            </p:cNvCxnSpPr>
            <p:nvPr/>
          </p:nvCxnSpPr>
          <p:spPr>
            <a:xfrm flipH="1">
              <a:off x="7934528" y="4864181"/>
              <a:ext cx="687301" cy="1155689"/>
            </a:xfrm>
            <a:prstGeom prst="curvedConnector3">
              <a:avLst>
                <a:gd name="adj1" fmla="val -19855"/>
              </a:avLst>
            </a:prstGeom>
            <a:ln w="285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416A64B-DE1E-2AB2-38FE-CC87EE2BF2F2}"/>
                </a:ext>
              </a:extLst>
            </p:cNvPr>
            <p:cNvCxnSpPr>
              <a:cxnSpLocks/>
              <a:stCxn id="17" idx="5"/>
              <a:endCxn id="15" idx="1"/>
            </p:cNvCxnSpPr>
            <p:nvPr/>
          </p:nvCxnSpPr>
          <p:spPr>
            <a:xfrm>
              <a:off x="8029175" y="4935713"/>
              <a:ext cx="57354" cy="12663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C5E7578-C034-0024-CC5F-43253F1CAF39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7465198" y="4933415"/>
              <a:ext cx="157192" cy="13962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F491927-058A-C8B9-C75D-2192B4BA3199}"/>
                </a:ext>
              </a:extLst>
            </p:cNvPr>
            <p:cNvCxnSpPr>
              <a:cxnSpLocks/>
              <a:stCxn id="18" idx="5"/>
              <a:endCxn id="16" idx="1"/>
            </p:cNvCxnSpPr>
            <p:nvPr/>
          </p:nvCxnSpPr>
          <p:spPr>
            <a:xfrm>
              <a:off x="6901221" y="4933414"/>
              <a:ext cx="229689" cy="13843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FE0F7ED-AD61-A8CB-72FD-2772A5DA6896}"/>
                </a:ext>
              </a:extLst>
            </p:cNvPr>
            <p:cNvCxnSpPr>
              <a:cxnSpLocks/>
              <a:stCxn id="20" idx="4"/>
              <a:endCxn id="8" idx="0"/>
            </p:cNvCxnSpPr>
            <p:nvPr/>
          </p:nvCxnSpPr>
          <p:spPr>
            <a:xfrm>
              <a:off x="7395964" y="4593160"/>
              <a:ext cx="1" cy="17311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A10E048-F4D1-3A3F-A56D-3ACB03F72AB1}"/>
                </a:ext>
              </a:extLst>
            </p:cNvPr>
            <p:cNvCxnSpPr>
              <a:cxnSpLocks/>
              <a:stCxn id="16" idx="5"/>
              <a:endCxn id="7" idx="1"/>
            </p:cNvCxnSpPr>
            <p:nvPr/>
          </p:nvCxnSpPr>
          <p:spPr>
            <a:xfrm>
              <a:off x="7269377" y="5210312"/>
              <a:ext cx="341261" cy="14490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線コネクタ 29">
              <a:extLst>
                <a:ext uri="{FF2B5EF4-FFF2-40B4-BE49-F238E27FC236}">
                  <a16:creationId xmlns:a16="http://schemas.microsoft.com/office/drawing/2014/main" id="{D6AC787C-512A-4314-6928-7742C2704477}"/>
                </a:ext>
              </a:extLst>
            </p:cNvPr>
            <p:cNvCxnSpPr>
              <a:cxnSpLocks/>
              <a:stCxn id="12" idx="6"/>
              <a:endCxn id="11" idx="0"/>
            </p:cNvCxnSpPr>
            <p:nvPr/>
          </p:nvCxnSpPr>
          <p:spPr>
            <a:xfrm>
              <a:off x="7789534" y="5142274"/>
              <a:ext cx="72498" cy="805099"/>
            </a:xfrm>
            <a:prstGeom prst="curvedConnector2">
              <a:avLst/>
            </a:prstGeom>
            <a:ln w="285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線コネクタ 30">
              <a:extLst>
                <a:ext uri="{FF2B5EF4-FFF2-40B4-BE49-F238E27FC236}">
                  <a16:creationId xmlns:a16="http://schemas.microsoft.com/office/drawing/2014/main" id="{2DE26C54-3227-6212-C280-28CA5A3EEB3D}"/>
                </a:ext>
              </a:extLst>
            </p:cNvPr>
            <p:cNvCxnSpPr>
              <a:cxnSpLocks/>
              <a:stCxn id="15" idx="6"/>
              <a:endCxn id="11" idx="3"/>
            </p:cNvCxnSpPr>
            <p:nvPr/>
          </p:nvCxnSpPr>
          <p:spPr>
            <a:xfrm flipH="1">
              <a:off x="7934528" y="5131583"/>
              <a:ext cx="319145" cy="888287"/>
            </a:xfrm>
            <a:prstGeom prst="curvedConnector3">
              <a:avLst>
                <a:gd name="adj1" fmla="val -33955"/>
              </a:avLst>
            </a:prstGeom>
            <a:ln w="285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505A780-7011-6A7A-54D8-6DE721BD4B9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7273213" y="5493685"/>
              <a:ext cx="308748" cy="21140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曲線コネクタ 32">
              <a:extLst>
                <a:ext uri="{FF2B5EF4-FFF2-40B4-BE49-F238E27FC236}">
                  <a16:creationId xmlns:a16="http://schemas.microsoft.com/office/drawing/2014/main" id="{04F32CC3-9AE9-163F-F409-8F634FBC1547}"/>
                </a:ext>
              </a:extLst>
            </p:cNvPr>
            <p:cNvCxnSpPr>
              <a:cxnSpLocks/>
              <a:stCxn id="7" idx="6"/>
              <a:endCxn id="11" idx="0"/>
            </p:cNvCxnSpPr>
            <p:nvPr/>
          </p:nvCxnSpPr>
          <p:spPr>
            <a:xfrm>
              <a:off x="7777782" y="5424453"/>
              <a:ext cx="84250" cy="522920"/>
            </a:xfrm>
            <a:prstGeom prst="curvedConnector2">
              <a:avLst/>
            </a:prstGeom>
            <a:ln w="285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D722479F-AC93-3331-70B9-B928FB3D2E71}"/>
                </a:ext>
              </a:extLst>
            </p:cNvPr>
            <p:cNvCxnSpPr>
              <a:cxnSpLocks/>
              <a:stCxn id="13" idx="4"/>
              <a:endCxn id="11" idx="3"/>
            </p:cNvCxnSpPr>
            <p:nvPr/>
          </p:nvCxnSpPr>
          <p:spPr>
            <a:xfrm flipH="1">
              <a:off x="7934528" y="5522362"/>
              <a:ext cx="221235" cy="49750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A5BC309-DCFB-5B7D-F4E6-83C49AF0445A}"/>
                </a:ext>
              </a:extLst>
            </p:cNvPr>
            <p:cNvCxnSpPr>
              <a:cxnSpLocks/>
              <a:stCxn id="6" idx="5"/>
              <a:endCxn id="11" idx="0"/>
            </p:cNvCxnSpPr>
            <p:nvPr/>
          </p:nvCxnSpPr>
          <p:spPr>
            <a:xfrm>
              <a:off x="7749105" y="5774325"/>
              <a:ext cx="112927" cy="17304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583A57E2-46C0-786C-2D46-154F8105B2EE}"/>
                </a:ext>
              </a:extLst>
            </p:cNvPr>
            <p:cNvCxnSpPr>
              <a:cxnSpLocks/>
              <a:stCxn id="9" idx="3"/>
              <a:endCxn id="20" idx="7"/>
            </p:cNvCxnSpPr>
            <p:nvPr/>
          </p:nvCxnSpPr>
          <p:spPr>
            <a:xfrm flipH="1">
              <a:off x="7465197" y="4332890"/>
              <a:ext cx="157193" cy="93126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41A06EE1-0050-921C-D5AE-AC5B374F944F}"/>
                </a:ext>
              </a:extLst>
            </p:cNvPr>
            <p:cNvCxnSpPr>
              <a:cxnSpLocks/>
              <a:stCxn id="20" idx="3"/>
              <a:endCxn id="18" idx="7"/>
            </p:cNvCxnSpPr>
            <p:nvPr/>
          </p:nvCxnSpPr>
          <p:spPr>
            <a:xfrm flipH="1">
              <a:off x="6901221" y="4564483"/>
              <a:ext cx="425509" cy="230464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曲線コネクタ 37">
              <a:extLst>
                <a:ext uri="{FF2B5EF4-FFF2-40B4-BE49-F238E27FC236}">
                  <a16:creationId xmlns:a16="http://schemas.microsoft.com/office/drawing/2014/main" id="{FAAAD754-6D94-B7D5-6D0C-45B666BB335E}"/>
                </a:ext>
              </a:extLst>
            </p:cNvPr>
            <p:cNvCxnSpPr>
              <a:cxnSpLocks/>
              <a:stCxn id="18" idx="4"/>
              <a:endCxn id="10" idx="1"/>
            </p:cNvCxnSpPr>
            <p:nvPr/>
          </p:nvCxnSpPr>
          <p:spPr>
            <a:xfrm rot="16200000" flipH="1">
              <a:off x="6605589" y="5188490"/>
              <a:ext cx="1057779" cy="604980"/>
            </a:xfrm>
            <a:prstGeom prst="curvedConnector2">
              <a:avLst/>
            </a:prstGeom>
            <a:ln w="28575">
              <a:solidFill>
                <a:schemeClr val="tx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BB1245D4-7654-3885-16BD-F56A620F841E}"/>
                </a:ext>
              </a:extLst>
            </p:cNvPr>
            <p:cNvCxnSpPr>
              <a:cxnSpLocks/>
              <a:stCxn id="21" idx="4"/>
              <a:endCxn id="17" idx="0"/>
            </p:cNvCxnSpPr>
            <p:nvPr/>
          </p:nvCxnSpPr>
          <p:spPr>
            <a:xfrm>
              <a:off x="7959942" y="4593020"/>
              <a:ext cx="0" cy="175549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1E53F9F5-67C9-AE46-00DE-C3C33813106B}"/>
                </a:ext>
              </a:extLst>
            </p:cNvPr>
            <p:cNvCxnSpPr>
              <a:cxnSpLocks/>
              <a:stCxn id="8" idx="3"/>
              <a:endCxn id="16" idx="0"/>
            </p:cNvCxnSpPr>
            <p:nvPr/>
          </p:nvCxnSpPr>
          <p:spPr>
            <a:xfrm flipH="1">
              <a:off x="7200144" y="4933415"/>
              <a:ext cx="126588" cy="109753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078037A4-05B6-4D4F-C787-AD29B2276A41}"/>
                </a:ext>
              </a:extLst>
            </p:cNvPr>
            <p:cNvCxnSpPr>
              <a:cxnSpLocks/>
              <a:stCxn id="17" idx="2"/>
              <a:endCxn id="16" idx="7"/>
            </p:cNvCxnSpPr>
            <p:nvPr/>
          </p:nvCxnSpPr>
          <p:spPr>
            <a:xfrm flipH="1">
              <a:off x="7269377" y="4866480"/>
              <a:ext cx="592654" cy="205365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曲線コネクタ 41">
              <a:extLst>
                <a:ext uri="{FF2B5EF4-FFF2-40B4-BE49-F238E27FC236}">
                  <a16:creationId xmlns:a16="http://schemas.microsoft.com/office/drawing/2014/main" id="{62CABE38-6BD6-F608-4159-37199AAA75FC}"/>
                </a:ext>
              </a:extLst>
            </p:cNvPr>
            <p:cNvCxnSpPr>
              <a:cxnSpLocks/>
              <a:stCxn id="19" idx="3"/>
              <a:endCxn id="7" idx="7"/>
            </p:cNvCxnSpPr>
            <p:nvPr/>
          </p:nvCxnSpPr>
          <p:spPr>
            <a:xfrm rot="5400000">
              <a:off x="7890993" y="4791526"/>
              <a:ext cx="421805" cy="705580"/>
            </a:xfrm>
            <a:prstGeom prst="curvedConnector3">
              <a:avLst>
                <a:gd name="adj1" fmla="val 84965"/>
              </a:avLst>
            </a:prstGeom>
            <a:ln w="28575">
              <a:solidFill>
                <a:schemeClr val="tx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14FD199-BF0D-9790-2A11-F929C60C9EA7}"/>
                </a:ext>
              </a:extLst>
            </p:cNvPr>
            <p:cNvCxnSpPr>
              <a:cxnSpLocks/>
              <a:stCxn id="16" idx="4"/>
              <a:endCxn id="14" idx="0"/>
            </p:cNvCxnSpPr>
            <p:nvPr/>
          </p:nvCxnSpPr>
          <p:spPr>
            <a:xfrm>
              <a:off x="7200144" y="5238989"/>
              <a:ext cx="3836" cy="87552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181CC5E9-C084-904D-9ED8-F31886616C63}"/>
                </a:ext>
              </a:extLst>
            </p:cNvPr>
            <p:cNvCxnSpPr>
              <a:cxnSpLocks/>
              <a:stCxn id="14" idx="4"/>
              <a:endCxn id="10" idx="0"/>
            </p:cNvCxnSpPr>
            <p:nvPr/>
          </p:nvCxnSpPr>
          <p:spPr>
            <a:xfrm>
              <a:off x="7203980" y="5522362"/>
              <a:ext cx="305485" cy="425011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B2B3F44-7B08-6C1B-ADBE-183BFFF8ACD3}"/>
                </a:ext>
              </a:extLst>
            </p:cNvPr>
            <p:cNvCxnSpPr>
              <a:cxnSpLocks/>
              <a:stCxn id="7" idx="4"/>
              <a:endCxn id="6" idx="0"/>
            </p:cNvCxnSpPr>
            <p:nvPr/>
          </p:nvCxnSpPr>
          <p:spPr>
            <a:xfrm>
              <a:off x="7679872" y="5522363"/>
              <a:ext cx="0" cy="8481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D81C17DE-A7EB-D17C-D3A5-3CC03C9FC718}"/>
                </a:ext>
              </a:extLst>
            </p:cNvPr>
            <p:cNvCxnSpPr>
              <a:cxnSpLocks/>
              <a:stCxn id="6" idx="3"/>
              <a:endCxn id="10" idx="0"/>
            </p:cNvCxnSpPr>
            <p:nvPr/>
          </p:nvCxnSpPr>
          <p:spPr>
            <a:xfrm flipH="1">
              <a:off x="7509465" y="5774325"/>
              <a:ext cx="101173" cy="17304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8AE9FEC-41CE-F90E-8858-52C760A42C1F}"/>
                </a:ext>
              </a:extLst>
            </p:cNvPr>
            <p:cNvCxnSpPr>
              <a:cxnSpLocks/>
              <a:stCxn id="15" idx="4"/>
              <a:endCxn id="13" idx="0"/>
            </p:cNvCxnSpPr>
            <p:nvPr/>
          </p:nvCxnSpPr>
          <p:spPr>
            <a:xfrm>
              <a:off x="8155763" y="5229493"/>
              <a:ext cx="0" cy="9704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曲線コネクタ 47">
              <a:extLst>
                <a:ext uri="{FF2B5EF4-FFF2-40B4-BE49-F238E27FC236}">
                  <a16:creationId xmlns:a16="http://schemas.microsoft.com/office/drawing/2014/main" id="{89C111A6-EFE2-0D35-E8AA-4BC139491EC2}"/>
                </a:ext>
              </a:extLst>
            </p:cNvPr>
            <p:cNvCxnSpPr>
              <a:cxnSpLocks/>
              <a:stCxn id="13" idx="2"/>
              <a:endCxn id="10" idx="3"/>
            </p:cNvCxnSpPr>
            <p:nvPr/>
          </p:nvCxnSpPr>
          <p:spPr>
            <a:xfrm rot="10800000" flipV="1">
              <a:off x="7581962" y="5424452"/>
              <a:ext cx="475891" cy="59541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曲線コネクタ 48">
              <a:extLst>
                <a:ext uri="{FF2B5EF4-FFF2-40B4-BE49-F238E27FC236}">
                  <a16:creationId xmlns:a16="http://schemas.microsoft.com/office/drawing/2014/main" id="{AC9B30D5-F03D-3E91-7AB2-235D48790405}"/>
                </a:ext>
              </a:extLst>
            </p:cNvPr>
            <p:cNvCxnSpPr>
              <a:cxnSpLocks/>
              <a:stCxn id="12" idx="2"/>
              <a:endCxn id="6" idx="1"/>
            </p:cNvCxnSpPr>
            <p:nvPr/>
          </p:nvCxnSpPr>
          <p:spPr>
            <a:xfrm rot="10800000" flipH="1" flipV="1">
              <a:off x="7593712" y="5142274"/>
              <a:ext cx="16925" cy="493584"/>
            </a:xfrm>
            <a:prstGeom prst="curvedConnector4">
              <a:avLst>
                <a:gd name="adj1" fmla="val -1350665"/>
                <a:gd name="adj2" fmla="val 61763"/>
              </a:avLst>
            </a:prstGeom>
            <a:ln w="28575">
              <a:solidFill>
                <a:schemeClr val="tx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8D2711E-C677-512F-571F-20D8BCC5FF3D}"/>
              </a:ext>
            </a:extLst>
          </p:cNvPr>
          <p:cNvSpPr/>
          <p:nvPr/>
        </p:nvSpPr>
        <p:spPr>
          <a:xfrm>
            <a:off x="3736426" y="3255755"/>
            <a:ext cx="5166202" cy="1377112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data structure that compactly represents a family of sets as a directed acyclic graph (DAG).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8E5865B-2308-5A40-B8DA-4D6D364D167C}"/>
              </a:ext>
            </a:extLst>
          </p:cNvPr>
          <p:cNvSpPr txBox="1"/>
          <p:nvPr/>
        </p:nvSpPr>
        <p:spPr>
          <a:xfrm>
            <a:off x="3736426" y="2414815"/>
            <a:ext cx="5166202" cy="834719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t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Zero-suppressed Decision Diagram 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(ZDD) [S. Minato, 1993]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2180098B-6311-2A7B-8BAF-879381BBD4AE}"/>
              </a:ext>
            </a:extLst>
          </p:cNvPr>
          <p:cNvGrpSpPr/>
          <p:nvPr/>
        </p:nvGrpSpPr>
        <p:grpSpPr>
          <a:xfrm>
            <a:off x="480562" y="5286730"/>
            <a:ext cx="4582256" cy="956651"/>
            <a:chOff x="480562" y="4902396"/>
            <a:chExt cx="4582256" cy="956651"/>
          </a:xfrm>
        </p:grpSpPr>
        <p:sp>
          <p:nvSpPr>
            <p:cNvPr id="53" name="二等辺三角形 1076">
              <a:extLst>
                <a:ext uri="{FF2B5EF4-FFF2-40B4-BE49-F238E27FC236}">
                  <a16:creationId xmlns:a16="http://schemas.microsoft.com/office/drawing/2014/main" id="{F47F5FA9-F469-9DA7-6173-C94F98C2622C}"/>
                </a:ext>
              </a:extLst>
            </p:cNvPr>
            <p:cNvSpPr/>
            <p:nvPr/>
          </p:nvSpPr>
          <p:spPr>
            <a:xfrm>
              <a:off x="480562" y="4902396"/>
              <a:ext cx="1007206" cy="956651"/>
            </a:xfrm>
            <a:prstGeom prst="triangle">
              <a:avLst>
                <a:gd name="adj" fmla="val 52240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二等辺三角形 1076">
              <a:extLst>
                <a:ext uri="{FF2B5EF4-FFF2-40B4-BE49-F238E27FC236}">
                  <a16:creationId xmlns:a16="http://schemas.microsoft.com/office/drawing/2014/main" id="{7AA24DCD-9917-8884-48AA-79D03C6240CA}"/>
                </a:ext>
              </a:extLst>
            </p:cNvPr>
            <p:cNvSpPr/>
            <p:nvPr/>
          </p:nvSpPr>
          <p:spPr>
            <a:xfrm>
              <a:off x="1970068" y="4902396"/>
              <a:ext cx="1007206" cy="956651"/>
            </a:xfrm>
            <a:prstGeom prst="triangle">
              <a:avLst>
                <a:gd name="adj" fmla="val 52240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79444F3E-94EB-C837-BC7E-F522BE3B56EC}"/>
                </a:ext>
              </a:extLst>
            </p:cNvPr>
            <p:cNvSpPr txBox="1"/>
            <p:nvPr/>
          </p:nvSpPr>
          <p:spPr>
            <a:xfrm>
              <a:off x="1503024" y="511911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♢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854C168F-03BF-EA3E-8009-AF1DFBF49046}"/>
                    </a:ext>
                  </a:extLst>
                </p:cNvPr>
                <p:cNvSpPr txBox="1"/>
                <p:nvPr/>
              </p:nvSpPr>
              <p:spPr>
                <a:xfrm>
                  <a:off x="2879002" y="5088334"/>
                  <a:ext cx="85621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3200" i="1">
                            <a:latin typeface="Cambria Math" panose="02040503050406030204" pitchFamily="18" charset="0"/>
                          </a:rPr>
                          <m:t>＝</m:t>
                        </m:r>
                      </m:oMath>
                    </m:oMathPara>
                  </a14:m>
                  <a:endParaRPr kumimoji="1"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C09F7BC2-361D-68CE-C2D4-9104D64BC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002" y="5088334"/>
                  <a:ext cx="856219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二等辺三角形 1076">
              <a:extLst>
                <a:ext uri="{FF2B5EF4-FFF2-40B4-BE49-F238E27FC236}">
                  <a16:creationId xmlns:a16="http://schemas.microsoft.com/office/drawing/2014/main" id="{A0BD48D3-BB89-E6D9-2CE7-5B4ADC635132}"/>
                </a:ext>
              </a:extLst>
            </p:cNvPr>
            <p:cNvSpPr/>
            <p:nvPr/>
          </p:nvSpPr>
          <p:spPr>
            <a:xfrm>
              <a:off x="3586230" y="4902396"/>
              <a:ext cx="1476588" cy="956651"/>
            </a:xfrm>
            <a:prstGeom prst="triangle">
              <a:avLst>
                <a:gd name="adj" fmla="val 52240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55B25AEC-B91D-B1E6-12D1-45100B624A51}"/>
                    </a:ext>
                  </a:extLst>
                </p:cNvPr>
                <p:cNvSpPr txBox="1"/>
                <p:nvPr/>
              </p:nvSpPr>
              <p:spPr>
                <a:xfrm>
                  <a:off x="644809" y="5234084"/>
                  <a:ext cx="727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sub>
                        </m:sSub>
                      </m:oMath>
                    </m:oMathPara>
                  </a14:m>
                  <a:endParaRPr lang="ja-JP" altLang="en-US" sz="3200"/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55B25AEC-B91D-B1E6-12D1-45100B624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9" y="5234084"/>
                  <a:ext cx="727825" cy="584775"/>
                </a:xfrm>
                <a:prstGeom prst="rect">
                  <a:avLst/>
                </a:prstGeom>
                <a:blipFill>
                  <a:blip r:embed="rId21"/>
                  <a:stretch>
                    <a:fillRect l="-6780" b="-85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61ABB524-71D9-49A2-ECDF-268B09DD85E7}"/>
                    </a:ext>
                  </a:extLst>
                </p:cNvPr>
                <p:cNvSpPr txBox="1"/>
                <p:nvPr/>
              </p:nvSpPr>
              <p:spPr>
                <a:xfrm>
                  <a:off x="2128630" y="5234084"/>
                  <a:ext cx="727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</m:oMath>
                    </m:oMathPara>
                  </a14:m>
                  <a:endParaRPr lang="ja-JP" altLang="en-US" sz="3200"/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61ABB524-71D9-49A2-ECDF-268B09DD8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630" y="5234084"/>
                  <a:ext cx="727825" cy="584775"/>
                </a:xfrm>
                <a:prstGeom prst="rect">
                  <a:avLst/>
                </a:prstGeom>
                <a:blipFill>
                  <a:blip r:embed="rId22"/>
                  <a:stretch>
                    <a:fillRect l="-3390" b="-85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9E127FF6-7F11-7C04-BCBF-2D0086BB4726}"/>
                    </a:ext>
                  </a:extLst>
                </p:cNvPr>
                <p:cNvSpPr txBox="1"/>
                <p:nvPr/>
              </p:nvSpPr>
              <p:spPr>
                <a:xfrm>
                  <a:off x="3885520" y="5234084"/>
                  <a:ext cx="93525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sub>
                        </m:sSub>
                      </m:oMath>
                    </m:oMathPara>
                  </a14:m>
                  <a:endParaRPr lang="ja-JP" altLang="en-US" sz="3200"/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9E127FF6-7F11-7C04-BCBF-2D0086BB4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520" y="5234084"/>
                  <a:ext cx="935256" cy="584775"/>
                </a:xfrm>
                <a:prstGeom prst="rect">
                  <a:avLst/>
                </a:prstGeom>
                <a:blipFill>
                  <a:blip r:embed="rId23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DE1D9CE-7D51-AA5E-02C7-A22A031E7922}"/>
                  </a:ext>
                </a:extLst>
              </p:cNvPr>
              <p:cNvSpPr txBox="1"/>
              <p:nvPr/>
            </p:nvSpPr>
            <p:spPr>
              <a:xfrm>
                <a:off x="5483010" y="5475024"/>
                <a:ext cx="31804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>
                    <a:latin typeface="Arial" panose="020B0604020202020204" pitchFamily="34" charset="0"/>
                    <a:ea typeface="Yu Gothic Medium" panose="020B0400000000000000" pitchFamily="34" charset="-128"/>
                    <a:cs typeface="Arial" panose="020B0604020202020204" pitchFamily="34" charset="0"/>
                  </a:rPr>
                  <a:t>♢</a:t>
                </a:r>
                <a14:m>
                  <m:oMath xmlns:m="http://schemas.openxmlformats.org/officeDocument/2006/math">
                    <m:r>
                      <a:rPr kumimoji="1" lang="ja-JP" altLang="en-US" sz="3200" b="0" i="1" smtClean="0">
                        <a:latin typeface="Cambria Math" panose="02040503050406030204" pitchFamily="18" charset="0"/>
                      </a:rPr>
                      <m:t>＝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ja-JP" altLang="en-US" sz="3200" b="0" i="1" smtClean="0">
                        <a:latin typeface="Cambria Math" panose="02040503050406030204" pitchFamily="18" charset="0"/>
                      </a:rPr>
                      <m:t>∪, ∩,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∖</m:t>
                    </m:r>
                    <m:r>
                      <a:rPr kumimoji="1" lang="en-US" altLang="ja-JP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…}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DE1D9CE-7D51-AA5E-02C7-A22A031E7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010" y="5475024"/>
                <a:ext cx="3180428" cy="584775"/>
              </a:xfrm>
              <a:prstGeom prst="rect">
                <a:avLst/>
              </a:prstGeom>
              <a:blipFill>
                <a:blip r:embed="rId24"/>
                <a:stretch>
                  <a:fillRect l="-4762" t="-14894" b="-31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コンテンツ プレースホルダー 2">
            <a:extLst>
              <a:ext uri="{FF2B5EF4-FFF2-40B4-BE49-F238E27FC236}">
                <a16:creationId xmlns:a16="http://schemas.microsoft.com/office/drawing/2014/main" id="{0275AF91-D97E-3557-8DF6-51D27E3AC373}"/>
              </a:ext>
            </a:extLst>
          </p:cNvPr>
          <p:cNvSpPr txBox="1">
            <a:spLocks/>
          </p:cNvSpPr>
          <p:nvPr/>
        </p:nvSpPr>
        <p:spPr>
          <a:xfrm>
            <a:off x="205667" y="4740608"/>
            <a:ext cx="8611377" cy="486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dirty="0"/>
              <a:t>We can use various operations over ZDDs.</a:t>
            </a:r>
          </a:p>
        </p:txBody>
      </p:sp>
    </p:spTree>
    <p:extLst>
      <p:ext uri="{BB962C8B-B14F-4D97-AF65-F5344CB8AC3E}">
        <p14:creationId xmlns:p14="http://schemas.microsoft.com/office/powerpoint/2010/main" val="3073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1B9F3-468C-3C0A-25FA-4846DBFA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Operations over ZDDs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AE4D16-0001-ABC3-5833-509F32CF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FC10867-F829-7AE0-D412-22C7406CF7E4}"/>
                  </a:ext>
                </a:extLst>
              </p:cNvPr>
              <p:cNvSpPr/>
              <p:nvPr/>
            </p:nvSpPr>
            <p:spPr>
              <a:xfrm>
                <a:off x="266311" y="1746200"/>
                <a:ext cx="8611377" cy="1036536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Constructs a new ZDD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𝒵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𝒩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by extracting a family of sets from an existing ZDD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𝒵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that satisfies a constraint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𝒞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FC10867-F829-7AE0-D412-22C7406CF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746200"/>
                <a:ext cx="8611377" cy="1036536"/>
              </a:xfrm>
              <a:prstGeom prst="rect">
                <a:avLst/>
              </a:prstGeom>
              <a:blipFill>
                <a:blip r:embed="rId2"/>
                <a:stretch>
                  <a:fillRect l="-44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B9A5C7-8AA2-C39B-46B8-C72BDA4A35DF}"/>
              </a:ext>
            </a:extLst>
          </p:cNvPr>
          <p:cNvSpPr txBox="1"/>
          <p:nvPr/>
        </p:nvSpPr>
        <p:spPr>
          <a:xfrm>
            <a:off x="266311" y="1271979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Subsetting technique [H. Iwashita and S. Minato, 2013]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AD1B16-2375-608F-F592-17AED4BEEFE8}"/>
              </a:ext>
            </a:extLst>
          </p:cNvPr>
          <p:cNvGrpSpPr/>
          <p:nvPr/>
        </p:nvGrpSpPr>
        <p:grpSpPr>
          <a:xfrm>
            <a:off x="1407820" y="2960535"/>
            <a:ext cx="6328360" cy="1807160"/>
            <a:chOff x="3641377" y="3361811"/>
            <a:chExt cx="5429511" cy="155047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6128794-2D65-C672-F450-0AE04C591EE9}"/>
                </a:ext>
              </a:extLst>
            </p:cNvPr>
            <p:cNvGrpSpPr/>
            <p:nvPr/>
          </p:nvGrpSpPr>
          <p:grpSpPr>
            <a:xfrm>
              <a:off x="7599186" y="3483994"/>
              <a:ext cx="1471702" cy="1156443"/>
              <a:chOff x="6357378" y="1544154"/>
              <a:chExt cx="2157167" cy="1695071"/>
            </a:xfrm>
          </p:grpSpPr>
          <p:sp>
            <p:nvSpPr>
              <p:cNvPr id="17" name="二等辺三角形 1076">
                <a:extLst>
                  <a:ext uri="{FF2B5EF4-FFF2-40B4-BE49-F238E27FC236}">
                    <a16:creationId xmlns:a16="http://schemas.microsoft.com/office/drawing/2014/main" id="{E8CCA557-A83B-C1AF-548A-0CEA54DF5E39}"/>
                  </a:ext>
                </a:extLst>
              </p:cNvPr>
              <p:cNvSpPr/>
              <p:nvPr/>
            </p:nvSpPr>
            <p:spPr>
              <a:xfrm>
                <a:off x="6357378" y="1544154"/>
                <a:ext cx="2157167" cy="1695071"/>
              </a:xfrm>
              <a:prstGeom prst="triangle">
                <a:avLst>
                  <a:gd name="adj" fmla="val 48970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 sz="1600">
                  <a:solidFill>
                    <a:schemeClr val="tx1"/>
                  </a:solidFill>
                  <a:latin typeface="NimbusSan" panose="00000500000000000000" pitchFamily="50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EB52CAF7-A4E3-DFFF-830E-8CAE854547A2}"/>
                      </a:ext>
                    </a:extLst>
                  </p:cNvPr>
                  <p:cNvSpPr txBox="1"/>
                  <p:nvPr/>
                </p:nvSpPr>
                <p:spPr>
                  <a:xfrm>
                    <a:off x="7033387" y="2359267"/>
                    <a:ext cx="727825" cy="735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3200">
                      <a:latin typeface="NimbusSan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EB52CAF7-A4E3-DFFF-830E-8CAE854547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3387" y="2359267"/>
                    <a:ext cx="727825" cy="7353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511" r="-27660" b="-638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二等辺三角形 1076">
              <a:extLst>
                <a:ext uri="{FF2B5EF4-FFF2-40B4-BE49-F238E27FC236}">
                  <a16:creationId xmlns:a16="http://schemas.microsoft.com/office/drawing/2014/main" id="{1D5A4D1B-06D9-D13C-8BBE-CB8A9D819450}"/>
                </a:ext>
              </a:extLst>
            </p:cNvPr>
            <p:cNvSpPr/>
            <p:nvPr/>
          </p:nvSpPr>
          <p:spPr>
            <a:xfrm>
              <a:off x="5336429" y="3570894"/>
              <a:ext cx="1486112" cy="1171017"/>
            </a:xfrm>
            <a:custGeom>
              <a:avLst/>
              <a:gdLst>
                <a:gd name="connsiteX0" fmla="*/ 0 w 1784648"/>
                <a:gd name="connsiteY0" fmla="*/ 1695071 h 1695071"/>
                <a:gd name="connsiteX1" fmla="*/ 932300 w 1784648"/>
                <a:gd name="connsiteY1" fmla="*/ 0 h 1695071"/>
                <a:gd name="connsiteX2" fmla="*/ 1784648 w 1784648"/>
                <a:gd name="connsiteY2" fmla="*/ 1695071 h 1695071"/>
                <a:gd name="connsiteX3" fmla="*/ 0 w 1784648"/>
                <a:gd name="connsiteY3" fmla="*/ 1695071 h 1695071"/>
                <a:gd name="connsiteX0" fmla="*/ 0 w 1746012"/>
                <a:gd name="connsiteY0" fmla="*/ 1695071 h 2139392"/>
                <a:gd name="connsiteX1" fmla="*/ 932300 w 1746012"/>
                <a:gd name="connsiteY1" fmla="*/ 0 h 2139392"/>
                <a:gd name="connsiteX2" fmla="*/ 1746012 w 1746012"/>
                <a:gd name="connsiteY2" fmla="*/ 2139392 h 2139392"/>
                <a:gd name="connsiteX3" fmla="*/ 0 w 1746012"/>
                <a:gd name="connsiteY3" fmla="*/ 1695071 h 2139392"/>
                <a:gd name="connsiteX0" fmla="*/ 0 w 1707376"/>
                <a:gd name="connsiteY0" fmla="*/ 1637116 h 2139392"/>
                <a:gd name="connsiteX1" fmla="*/ 893664 w 1707376"/>
                <a:gd name="connsiteY1" fmla="*/ 0 h 2139392"/>
                <a:gd name="connsiteX2" fmla="*/ 1707376 w 1707376"/>
                <a:gd name="connsiteY2" fmla="*/ 2139392 h 2139392"/>
                <a:gd name="connsiteX3" fmla="*/ 0 w 1707376"/>
                <a:gd name="connsiteY3" fmla="*/ 1637116 h 2139392"/>
                <a:gd name="connsiteX0" fmla="*/ 0 w 1713816"/>
                <a:gd name="connsiteY0" fmla="*/ 1637116 h 2107195"/>
                <a:gd name="connsiteX1" fmla="*/ 893664 w 1713816"/>
                <a:gd name="connsiteY1" fmla="*/ 0 h 2107195"/>
                <a:gd name="connsiteX2" fmla="*/ 1713816 w 1713816"/>
                <a:gd name="connsiteY2" fmla="*/ 2107195 h 2107195"/>
                <a:gd name="connsiteX3" fmla="*/ 0 w 1713816"/>
                <a:gd name="connsiteY3" fmla="*/ 1637116 h 2107195"/>
                <a:gd name="connsiteX0" fmla="*/ 0 w 1673036"/>
                <a:gd name="connsiteY0" fmla="*/ 1573903 h 2107195"/>
                <a:gd name="connsiteX1" fmla="*/ 852884 w 1673036"/>
                <a:gd name="connsiteY1" fmla="*/ 0 h 2107195"/>
                <a:gd name="connsiteX2" fmla="*/ 1673036 w 1673036"/>
                <a:gd name="connsiteY2" fmla="*/ 2107195 h 2107195"/>
                <a:gd name="connsiteX3" fmla="*/ 0 w 1673036"/>
                <a:gd name="connsiteY3" fmla="*/ 1573903 h 2107195"/>
                <a:gd name="connsiteX0" fmla="*/ 0 w 1688329"/>
                <a:gd name="connsiteY0" fmla="*/ 1573903 h 2278770"/>
                <a:gd name="connsiteX1" fmla="*/ 852884 w 1688329"/>
                <a:gd name="connsiteY1" fmla="*/ 0 h 2278770"/>
                <a:gd name="connsiteX2" fmla="*/ 1688329 w 1688329"/>
                <a:gd name="connsiteY2" fmla="*/ 2278770 h 2278770"/>
                <a:gd name="connsiteX3" fmla="*/ 0 w 1688329"/>
                <a:gd name="connsiteY3" fmla="*/ 1573903 h 2278770"/>
                <a:gd name="connsiteX0" fmla="*/ 0 w 1688329"/>
                <a:gd name="connsiteY0" fmla="*/ 1758567 h 2278770"/>
                <a:gd name="connsiteX1" fmla="*/ 852884 w 1688329"/>
                <a:gd name="connsiteY1" fmla="*/ 0 h 2278770"/>
                <a:gd name="connsiteX2" fmla="*/ 1688329 w 1688329"/>
                <a:gd name="connsiteY2" fmla="*/ 2278770 h 2278770"/>
                <a:gd name="connsiteX3" fmla="*/ 0 w 1688329"/>
                <a:gd name="connsiteY3" fmla="*/ 1758567 h 2278770"/>
                <a:gd name="connsiteX0" fmla="*/ 0 w 1688329"/>
                <a:gd name="connsiteY0" fmla="*/ 1992359 h 2278770"/>
                <a:gd name="connsiteX1" fmla="*/ 852884 w 1688329"/>
                <a:gd name="connsiteY1" fmla="*/ 0 h 2278770"/>
                <a:gd name="connsiteX2" fmla="*/ 1688329 w 1688329"/>
                <a:gd name="connsiteY2" fmla="*/ 2278770 h 2278770"/>
                <a:gd name="connsiteX3" fmla="*/ 0 w 1688329"/>
                <a:gd name="connsiteY3" fmla="*/ 1992359 h 2278770"/>
                <a:gd name="connsiteX0" fmla="*/ 0 w 1688329"/>
                <a:gd name="connsiteY0" fmla="*/ 1937349 h 2278770"/>
                <a:gd name="connsiteX1" fmla="*/ 852884 w 1688329"/>
                <a:gd name="connsiteY1" fmla="*/ 0 h 2278770"/>
                <a:gd name="connsiteX2" fmla="*/ 1688329 w 1688329"/>
                <a:gd name="connsiteY2" fmla="*/ 2278770 h 2278770"/>
                <a:gd name="connsiteX3" fmla="*/ 0 w 1688329"/>
                <a:gd name="connsiteY3" fmla="*/ 1937349 h 2278770"/>
                <a:gd name="connsiteX0" fmla="*/ 0 w 1602933"/>
                <a:gd name="connsiteY0" fmla="*/ 1937349 h 2237512"/>
                <a:gd name="connsiteX1" fmla="*/ 852884 w 1602933"/>
                <a:gd name="connsiteY1" fmla="*/ 0 h 2237512"/>
                <a:gd name="connsiteX2" fmla="*/ 1602933 w 1602933"/>
                <a:gd name="connsiteY2" fmla="*/ 2237512 h 2237512"/>
                <a:gd name="connsiteX3" fmla="*/ 0 w 1602933"/>
                <a:gd name="connsiteY3" fmla="*/ 1937349 h 2237512"/>
                <a:gd name="connsiteX0" fmla="*/ 0 w 1602933"/>
                <a:gd name="connsiteY0" fmla="*/ 1937349 h 2237512"/>
                <a:gd name="connsiteX1" fmla="*/ 798541 w 1602933"/>
                <a:gd name="connsiteY1" fmla="*/ 0 h 2237512"/>
                <a:gd name="connsiteX2" fmla="*/ 1602933 w 1602933"/>
                <a:gd name="connsiteY2" fmla="*/ 2237512 h 2237512"/>
                <a:gd name="connsiteX3" fmla="*/ 0 w 1602933"/>
                <a:gd name="connsiteY3" fmla="*/ 1937349 h 223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33" h="2237512">
                  <a:moveTo>
                    <a:pt x="0" y="1937349"/>
                  </a:moveTo>
                  <a:lnTo>
                    <a:pt x="798541" y="0"/>
                  </a:lnTo>
                  <a:lnTo>
                    <a:pt x="1602933" y="2237512"/>
                  </a:lnTo>
                  <a:lnTo>
                    <a:pt x="0" y="1937349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NimbusSan" panose="00000500000000000000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5D84D30E-2E75-50C3-7039-89F59F9F0A6A}"/>
                    </a:ext>
                  </a:extLst>
                </p:cNvPr>
                <p:cNvSpPr txBox="1"/>
                <p:nvPr/>
              </p:nvSpPr>
              <p:spPr>
                <a:xfrm>
                  <a:off x="5812155" y="3984482"/>
                  <a:ext cx="496550" cy="5017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sub>
                        </m:sSub>
                      </m:oMath>
                    </m:oMathPara>
                  </a14:m>
                  <a:endParaRPr lang="ja-JP" altLang="en-US" sz="3200" i="1">
                    <a:latin typeface="NimbusSan" panose="00000500000000000000" pitchFamily="50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5D84D30E-2E75-50C3-7039-89F59F9F0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155" y="3984482"/>
                  <a:ext cx="496550" cy="501716"/>
                </a:xfrm>
                <a:prstGeom prst="rect">
                  <a:avLst/>
                </a:prstGeom>
                <a:blipFill>
                  <a:blip r:embed="rId4"/>
                  <a:stretch>
                    <a:fillRect l="-8696" r="-10870" b="-638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右矢印 10">
              <a:extLst>
                <a:ext uri="{FF2B5EF4-FFF2-40B4-BE49-F238E27FC236}">
                  <a16:creationId xmlns:a16="http://schemas.microsoft.com/office/drawing/2014/main" id="{33359335-A2C6-11B2-A1C8-C0A49A750F38}"/>
                </a:ext>
              </a:extLst>
            </p:cNvPr>
            <p:cNvSpPr/>
            <p:nvPr/>
          </p:nvSpPr>
          <p:spPr>
            <a:xfrm>
              <a:off x="7037928" y="3993324"/>
              <a:ext cx="656257" cy="209472"/>
            </a:xfrm>
            <a:prstGeom prst="rightArrow">
              <a:avLst>
                <a:gd name="adj1" fmla="val 50000"/>
                <a:gd name="adj2" fmla="val 65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NimbusSan" panose="00000500000000000000" pitchFamily="50" charset="0"/>
              </a:endParaRPr>
            </a:p>
          </p:txBody>
        </p:sp>
        <p:sp>
          <p:nvSpPr>
            <p:cNvPr id="12" name="平行四辺形 11">
              <a:extLst>
                <a:ext uri="{FF2B5EF4-FFF2-40B4-BE49-F238E27FC236}">
                  <a16:creationId xmlns:a16="http://schemas.microsoft.com/office/drawing/2014/main" id="{F7EBFA5D-5E12-A1F0-1129-F16E6D83FF9A}"/>
                </a:ext>
              </a:extLst>
            </p:cNvPr>
            <p:cNvSpPr/>
            <p:nvPr/>
          </p:nvSpPr>
          <p:spPr>
            <a:xfrm rot="5400000">
              <a:off x="5332497" y="3206859"/>
              <a:ext cx="1550479" cy="1860384"/>
            </a:xfrm>
            <a:prstGeom prst="parallelogram">
              <a:avLst>
                <a:gd name="adj" fmla="val 1226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NimbusSan" panose="00000500000000000000" pitchFamily="50" charset="0"/>
              </a:endParaRPr>
            </a:p>
          </p:txBody>
        </p:sp>
        <p:sp>
          <p:nvSpPr>
            <p:cNvPr id="13" name="右矢印 12">
              <a:extLst>
                <a:ext uri="{FF2B5EF4-FFF2-40B4-BE49-F238E27FC236}">
                  <a16:creationId xmlns:a16="http://schemas.microsoft.com/office/drawing/2014/main" id="{30812778-4A34-BD20-4F18-76C58E270C30}"/>
                </a:ext>
              </a:extLst>
            </p:cNvPr>
            <p:cNvSpPr/>
            <p:nvPr/>
          </p:nvSpPr>
          <p:spPr>
            <a:xfrm>
              <a:off x="4727193" y="4059100"/>
              <a:ext cx="747989" cy="209472"/>
            </a:xfrm>
            <a:prstGeom prst="rightArrow">
              <a:avLst>
                <a:gd name="adj1" fmla="val 50000"/>
                <a:gd name="adj2" fmla="val 65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NimbusSan" panose="00000500000000000000" pitchFamily="50" charset="0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8E3B0C3-645B-C287-C187-1480109AB806}"/>
                </a:ext>
              </a:extLst>
            </p:cNvPr>
            <p:cNvGrpSpPr/>
            <p:nvPr/>
          </p:nvGrpSpPr>
          <p:grpSpPr>
            <a:xfrm>
              <a:off x="3641377" y="3480847"/>
              <a:ext cx="1217555" cy="1156443"/>
              <a:chOff x="6519349" y="1544154"/>
              <a:chExt cx="1784648" cy="1695071"/>
            </a:xfrm>
          </p:grpSpPr>
          <p:sp>
            <p:nvSpPr>
              <p:cNvPr id="15" name="二等辺三角形 1076">
                <a:extLst>
                  <a:ext uri="{FF2B5EF4-FFF2-40B4-BE49-F238E27FC236}">
                    <a16:creationId xmlns:a16="http://schemas.microsoft.com/office/drawing/2014/main" id="{EAB80BD6-DC82-7520-BBB7-B0A28981A3FA}"/>
                  </a:ext>
                </a:extLst>
              </p:cNvPr>
              <p:cNvSpPr/>
              <p:nvPr/>
            </p:nvSpPr>
            <p:spPr>
              <a:xfrm>
                <a:off x="6519349" y="1544154"/>
                <a:ext cx="1784648" cy="1695071"/>
              </a:xfrm>
              <a:prstGeom prst="triangle">
                <a:avLst>
                  <a:gd name="adj" fmla="val 49515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 sz="1600">
                  <a:solidFill>
                    <a:schemeClr val="tx1"/>
                  </a:solidFill>
                  <a:latin typeface="NimbusSan" panose="00000500000000000000" pitchFamily="50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814EEF33-B5D3-5EFD-D62B-D291631B78D0}"/>
                      </a:ext>
                    </a:extLst>
                  </p:cNvPr>
                  <p:cNvSpPr txBox="1"/>
                  <p:nvPr/>
                </p:nvSpPr>
                <p:spPr>
                  <a:xfrm>
                    <a:off x="7060216" y="2391690"/>
                    <a:ext cx="727825" cy="735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oMath>
                      </m:oMathPara>
                    </a14:m>
                    <a:endParaRPr lang="ja-JP" altLang="en-US" sz="3200">
                      <a:latin typeface="NimbusSan" panose="00000500000000000000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814EEF33-B5D3-5EFD-D62B-D291631B78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0216" y="2391690"/>
                    <a:ext cx="727825" cy="7353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540BA05-A424-61AF-FCC1-D363DC3B864F}"/>
              </a:ext>
            </a:extLst>
          </p:cNvPr>
          <p:cNvSpPr/>
          <p:nvPr/>
        </p:nvSpPr>
        <p:spPr>
          <a:xfrm>
            <a:off x="256216" y="5392404"/>
            <a:ext cx="8627653" cy="1009053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35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Using the subsetting technique, we removed overlapping edge unfoldings and counted #(non-overlapping edge unfoldings).</a:t>
            </a:r>
            <a:endParaRPr kumimoji="1" lang="ja-JP" altLang="en-US" sz="235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E8A9AD-0DC0-BEDA-684B-A87497CAA32C}"/>
              </a:ext>
            </a:extLst>
          </p:cNvPr>
          <p:cNvSpPr txBox="1"/>
          <p:nvPr/>
        </p:nvSpPr>
        <p:spPr>
          <a:xfrm>
            <a:off x="256216" y="4918177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</p:spTree>
    <p:extLst>
      <p:ext uri="{BB962C8B-B14F-4D97-AF65-F5344CB8AC3E}">
        <p14:creationId xmlns:p14="http://schemas.microsoft.com/office/powerpoint/2010/main" val="35561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id="{424AFF0F-0B15-2943-0458-96E18DF83BA6}"/>
                  </a:ext>
                </a:extLst>
              </p:cNvPr>
              <p:cNvSpPr txBox="1"/>
              <p:nvPr/>
            </p:nvSpPr>
            <p:spPr>
              <a:xfrm>
                <a:off x="260181" y="4941162"/>
                <a:ext cx="47312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i="1" dirty="0"/>
                  <a:t>　　</a:t>
                </a:r>
                <a:endParaRPr lang="ja-JP" altLang="en-US" sz="2400" i="1"/>
              </a:p>
            </p:txBody>
          </p:sp>
        </mc:Choice>
        <mc:Fallback xmlns=""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id="{424AFF0F-0B15-2943-0458-96E18DF83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1" y="4941162"/>
                <a:ext cx="4731273" cy="461665"/>
              </a:xfrm>
              <a:prstGeom prst="rect">
                <a:avLst/>
              </a:prstGeom>
              <a:blipFill>
                <a:blip r:embed="rId2"/>
                <a:stretch>
                  <a:fillRect l="-267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id="{69FA00AF-FFA9-E6A0-3047-76AD3A359A77}"/>
                  </a:ext>
                </a:extLst>
              </p:cNvPr>
              <p:cNvSpPr txBox="1"/>
              <p:nvPr/>
            </p:nvSpPr>
            <p:spPr>
              <a:xfrm>
                <a:off x="260181" y="4941162"/>
                <a:ext cx="46237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i="1" dirty="0"/>
                  <a:t>　　</a:t>
                </a:r>
                <a:endParaRPr lang="ja-JP" altLang="en-US" sz="2400" i="1"/>
              </a:p>
            </p:txBody>
          </p:sp>
        </mc:Choice>
        <mc:Fallback xmlns=""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id="{69FA00AF-FFA9-E6A0-3047-76AD3A35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1" y="4941162"/>
                <a:ext cx="4623736" cy="461665"/>
              </a:xfrm>
              <a:prstGeom prst="rect">
                <a:avLst/>
              </a:prstGeom>
              <a:blipFill>
                <a:blip r:embed="rId3"/>
                <a:stretch>
                  <a:fillRect l="-274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C200B56F-343E-1E60-40CB-539003028B78}"/>
                  </a:ext>
                </a:extLst>
              </p:cNvPr>
              <p:cNvSpPr txBox="1"/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C200B56F-343E-1E60-40CB-539003028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blipFill>
                <a:blip r:embed="rId4"/>
                <a:stretch>
                  <a:fillRect l="-316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テキスト ボックス 219">
                <a:extLst>
                  <a:ext uri="{FF2B5EF4-FFF2-40B4-BE49-F238E27FC236}">
                    <a16:creationId xmlns:a16="http://schemas.microsoft.com/office/drawing/2014/main" id="{470E61D1-4E8B-58F3-46F2-46F0775F00B3}"/>
                  </a:ext>
                </a:extLst>
              </p:cNvPr>
              <p:cNvSpPr txBox="1"/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220" name="テキスト ボックス 219">
                <a:extLst>
                  <a:ext uri="{FF2B5EF4-FFF2-40B4-BE49-F238E27FC236}">
                    <a16:creationId xmlns:a16="http://schemas.microsoft.com/office/drawing/2014/main" id="{470E61D1-4E8B-58F3-46F2-46F0775F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blipFill>
                <a:blip r:embed="rId5"/>
                <a:stretch>
                  <a:fillRect l="-316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EC84A757-82CB-85CE-5C75-859806B46C86}"/>
              </a:ext>
            </a:extLst>
          </p:cNvPr>
          <p:cNvGrpSpPr/>
          <p:nvPr/>
        </p:nvGrpSpPr>
        <p:grpSpPr>
          <a:xfrm>
            <a:off x="3537907" y="2623514"/>
            <a:ext cx="1584520" cy="1072681"/>
            <a:chOff x="6529868" y="2547664"/>
            <a:chExt cx="1584520" cy="1072681"/>
          </a:xfrm>
        </p:grpSpPr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56A87FB0-729D-D2BD-CB1F-36E2E7DAAEE7}"/>
                </a:ext>
              </a:extLst>
            </p:cNvPr>
            <p:cNvSpPr/>
            <p:nvPr/>
          </p:nvSpPr>
          <p:spPr>
            <a:xfrm>
              <a:off x="7323048" y="2823003"/>
              <a:ext cx="276875" cy="321736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4D61B229-36E0-7BB4-F0FE-7F32F951B9AB}"/>
                </a:ext>
              </a:extLst>
            </p:cNvPr>
            <p:cNvSpPr/>
            <p:nvPr/>
          </p:nvSpPr>
          <p:spPr>
            <a:xfrm>
              <a:off x="7044355" y="2680641"/>
              <a:ext cx="304060" cy="31470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CFED51E-02EB-1318-A710-E34205A36984}"/>
                </a:ext>
              </a:extLst>
            </p:cNvPr>
            <p:cNvSpPr/>
            <p:nvPr/>
          </p:nvSpPr>
          <p:spPr>
            <a:xfrm>
              <a:off x="7599923" y="2983871"/>
              <a:ext cx="514465" cy="50920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87FEF926-A8B9-7829-CCED-6FEF49B13467}"/>
                </a:ext>
              </a:extLst>
            </p:cNvPr>
            <p:cNvSpPr/>
            <p:nvPr/>
          </p:nvSpPr>
          <p:spPr>
            <a:xfrm>
              <a:off x="7599923" y="2823003"/>
              <a:ext cx="276875" cy="321736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BBA669FC-AD5D-CCE7-600E-D337F167D65B}"/>
                </a:ext>
              </a:extLst>
            </p:cNvPr>
            <p:cNvSpPr/>
            <p:nvPr/>
          </p:nvSpPr>
          <p:spPr>
            <a:xfrm>
              <a:off x="7151950" y="3111141"/>
              <a:ext cx="514464" cy="509204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B26B77B2-39E6-5DE0-B458-273446052FD5}"/>
                </a:ext>
              </a:extLst>
            </p:cNvPr>
            <p:cNvSpPr/>
            <p:nvPr/>
          </p:nvSpPr>
          <p:spPr>
            <a:xfrm>
              <a:off x="6767534" y="289584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90AD2EC3-A498-891F-3402-3B0698FFD181}"/>
                </a:ext>
              </a:extLst>
            </p:cNvPr>
            <p:cNvSpPr/>
            <p:nvPr/>
          </p:nvSpPr>
          <p:spPr>
            <a:xfrm>
              <a:off x="6977858" y="2581276"/>
              <a:ext cx="304059" cy="31470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205EACCA-6290-8CCF-B3A5-798402F2DB31}"/>
                </a:ext>
              </a:extLst>
            </p:cNvPr>
            <p:cNvSpPr/>
            <p:nvPr/>
          </p:nvSpPr>
          <p:spPr>
            <a:xfrm>
              <a:off x="6529868" y="2547664"/>
              <a:ext cx="514462" cy="509204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D7CA3192-9361-190A-59A5-6249B3083438}"/>
              </a:ext>
            </a:extLst>
          </p:cNvPr>
          <p:cNvGrpSpPr/>
          <p:nvPr/>
        </p:nvGrpSpPr>
        <p:grpSpPr>
          <a:xfrm>
            <a:off x="3152577" y="2150959"/>
            <a:ext cx="2353333" cy="2317536"/>
            <a:chOff x="3510742" y="3407623"/>
            <a:chExt cx="2847325" cy="2804014"/>
          </a:xfrm>
        </p:grpSpPr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D4E576D6-6B0B-F4D6-D45E-F0DCF15D20F1}"/>
                </a:ext>
              </a:extLst>
            </p:cNvPr>
            <p:cNvSpPr/>
            <p:nvPr/>
          </p:nvSpPr>
          <p:spPr>
            <a:xfrm>
              <a:off x="4903319" y="4459957"/>
              <a:ext cx="100989" cy="101630"/>
            </a:xfrm>
            <a:custGeom>
              <a:avLst/>
              <a:gdLst>
                <a:gd name="connsiteX0" fmla="*/ 100989 w 100989"/>
                <a:gd name="connsiteY0" fmla="*/ 50815 h 101630"/>
                <a:gd name="connsiteX1" fmla="*/ 50494 w 100989"/>
                <a:gd name="connsiteY1" fmla="*/ 101630 h 101630"/>
                <a:gd name="connsiteX2" fmla="*/ 0 w 100989"/>
                <a:gd name="connsiteY2" fmla="*/ 50815 h 101630"/>
                <a:gd name="connsiteX3" fmla="*/ 50494 w 100989"/>
                <a:gd name="connsiteY3" fmla="*/ 0 h 101630"/>
                <a:gd name="connsiteX4" fmla="*/ 100989 w 100989"/>
                <a:gd name="connsiteY4" fmla="*/ 508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89" h="101630">
                  <a:moveTo>
                    <a:pt x="100989" y="50815"/>
                  </a:moveTo>
                  <a:cubicBezTo>
                    <a:pt x="100989" y="78879"/>
                    <a:pt x="78382" y="101630"/>
                    <a:pt x="50494" y="101630"/>
                  </a:cubicBezTo>
                  <a:cubicBezTo>
                    <a:pt x="22607" y="101630"/>
                    <a:pt x="0" y="78880"/>
                    <a:pt x="0" y="50815"/>
                  </a:cubicBezTo>
                  <a:cubicBezTo>
                    <a:pt x="0" y="22751"/>
                    <a:pt x="22607" y="0"/>
                    <a:pt x="50494" y="0"/>
                  </a:cubicBezTo>
                  <a:cubicBezTo>
                    <a:pt x="78382" y="0"/>
                    <a:pt x="100989" y="22751"/>
                    <a:pt x="100989" y="50815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663DC97A-8B79-C3BC-AF48-92C31470D6DE}"/>
                </a:ext>
              </a:extLst>
            </p:cNvPr>
            <p:cNvSpPr/>
            <p:nvPr/>
          </p:nvSpPr>
          <p:spPr>
            <a:xfrm>
              <a:off x="4908800" y="3853932"/>
              <a:ext cx="60353" cy="634266"/>
            </a:xfrm>
            <a:custGeom>
              <a:avLst/>
              <a:gdLst>
                <a:gd name="connsiteX0" fmla="*/ 60354 w 60353"/>
                <a:gd name="connsiteY0" fmla="*/ 0 h 634266"/>
                <a:gd name="connsiteX1" fmla="*/ 0 w 60353"/>
                <a:gd name="connsiteY1" fmla="*/ 634266 h 6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634266">
                  <a:moveTo>
                    <a:pt x="60354" y="0"/>
                  </a:moveTo>
                  <a:lnTo>
                    <a:pt x="0" y="634266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7EEAA87C-DD32-1FAE-F2FF-4A1FEB78A688}"/>
                </a:ext>
              </a:extLst>
            </p:cNvPr>
            <p:cNvSpPr/>
            <p:nvPr/>
          </p:nvSpPr>
          <p:spPr>
            <a:xfrm>
              <a:off x="4986891" y="4117811"/>
              <a:ext cx="493133" cy="431357"/>
            </a:xfrm>
            <a:custGeom>
              <a:avLst/>
              <a:gdLst>
                <a:gd name="connsiteX0" fmla="*/ 493133 w 493133"/>
                <a:gd name="connsiteY0" fmla="*/ 0 h 431357"/>
                <a:gd name="connsiteX1" fmla="*/ 0 w 493133"/>
                <a:gd name="connsiteY1" fmla="*/ 431358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133" h="431357">
                  <a:moveTo>
                    <a:pt x="493133" y="0"/>
                  </a:moveTo>
                  <a:lnTo>
                    <a:pt x="0" y="431358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40FA255E-8F73-CE92-5C9C-F74B103C2D15}"/>
                </a:ext>
              </a:extLst>
            </p:cNvPr>
            <p:cNvSpPr/>
            <p:nvPr/>
          </p:nvSpPr>
          <p:spPr>
            <a:xfrm>
              <a:off x="4935522" y="4316136"/>
              <a:ext cx="334994" cy="38927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8AB81320-6651-1723-5687-7734A29A6457}"/>
                </a:ext>
              </a:extLst>
            </p:cNvPr>
            <p:cNvSpPr/>
            <p:nvPr/>
          </p:nvSpPr>
          <p:spPr>
            <a:xfrm>
              <a:off x="4598328" y="4143890"/>
              <a:ext cx="367886" cy="38076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" name="グラフィックス 43">
              <a:extLst>
                <a:ext uri="{FF2B5EF4-FFF2-40B4-BE49-F238E27FC236}">
                  <a16:creationId xmlns:a16="http://schemas.microsoft.com/office/drawing/2014/main" id="{F21A2160-7720-D36E-E02A-8D846D8A8FEE}"/>
                </a:ext>
              </a:extLst>
            </p:cNvPr>
            <p:cNvGrpSpPr/>
            <p:nvPr/>
          </p:nvGrpSpPr>
          <p:grpSpPr>
            <a:xfrm>
              <a:off x="4966209" y="3573019"/>
              <a:ext cx="618887" cy="622815"/>
              <a:chOff x="4966209" y="3573019"/>
              <a:chExt cx="618887" cy="622815"/>
            </a:xfrm>
            <a:noFill/>
          </p:grpSpPr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5C3F711C-3A34-A961-0514-C5B0498E840D}"/>
                  </a:ext>
                </a:extLst>
              </p:cNvPr>
              <p:cNvSpPr/>
              <p:nvPr/>
            </p:nvSpPr>
            <p:spPr>
              <a:xfrm>
                <a:off x="4966209" y="3573019"/>
                <a:ext cx="618887" cy="622815"/>
              </a:xfrm>
              <a:custGeom>
                <a:avLst/>
                <a:gdLst>
                  <a:gd name="connsiteX0" fmla="*/ 618887 w 618887"/>
                  <a:gd name="connsiteY0" fmla="*/ 311408 h 622815"/>
                  <a:gd name="connsiteX1" fmla="*/ 309444 w 618887"/>
                  <a:gd name="connsiteY1" fmla="*/ 622816 h 622815"/>
                  <a:gd name="connsiteX2" fmla="*/ 0 w 618887"/>
                  <a:gd name="connsiteY2" fmla="*/ 311408 h 622815"/>
                  <a:gd name="connsiteX3" fmla="*/ 309444 w 618887"/>
                  <a:gd name="connsiteY3" fmla="*/ 0 h 622815"/>
                  <a:gd name="connsiteX4" fmla="*/ 618887 w 618887"/>
                  <a:gd name="connsiteY4" fmla="*/ 311408 h 6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887" h="622815">
                    <a:moveTo>
                      <a:pt x="618887" y="311408"/>
                    </a:moveTo>
                    <a:cubicBezTo>
                      <a:pt x="618887" y="483394"/>
                      <a:pt x="480345" y="622816"/>
                      <a:pt x="309444" y="622816"/>
                    </a:cubicBezTo>
                    <a:cubicBezTo>
                      <a:pt x="138543" y="622816"/>
                      <a:pt x="0" y="483394"/>
                      <a:pt x="0" y="311408"/>
                    </a:cubicBezTo>
                    <a:cubicBezTo>
                      <a:pt x="0" y="139422"/>
                      <a:pt x="138543" y="0"/>
                      <a:pt x="309444" y="0"/>
                    </a:cubicBezTo>
                    <a:cubicBezTo>
                      <a:pt x="480345" y="0"/>
                      <a:pt x="618887" y="139422"/>
                      <a:pt x="618887" y="31140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99C61051-E87B-1A87-1583-F280A29E3929}"/>
                  </a:ext>
                </a:extLst>
              </p:cNvPr>
              <p:cNvSpPr/>
              <p:nvPr/>
            </p:nvSpPr>
            <p:spPr>
              <a:xfrm>
                <a:off x="5163572" y="3682491"/>
                <a:ext cx="347570" cy="403872"/>
              </a:xfrm>
              <a:custGeom>
                <a:avLst/>
                <a:gdLst>
                  <a:gd name="connsiteX0" fmla="*/ 347563 w 347570"/>
                  <a:gd name="connsiteY0" fmla="*/ 403873 h 403872"/>
                  <a:gd name="connsiteX1" fmla="*/ 0 w 347570"/>
                  <a:gd name="connsiteY1" fmla="*/ 201939 h 403872"/>
                  <a:gd name="connsiteX2" fmla="*/ 347571 w 347570"/>
                  <a:gd name="connsiteY2" fmla="*/ 0 h 4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570" h="403872">
                    <a:moveTo>
                      <a:pt x="347563" y="403873"/>
                    </a:moveTo>
                    <a:lnTo>
                      <a:pt x="0" y="201939"/>
                    </a:lnTo>
                    <a:lnTo>
                      <a:pt x="347571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D0F8B0B5-849D-4604-599D-7D0DF8D2B680}"/>
                  </a:ext>
                </a:extLst>
              </p:cNvPr>
              <p:cNvSpPr/>
              <p:nvPr/>
            </p:nvSpPr>
            <p:spPr>
              <a:xfrm>
                <a:off x="4968750" y="3573182"/>
                <a:ext cx="382908" cy="396329"/>
              </a:xfrm>
              <a:custGeom>
                <a:avLst/>
                <a:gdLst>
                  <a:gd name="connsiteX0" fmla="*/ 299195 w 382908"/>
                  <a:gd name="connsiteY0" fmla="*/ 0 h 396329"/>
                  <a:gd name="connsiteX1" fmla="*/ 382908 w 382908"/>
                  <a:gd name="connsiteY1" fmla="*/ 396330 h 396329"/>
                  <a:gd name="connsiteX2" fmla="*/ 0 w 382908"/>
                  <a:gd name="connsiteY2" fmla="*/ 271129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8" h="396329">
                    <a:moveTo>
                      <a:pt x="299195" y="0"/>
                    </a:moveTo>
                    <a:lnTo>
                      <a:pt x="382908" y="396330"/>
                    </a:lnTo>
                    <a:lnTo>
                      <a:pt x="0" y="27112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954087BA-F060-116D-41C0-FB3CE2B3A4F7}"/>
                </a:ext>
              </a:extLst>
            </p:cNvPr>
            <p:cNvSpPr/>
            <p:nvPr/>
          </p:nvSpPr>
          <p:spPr>
            <a:xfrm>
              <a:off x="4052676" y="3407623"/>
              <a:ext cx="622456" cy="616094"/>
            </a:xfrm>
            <a:custGeom>
              <a:avLst/>
              <a:gdLst>
                <a:gd name="connsiteX0" fmla="*/ 334995 w 622456"/>
                <a:gd name="connsiteY0" fmla="*/ 0 h 616094"/>
                <a:gd name="connsiteX1" fmla="*/ 622457 w 622456"/>
                <a:gd name="connsiteY1" fmla="*/ 260475 h 616094"/>
                <a:gd name="connsiteX2" fmla="*/ 465123 w 622456"/>
                <a:gd name="connsiteY2" fmla="*/ 616095 h 616094"/>
                <a:gd name="connsiteX3" fmla="*/ 80424 w 622456"/>
                <a:gd name="connsiteY3" fmla="*/ 575402 h 616094"/>
                <a:gd name="connsiteX4" fmla="*/ 0 w 622456"/>
                <a:gd name="connsiteY4" fmla="*/ 194637 h 6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4">
                  <a:moveTo>
                    <a:pt x="334995" y="0"/>
                  </a:moveTo>
                  <a:lnTo>
                    <a:pt x="622457" y="260475"/>
                  </a:ln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7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EB5D9F25-6899-9F99-90E3-5C5D06048DC0}"/>
                </a:ext>
              </a:extLst>
            </p:cNvPr>
            <p:cNvSpPr/>
            <p:nvPr/>
          </p:nvSpPr>
          <p:spPr>
            <a:xfrm>
              <a:off x="4517461" y="3667957"/>
              <a:ext cx="384698" cy="355617"/>
            </a:xfrm>
            <a:custGeom>
              <a:avLst/>
              <a:gdLst>
                <a:gd name="connsiteX0" fmla="*/ 384699 w 384698"/>
                <a:gd name="connsiteY0" fmla="*/ 314928 h 355617"/>
                <a:gd name="connsiteX1" fmla="*/ 0 w 384698"/>
                <a:gd name="connsiteY1" fmla="*/ 355618 h 355617"/>
                <a:gd name="connsiteX2" fmla="*/ 157331 w 384698"/>
                <a:gd name="connsiteY2" fmla="*/ 0 h 3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98" h="355617">
                  <a:moveTo>
                    <a:pt x="384699" y="314928"/>
                  </a:moveTo>
                  <a:lnTo>
                    <a:pt x="0" y="355618"/>
                  </a:lnTo>
                  <a:lnTo>
                    <a:pt x="157331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97BB5ADA-C785-5883-8B62-DFC6F46A0DA2}"/>
                </a:ext>
              </a:extLst>
            </p:cNvPr>
            <p:cNvSpPr/>
            <p:nvPr/>
          </p:nvSpPr>
          <p:spPr>
            <a:xfrm>
              <a:off x="3510742" y="3722423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D62E468F-526B-F847-E595-3F68EE5CEF61}"/>
                </a:ext>
              </a:extLst>
            </p:cNvPr>
            <p:cNvSpPr/>
            <p:nvPr/>
          </p:nvSpPr>
          <p:spPr>
            <a:xfrm>
              <a:off x="3721367" y="4558210"/>
              <a:ext cx="622456" cy="616092"/>
            </a:xfrm>
            <a:custGeom>
              <a:avLst/>
              <a:gdLst>
                <a:gd name="connsiteX0" fmla="*/ 157333 w 622456"/>
                <a:gd name="connsiteY0" fmla="*/ 0 h 616092"/>
                <a:gd name="connsiteX1" fmla="*/ 542032 w 622456"/>
                <a:gd name="connsiteY1" fmla="*/ 40690 h 616092"/>
                <a:gd name="connsiteX2" fmla="*/ 622456 w 622456"/>
                <a:gd name="connsiteY2" fmla="*/ 421456 h 616092"/>
                <a:gd name="connsiteX3" fmla="*/ 287462 w 622456"/>
                <a:gd name="connsiteY3" fmla="*/ 616092 h 616092"/>
                <a:gd name="connsiteX4" fmla="*/ 0 w 622456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157333" y="0"/>
                  </a:moveTo>
                  <a:lnTo>
                    <a:pt x="542032" y="40690"/>
                  </a:lnTo>
                  <a:lnTo>
                    <a:pt x="622456" y="421456"/>
                  </a:lnTo>
                  <a:lnTo>
                    <a:pt x="287462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EBC30290-789D-CB5B-ACDD-BE6CA9D270C3}"/>
                </a:ext>
              </a:extLst>
            </p:cNvPr>
            <p:cNvSpPr/>
            <p:nvPr/>
          </p:nvSpPr>
          <p:spPr>
            <a:xfrm>
              <a:off x="4393844" y="5020063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D9D6033F-ECD6-43D3-B595-4687D474049D}"/>
                </a:ext>
              </a:extLst>
            </p:cNvPr>
            <p:cNvSpPr/>
            <p:nvPr/>
          </p:nvSpPr>
          <p:spPr>
            <a:xfrm>
              <a:off x="5193594" y="5085886"/>
              <a:ext cx="622454" cy="616092"/>
            </a:xfrm>
            <a:custGeom>
              <a:avLst/>
              <a:gdLst>
                <a:gd name="connsiteX0" fmla="*/ 0 w 622454"/>
                <a:gd name="connsiteY0" fmla="*/ 355619 h 616092"/>
                <a:gd name="connsiteX1" fmla="*/ 157331 w 622454"/>
                <a:gd name="connsiteY1" fmla="*/ 0 h 616092"/>
                <a:gd name="connsiteX2" fmla="*/ 542030 w 622454"/>
                <a:gd name="connsiteY2" fmla="*/ 40690 h 616092"/>
                <a:gd name="connsiteX3" fmla="*/ 622454 w 622454"/>
                <a:gd name="connsiteY3" fmla="*/ 421456 h 616092"/>
                <a:gd name="connsiteX4" fmla="*/ 287460 w 622454"/>
                <a:gd name="connsiteY4" fmla="*/ 61609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355619"/>
                  </a:moveTo>
                  <a:lnTo>
                    <a:pt x="157331" y="0"/>
                  </a:ln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D085EBFB-A24D-52B8-D0E9-62D9596A1279}"/>
                </a:ext>
              </a:extLst>
            </p:cNvPr>
            <p:cNvSpPr/>
            <p:nvPr/>
          </p:nvSpPr>
          <p:spPr>
            <a:xfrm>
              <a:off x="5735621" y="4771276"/>
              <a:ext cx="622446" cy="616092"/>
            </a:xfrm>
            <a:custGeom>
              <a:avLst/>
              <a:gdLst>
                <a:gd name="connsiteX0" fmla="*/ 622446 w 622446"/>
                <a:gd name="connsiteY0" fmla="*/ 421456 h 616092"/>
                <a:gd name="connsiteX1" fmla="*/ 287462 w 622446"/>
                <a:gd name="connsiteY1" fmla="*/ 616092 h 616092"/>
                <a:gd name="connsiteX2" fmla="*/ 0 w 622446"/>
                <a:gd name="connsiteY2" fmla="*/ 355619 h 616092"/>
                <a:gd name="connsiteX3" fmla="*/ 157334 w 622446"/>
                <a:gd name="connsiteY3" fmla="*/ 0 h 616092"/>
                <a:gd name="connsiteX4" fmla="*/ 542043 w 62244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6" h="616092">
                  <a:moveTo>
                    <a:pt x="622446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43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A89F4B72-2023-2F5A-27D5-04468591FE3C}"/>
                </a:ext>
              </a:extLst>
            </p:cNvPr>
            <p:cNvSpPr/>
            <p:nvPr/>
          </p:nvSpPr>
          <p:spPr>
            <a:xfrm>
              <a:off x="4316848" y="5595534"/>
              <a:ext cx="622454" cy="616103"/>
            </a:xfrm>
            <a:custGeom>
              <a:avLst/>
              <a:gdLst>
                <a:gd name="connsiteX0" fmla="*/ 0 w 622454"/>
                <a:gd name="connsiteY0" fmla="*/ 355619 h 616103"/>
                <a:gd name="connsiteX1" fmla="*/ 157334 w 622454"/>
                <a:gd name="connsiteY1" fmla="*/ 0 h 616103"/>
                <a:gd name="connsiteX2" fmla="*/ 542033 w 622454"/>
                <a:gd name="connsiteY2" fmla="*/ 40693 h 616103"/>
                <a:gd name="connsiteX3" fmla="*/ 622454 w 622454"/>
                <a:gd name="connsiteY3" fmla="*/ 421459 h 616103"/>
                <a:gd name="connsiteX4" fmla="*/ 287462 w 622454"/>
                <a:gd name="connsiteY4" fmla="*/ 616103 h 6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103">
                  <a:moveTo>
                    <a:pt x="0" y="355619"/>
                  </a:moveTo>
                  <a:lnTo>
                    <a:pt x="157334" y="0"/>
                  </a:lnTo>
                  <a:lnTo>
                    <a:pt x="542033" y="40693"/>
                  </a:lnTo>
                  <a:lnTo>
                    <a:pt x="622454" y="421459"/>
                  </a:lnTo>
                  <a:lnTo>
                    <a:pt x="287462" y="61610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B6C4C5E5-1E06-8E54-3A79-C2CC2AE1A175}"/>
                </a:ext>
              </a:extLst>
            </p:cNvPr>
            <p:cNvSpPr/>
            <p:nvPr/>
          </p:nvSpPr>
          <p:spPr>
            <a:xfrm>
              <a:off x="5270516" y="4510772"/>
              <a:ext cx="622457" cy="616095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C4225DC5-8446-B9E5-9447-11EAB3D2200C}"/>
                </a:ext>
              </a:extLst>
            </p:cNvPr>
            <p:cNvSpPr/>
            <p:nvPr/>
          </p:nvSpPr>
          <p:spPr>
            <a:xfrm>
              <a:off x="5270516" y="4316136"/>
              <a:ext cx="334994" cy="38927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0B2FE93B-2C5E-E4A9-2A82-DD8F10880D19}"/>
                </a:ext>
              </a:extLst>
            </p:cNvPr>
            <p:cNvSpPr/>
            <p:nvPr/>
          </p:nvSpPr>
          <p:spPr>
            <a:xfrm>
              <a:off x="4728508" y="4664757"/>
              <a:ext cx="622456" cy="6160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758EED06-35BA-48F0-0505-DCFACEF31F45}"/>
                </a:ext>
              </a:extLst>
            </p:cNvPr>
            <p:cNvSpPr/>
            <p:nvPr/>
          </p:nvSpPr>
          <p:spPr>
            <a:xfrm>
              <a:off x="4263399" y="4404264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9B78275E-0A38-0266-3EA5-5789D01EB339}"/>
                </a:ext>
              </a:extLst>
            </p:cNvPr>
            <p:cNvSpPr/>
            <p:nvPr/>
          </p:nvSpPr>
          <p:spPr>
            <a:xfrm>
              <a:off x="4517873" y="4023668"/>
              <a:ext cx="367884" cy="38076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0535AEDE-412B-64EA-D4B5-170FCEAB3E1F}"/>
                </a:ext>
              </a:extLst>
            </p:cNvPr>
            <p:cNvSpPr/>
            <p:nvPr/>
          </p:nvSpPr>
          <p:spPr>
            <a:xfrm>
              <a:off x="3975844" y="3983000"/>
              <a:ext cx="622454" cy="6160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4BE538-AE11-9339-6004-E5A074BF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#(Non-overlapping edge unfoldings)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05D960-522D-9358-9FA3-7AE4ED763A0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</p:spPr>
            <p:txBody>
              <a:bodyPr/>
              <a:lstStyle/>
              <a:p>
                <a:r>
                  <a:rPr kumimoji="1" lang="en-US" altLang="ja-JP" b="1" dirty="0">
                    <a:solidFill>
                      <a:schemeClr val="tx2"/>
                    </a:solidFill>
                  </a:rPr>
                  <a:t>[Ex.]</a:t>
                </a:r>
                <a:r>
                  <a:rPr kumimoji="1" lang="en-US" altLang="ja-JP" dirty="0"/>
                  <a:t> Overlapping edge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         [T. Shiota and T. Saitoh, 2024]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05D960-522D-9358-9FA3-7AE4ED763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  <a:blipFill>
                <a:blip r:embed="rId6"/>
                <a:stretch>
                  <a:fillRect l="-1896" t="-4348"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4754C3-BAEF-527F-ACB3-90BE3CD3D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F3282D9-0B51-D977-0E6D-BDB76B1D3337}"/>
              </a:ext>
            </a:extLst>
          </p:cNvPr>
          <p:cNvGrpSpPr/>
          <p:nvPr/>
        </p:nvGrpSpPr>
        <p:grpSpPr>
          <a:xfrm>
            <a:off x="427696" y="2359036"/>
            <a:ext cx="1858194" cy="1941268"/>
            <a:chOff x="589629" y="2012336"/>
            <a:chExt cx="1858194" cy="194126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D5878A0-5284-4F4B-8860-E65CC3D1AF50}"/>
                </a:ext>
              </a:extLst>
            </p:cNvPr>
            <p:cNvGrpSpPr/>
            <p:nvPr/>
          </p:nvGrpSpPr>
          <p:grpSpPr>
            <a:xfrm>
              <a:off x="589629" y="2012336"/>
              <a:ext cx="1858190" cy="1941268"/>
              <a:chOff x="564691" y="2186904"/>
              <a:chExt cx="1858190" cy="1941268"/>
            </a:xfrm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4917F20F-6499-335A-2F87-8E4321E3C78C}"/>
                  </a:ext>
                </a:extLst>
              </p:cNvPr>
              <p:cNvSpPr/>
              <p:nvPr/>
            </p:nvSpPr>
            <p:spPr>
              <a:xfrm flipV="1">
                <a:off x="2092250" y="2670553"/>
                <a:ext cx="204973" cy="669783"/>
              </a:xfrm>
              <a:custGeom>
                <a:avLst/>
                <a:gdLst>
                  <a:gd name="connsiteX0" fmla="*/ 120 w 204973"/>
                  <a:gd name="connsiteY0" fmla="*/ 669875 h 669783"/>
                  <a:gd name="connsiteX1" fmla="*/ 205094 w 204973"/>
                  <a:gd name="connsiteY1" fmla="*/ 92 h 66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973" h="669783">
                    <a:moveTo>
                      <a:pt x="120" y="669875"/>
                    </a:moveTo>
                    <a:lnTo>
                      <a:pt x="205094" y="9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7C042B9C-E4CE-2049-8802-37AC66B9772C}"/>
                  </a:ext>
                </a:extLst>
              </p:cNvPr>
              <p:cNvSpPr/>
              <p:nvPr/>
            </p:nvSpPr>
            <p:spPr>
              <a:xfrm flipV="1">
                <a:off x="1097493" y="2566638"/>
                <a:ext cx="125659" cy="591873"/>
              </a:xfrm>
              <a:custGeom>
                <a:avLst/>
                <a:gdLst>
                  <a:gd name="connsiteX0" fmla="*/ 125712 w 125659"/>
                  <a:gd name="connsiteY0" fmla="*/ 591951 h 591873"/>
                  <a:gd name="connsiteX1" fmla="*/ 53 w 125659"/>
                  <a:gd name="connsiteY1" fmla="*/ 77 h 59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591873">
                    <a:moveTo>
                      <a:pt x="125712" y="591951"/>
                    </a:moveTo>
                    <a:lnTo>
                      <a:pt x="53" y="77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4B12E329-560D-E0A1-511B-F8470E6FB9A5}"/>
                  </a:ext>
                </a:extLst>
              </p:cNvPr>
              <p:cNvSpPr/>
              <p:nvPr/>
            </p:nvSpPr>
            <p:spPr>
              <a:xfrm flipV="1">
                <a:off x="1097494" y="3158506"/>
                <a:ext cx="450380" cy="483348"/>
              </a:xfrm>
              <a:custGeom>
                <a:avLst/>
                <a:gdLst>
                  <a:gd name="connsiteX0" fmla="*/ 450459 w 450380"/>
                  <a:gd name="connsiteY0" fmla="*/ 77 h 483348"/>
                  <a:gd name="connsiteX1" fmla="*/ 78 w 450380"/>
                  <a:gd name="connsiteY1" fmla="*/ 483426 h 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0380" h="483348">
                    <a:moveTo>
                      <a:pt x="450459" y="77"/>
                    </a:moveTo>
                    <a:lnTo>
                      <a:pt x="78" y="48342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ECB46271-D445-AF7D-E197-F8DAD5BDECC4}"/>
                  </a:ext>
                </a:extLst>
              </p:cNvPr>
              <p:cNvSpPr/>
              <p:nvPr/>
            </p:nvSpPr>
            <p:spPr>
              <a:xfrm flipV="1">
                <a:off x="893922" y="3639809"/>
                <a:ext cx="653951" cy="2054"/>
              </a:xfrm>
              <a:custGeom>
                <a:avLst/>
                <a:gdLst>
                  <a:gd name="connsiteX0" fmla="*/ 27 w 653951"/>
                  <a:gd name="connsiteY0" fmla="*/ 2169 h 2054"/>
                  <a:gd name="connsiteX1" fmla="*/ 653978 w 653951"/>
                  <a:gd name="connsiteY1" fmla="*/ 115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951" h="2054">
                    <a:moveTo>
                      <a:pt x="27" y="2169"/>
                    </a:moveTo>
                    <a:lnTo>
                      <a:pt x="653978" y="115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A4327B97-ED62-9571-0CC0-52A018B302B5}"/>
                  </a:ext>
                </a:extLst>
              </p:cNvPr>
              <p:cNvSpPr/>
              <p:nvPr/>
            </p:nvSpPr>
            <p:spPr>
              <a:xfrm flipV="1">
                <a:off x="690352" y="2566639"/>
                <a:ext cx="532802" cy="411900"/>
              </a:xfrm>
              <a:custGeom>
                <a:avLst/>
                <a:gdLst>
                  <a:gd name="connsiteX0" fmla="*/ 11 w 532802"/>
                  <a:gd name="connsiteY0" fmla="*/ 31 h 411900"/>
                  <a:gd name="connsiteX1" fmla="*/ 532813 w 532802"/>
                  <a:gd name="connsiteY1" fmla="*/ 411932 h 41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2" h="411900">
                    <a:moveTo>
                      <a:pt x="11" y="31"/>
                    </a:moveTo>
                    <a:lnTo>
                      <a:pt x="532813" y="411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21A50B28-FB81-7AE3-1002-E0EE57779030}"/>
                  </a:ext>
                </a:extLst>
              </p:cNvPr>
              <p:cNvSpPr/>
              <p:nvPr/>
            </p:nvSpPr>
            <p:spPr>
              <a:xfrm flipV="1">
                <a:off x="690351" y="2978543"/>
                <a:ext cx="203570" cy="661266"/>
              </a:xfrm>
              <a:custGeom>
                <a:avLst/>
                <a:gdLst>
                  <a:gd name="connsiteX0" fmla="*/ 203598 w 203570"/>
                  <a:gd name="connsiteY0" fmla="*/ 63 h 661266"/>
                  <a:gd name="connsiteX1" fmla="*/ 27 w 203570"/>
                  <a:gd name="connsiteY1" fmla="*/ 661329 h 6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0" h="661266">
                    <a:moveTo>
                      <a:pt x="203598" y="63"/>
                    </a:moveTo>
                    <a:lnTo>
                      <a:pt x="27" y="661329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5483CF4-3696-2F85-00CF-4F2F44FF4005}"/>
                  </a:ext>
                </a:extLst>
              </p:cNvPr>
              <p:cNvSpPr/>
              <p:nvPr/>
            </p:nvSpPr>
            <p:spPr>
              <a:xfrm flipV="1">
                <a:off x="564691" y="2372988"/>
                <a:ext cx="457245" cy="489611"/>
              </a:xfrm>
              <a:custGeom>
                <a:avLst/>
                <a:gdLst>
                  <a:gd name="connsiteX0" fmla="*/ 457282 w 457245"/>
                  <a:gd name="connsiteY0" fmla="*/ 489666 h 489611"/>
                  <a:gd name="connsiteX1" fmla="*/ 37 w 457245"/>
                  <a:gd name="connsiteY1" fmla="*/ 54 h 48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45" h="489611">
                    <a:moveTo>
                      <a:pt x="457282" y="489666"/>
                    </a:moveTo>
                    <a:lnTo>
                      <a:pt x="37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940C949E-38B1-DF63-3DFD-0A161EB55C52}"/>
                  </a:ext>
                </a:extLst>
              </p:cNvPr>
              <p:cNvSpPr/>
              <p:nvPr/>
            </p:nvSpPr>
            <p:spPr>
              <a:xfrm flipV="1">
                <a:off x="893922" y="3639802"/>
                <a:ext cx="12826" cy="297565"/>
              </a:xfrm>
              <a:custGeom>
                <a:avLst/>
                <a:gdLst>
                  <a:gd name="connsiteX0" fmla="*/ 27 w 12826"/>
                  <a:gd name="connsiteY0" fmla="*/ 115 h 297565"/>
                  <a:gd name="connsiteX1" fmla="*/ 27 w 12826"/>
                  <a:gd name="connsiteY1" fmla="*/ 297680 h 2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6" h="297565">
                    <a:moveTo>
                      <a:pt x="27" y="115"/>
                    </a:moveTo>
                    <a:lnTo>
                      <a:pt x="27" y="29768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0CAF8ACB-79CE-2E81-CB63-CD09008A45D0}"/>
                  </a:ext>
                </a:extLst>
              </p:cNvPr>
              <p:cNvSpPr/>
              <p:nvPr/>
            </p:nvSpPr>
            <p:spPr>
              <a:xfrm flipV="1">
                <a:off x="893923" y="3937378"/>
                <a:ext cx="659864" cy="190794"/>
              </a:xfrm>
              <a:custGeom>
                <a:avLst/>
                <a:gdLst>
                  <a:gd name="connsiteX0" fmla="*/ 659943 w 659864"/>
                  <a:gd name="connsiteY0" fmla="*/ 138 h 190794"/>
                  <a:gd name="connsiteX1" fmla="*/ 78 w 659864"/>
                  <a:gd name="connsiteY1" fmla="*/ 190932 h 1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864" h="190794">
                    <a:moveTo>
                      <a:pt x="659943" y="138"/>
                    </a:moveTo>
                    <a:lnTo>
                      <a:pt x="78" y="190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E31CDF6F-B6E6-A6D1-2E8C-8299D6A1C7E2}"/>
                  </a:ext>
                </a:extLst>
              </p:cNvPr>
              <p:cNvSpPr/>
              <p:nvPr/>
            </p:nvSpPr>
            <p:spPr>
              <a:xfrm flipV="1">
                <a:off x="1547874" y="3641854"/>
                <a:ext cx="413054" cy="299770"/>
              </a:xfrm>
              <a:custGeom>
                <a:avLst/>
                <a:gdLst>
                  <a:gd name="connsiteX0" fmla="*/ 78 w 413054"/>
                  <a:gd name="connsiteY0" fmla="*/ 299909 h 299770"/>
                  <a:gd name="connsiteX1" fmla="*/ 413132 w 413054"/>
                  <a:gd name="connsiteY1" fmla="*/ 138 h 2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054" h="299770">
                    <a:moveTo>
                      <a:pt x="78" y="299909"/>
                    </a:moveTo>
                    <a:lnTo>
                      <a:pt x="413132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31710076-2680-DA60-76A3-DB9FE34EEBA9}"/>
                  </a:ext>
                </a:extLst>
              </p:cNvPr>
              <p:cNvSpPr/>
              <p:nvPr/>
            </p:nvSpPr>
            <p:spPr>
              <a:xfrm flipV="1">
                <a:off x="1960926" y="3455572"/>
                <a:ext cx="461955" cy="486055"/>
              </a:xfrm>
              <a:custGeom>
                <a:avLst/>
                <a:gdLst>
                  <a:gd name="connsiteX0" fmla="*/ 462101 w 461955"/>
                  <a:gd name="connsiteY0" fmla="*/ 486194 h 486055"/>
                  <a:gd name="connsiteX1" fmla="*/ 146 w 461955"/>
                  <a:gd name="connsiteY1" fmla="*/ 138 h 48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1955" h="486055">
                    <a:moveTo>
                      <a:pt x="462101" y="486194"/>
                    </a:moveTo>
                    <a:lnTo>
                      <a:pt x="146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31E39A42-3538-AF5A-4326-53AFC48EFA5D}"/>
                  </a:ext>
                </a:extLst>
              </p:cNvPr>
              <p:cNvSpPr/>
              <p:nvPr/>
            </p:nvSpPr>
            <p:spPr>
              <a:xfrm flipV="1">
                <a:off x="1755955" y="2858541"/>
                <a:ext cx="538413" cy="119046"/>
              </a:xfrm>
              <a:custGeom>
                <a:avLst/>
                <a:gdLst>
                  <a:gd name="connsiteX0" fmla="*/ 94 w 538413"/>
                  <a:gd name="connsiteY0" fmla="*/ 54 h 119046"/>
                  <a:gd name="connsiteX1" fmla="*/ 538507 w 538413"/>
                  <a:gd name="connsiteY1" fmla="*/ 119100 h 11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413" h="119046">
                    <a:moveTo>
                      <a:pt x="94" y="54"/>
                    </a:moveTo>
                    <a:lnTo>
                      <a:pt x="538507" y="11910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72396B1A-E0A4-BD94-43A2-115388ECECF0}"/>
                  </a:ext>
                </a:extLst>
              </p:cNvPr>
              <p:cNvSpPr/>
              <p:nvPr/>
            </p:nvSpPr>
            <p:spPr>
              <a:xfrm flipV="1">
                <a:off x="2095000" y="2378650"/>
                <a:ext cx="199362" cy="479891"/>
              </a:xfrm>
              <a:custGeom>
                <a:avLst/>
                <a:gdLst>
                  <a:gd name="connsiteX0" fmla="*/ 120 w 199362"/>
                  <a:gd name="connsiteY0" fmla="*/ 479946 h 479891"/>
                  <a:gd name="connsiteX1" fmla="*/ 199483 w 199362"/>
                  <a:gd name="connsiteY1" fmla="*/ 54 h 47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362" h="479891">
                    <a:moveTo>
                      <a:pt x="120" y="479946"/>
                    </a:moveTo>
                    <a:lnTo>
                      <a:pt x="199483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9A67B384-64A7-23E2-ACDD-DB9209AD0541}"/>
                  </a:ext>
                </a:extLst>
              </p:cNvPr>
              <p:cNvSpPr/>
              <p:nvPr/>
            </p:nvSpPr>
            <p:spPr>
              <a:xfrm flipV="1">
                <a:off x="1223153" y="2186904"/>
                <a:ext cx="202167" cy="379734"/>
              </a:xfrm>
              <a:custGeom>
                <a:avLst/>
                <a:gdLst>
                  <a:gd name="connsiteX0" fmla="*/ 52 w 202167"/>
                  <a:gd name="connsiteY0" fmla="*/ 1 h 379734"/>
                  <a:gd name="connsiteX1" fmla="*/ 202220 w 202167"/>
                  <a:gd name="connsiteY1" fmla="*/ 379736 h 37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167" h="379734">
                    <a:moveTo>
                      <a:pt x="52" y="1"/>
                    </a:moveTo>
                    <a:lnTo>
                      <a:pt x="202220" y="37973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DAE52BAE-5425-BFD0-8D61-9CEC95E31486}"/>
                  </a:ext>
                </a:extLst>
              </p:cNvPr>
              <p:cNvSpPr/>
              <p:nvPr/>
            </p:nvSpPr>
            <p:spPr>
              <a:xfrm flipV="1">
                <a:off x="1021937" y="2186904"/>
                <a:ext cx="403383" cy="186084"/>
              </a:xfrm>
              <a:custGeom>
                <a:avLst/>
                <a:gdLst>
                  <a:gd name="connsiteX0" fmla="*/ 37 w 403383"/>
                  <a:gd name="connsiteY0" fmla="*/ 1 h 186084"/>
                  <a:gd name="connsiteX1" fmla="*/ 403421 w 403383"/>
                  <a:gd name="connsiteY1" fmla="*/ 186086 h 18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383" h="186084">
                    <a:moveTo>
                      <a:pt x="37" y="1"/>
                    </a:moveTo>
                    <a:lnTo>
                      <a:pt x="403421" y="18608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5BB4392-1825-853E-0E9A-F17D34CD3D49}"/>
                </a:ext>
              </a:extLst>
            </p:cNvPr>
            <p:cNvGrpSpPr/>
            <p:nvPr/>
          </p:nvGrpSpPr>
          <p:grpSpPr>
            <a:xfrm>
              <a:off x="589631" y="2012336"/>
              <a:ext cx="1858192" cy="1941267"/>
              <a:chOff x="564693" y="2186904"/>
              <a:chExt cx="1858192" cy="1941267"/>
            </a:xfrm>
          </p:grpSpPr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C589486B-6265-3EC3-8BCC-FEF2614500C4}"/>
                  </a:ext>
                </a:extLst>
              </p:cNvPr>
              <p:cNvSpPr/>
              <p:nvPr/>
            </p:nvSpPr>
            <p:spPr>
              <a:xfrm flipV="1">
                <a:off x="1226461" y="2666295"/>
                <a:ext cx="205474" cy="671688"/>
              </a:xfrm>
              <a:custGeom>
                <a:avLst/>
                <a:gdLst>
                  <a:gd name="connsiteX0" fmla="*/ 205543 w 205474"/>
                  <a:gd name="connsiteY0" fmla="*/ 671780 h 671688"/>
                  <a:gd name="connsiteX1" fmla="*/ 69 w 205474"/>
                  <a:gd name="connsiteY1" fmla="*/ 91 h 6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4" h="671688">
                    <a:moveTo>
                      <a:pt x="205543" y="671780"/>
                    </a:moveTo>
                    <a:lnTo>
                      <a:pt x="69" y="9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20B8B762-8D4A-CE8D-9B88-4104D8560137}"/>
                  </a:ext>
                </a:extLst>
              </p:cNvPr>
              <p:cNvSpPr/>
              <p:nvPr/>
            </p:nvSpPr>
            <p:spPr>
              <a:xfrm flipV="1">
                <a:off x="1431935" y="2666295"/>
                <a:ext cx="660314" cy="4258"/>
              </a:xfrm>
              <a:custGeom>
                <a:avLst/>
                <a:gdLst>
                  <a:gd name="connsiteX0" fmla="*/ 69 w 660314"/>
                  <a:gd name="connsiteY0" fmla="*/ 4298 h 4258"/>
                  <a:gd name="connsiteX1" fmla="*/ 660383 w 660314"/>
                  <a:gd name="connsiteY1" fmla="*/ 39 h 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314" h="4258">
                    <a:moveTo>
                      <a:pt x="69" y="4298"/>
                    </a:moveTo>
                    <a:lnTo>
                      <a:pt x="660383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395F84D7-0CA0-184A-B048-0A15DF6F1B35}"/>
                  </a:ext>
                </a:extLst>
              </p:cNvPr>
              <p:cNvSpPr/>
              <p:nvPr/>
            </p:nvSpPr>
            <p:spPr>
              <a:xfrm flipV="1">
                <a:off x="2092244" y="2378650"/>
                <a:ext cx="2755" cy="291903"/>
              </a:xfrm>
              <a:custGeom>
                <a:avLst/>
                <a:gdLst>
                  <a:gd name="connsiteX0" fmla="*/ 2876 w 2755"/>
                  <a:gd name="connsiteY0" fmla="*/ 291943 h 291903"/>
                  <a:gd name="connsiteX1" fmla="*/ 120 w 2755"/>
                  <a:gd name="connsiteY1" fmla="*/ 39 h 29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55" h="291903">
                    <a:moveTo>
                      <a:pt x="2876" y="291943"/>
                    </a:moveTo>
                    <a:lnTo>
                      <a:pt x="120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B0BC6E95-4D9C-75B9-6226-CFA1D46F7E1A}"/>
                  </a:ext>
                </a:extLst>
              </p:cNvPr>
              <p:cNvSpPr/>
              <p:nvPr/>
            </p:nvSpPr>
            <p:spPr>
              <a:xfrm flipV="1">
                <a:off x="1223153" y="2566638"/>
                <a:ext cx="532801" cy="410949"/>
              </a:xfrm>
              <a:custGeom>
                <a:avLst/>
                <a:gdLst>
                  <a:gd name="connsiteX0" fmla="*/ 52 w 532801"/>
                  <a:gd name="connsiteY0" fmla="*/ 411013 h 410949"/>
                  <a:gd name="connsiteX1" fmla="*/ 532854 w 532801"/>
                  <a:gd name="connsiteY1" fmla="*/ 63 h 41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1" h="410949">
                    <a:moveTo>
                      <a:pt x="52" y="411013"/>
                    </a:moveTo>
                    <a:lnTo>
                      <a:pt x="532854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C30784BE-58AF-0D3D-E9CD-8BA567DCD6C1}"/>
                  </a:ext>
                </a:extLst>
              </p:cNvPr>
              <p:cNvSpPr/>
              <p:nvPr/>
            </p:nvSpPr>
            <p:spPr>
              <a:xfrm flipV="1">
                <a:off x="1425322" y="2186904"/>
                <a:ext cx="669684" cy="191745"/>
              </a:xfrm>
              <a:custGeom>
                <a:avLst/>
                <a:gdLst>
                  <a:gd name="connsiteX0" fmla="*/ 68 w 669684"/>
                  <a:gd name="connsiteY0" fmla="*/ 191762 h 191745"/>
                  <a:gd name="connsiteX1" fmla="*/ 669752 w 669684"/>
                  <a:gd name="connsiteY1" fmla="*/ 16 h 19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684" h="191745">
                    <a:moveTo>
                      <a:pt x="68" y="191762"/>
                    </a:moveTo>
                    <a:lnTo>
                      <a:pt x="669752" y="1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7B3EA891-E420-3F40-8E85-777D839FFFB3}"/>
                  </a:ext>
                </a:extLst>
              </p:cNvPr>
              <p:cNvSpPr/>
              <p:nvPr/>
            </p:nvSpPr>
            <p:spPr>
              <a:xfrm flipV="1">
                <a:off x="1021937" y="2372988"/>
                <a:ext cx="409997" cy="293305"/>
              </a:xfrm>
              <a:custGeom>
                <a:avLst/>
                <a:gdLst>
                  <a:gd name="connsiteX0" fmla="*/ 37 w 409997"/>
                  <a:gd name="connsiteY0" fmla="*/ 293345 h 293305"/>
                  <a:gd name="connsiteX1" fmla="*/ 410034 w 409997"/>
                  <a:gd name="connsiteY1" fmla="*/ 39 h 29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9997" h="293305">
                    <a:moveTo>
                      <a:pt x="37" y="293345"/>
                    </a:moveTo>
                    <a:lnTo>
                      <a:pt x="410034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0CAEB9C5-6B18-DA7D-88F6-796A7DC9A5A6}"/>
                  </a:ext>
                </a:extLst>
              </p:cNvPr>
              <p:cNvSpPr/>
              <p:nvPr/>
            </p:nvSpPr>
            <p:spPr>
              <a:xfrm flipV="1">
                <a:off x="1097494" y="2977587"/>
                <a:ext cx="658460" cy="180924"/>
              </a:xfrm>
              <a:custGeom>
                <a:avLst/>
                <a:gdLst>
                  <a:gd name="connsiteX0" fmla="*/ 658555 w 658460"/>
                  <a:gd name="connsiteY0" fmla="*/ 181002 h 180924"/>
                  <a:gd name="connsiteX1" fmla="*/ 94 w 658460"/>
                  <a:gd name="connsiteY1" fmla="*/ 77 h 1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460" h="180924">
                    <a:moveTo>
                      <a:pt x="658555" y="181002"/>
                    </a:moveTo>
                    <a:lnTo>
                      <a:pt x="94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17D9B38D-E294-E78B-93EA-61F9854C6968}"/>
                  </a:ext>
                </a:extLst>
              </p:cNvPr>
              <p:cNvSpPr/>
              <p:nvPr/>
            </p:nvSpPr>
            <p:spPr>
              <a:xfrm flipV="1">
                <a:off x="690352" y="2978540"/>
                <a:ext cx="407142" cy="179972"/>
              </a:xfrm>
              <a:custGeom>
                <a:avLst/>
                <a:gdLst>
                  <a:gd name="connsiteX0" fmla="*/ 11 w 407142"/>
                  <a:gd name="connsiteY0" fmla="*/ 180050 h 179972"/>
                  <a:gd name="connsiteX1" fmla="*/ 407153 w 407142"/>
                  <a:gd name="connsiteY1" fmla="*/ 77 h 17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79972">
                    <a:moveTo>
                      <a:pt x="11" y="180050"/>
                    </a:moveTo>
                    <a:lnTo>
                      <a:pt x="407153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BFA16515-A44F-1265-A163-078628051A9A}"/>
                  </a:ext>
                </a:extLst>
              </p:cNvPr>
              <p:cNvSpPr/>
              <p:nvPr/>
            </p:nvSpPr>
            <p:spPr>
              <a:xfrm flipV="1">
                <a:off x="893922" y="3158514"/>
                <a:ext cx="203571" cy="481294"/>
              </a:xfrm>
              <a:custGeom>
                <a:avLst/>
                <a:gdLst>
                  <a:gd name="connsiteX0" fmla="*/ 27 w 203571"/>
                  <a:gd name="connsiteY0" fmla="*/ 77 h 481294"/>
                  <a:gd name="connsiteX1" fmla="*/ 203598 w 203571"/>
                  <a:gd name="connsiteY1" fmla="*/ 481371 h 4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1" h="481294">
                    <a:moveTo>
                      <a:pt x="27" y="77"/>
                    </a:moveTo>
                    <a:lnTo>
                      <a:pt x="203598" y="48137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6811CD75-C5FA-E5CB-E8BC-77B788A872B4}"/>
                  </a:ext>
                </a:extLst>
              </p:cNvPr>
              <p:cNvSpPr/>
              <p:nvPr/>
            </p:nvSpPr>
            <p:spPr>
              <a:xfrm flipV="1">
                <a:off x="1547874" y="2977587"/>
                <a:ext cx="208080" cy="664223"/>
              </a:xfrm>
              <a:custGeom>
                <a:avLst/>
                <a:gdLst>
                  <a:gd name="connsiteX0" fmla="*/ 208175 w 208080"/>
                  <a:gd name="connsiteY0" fmla="*/ 664338 h 664223"/>
                  <a:gd name="connsiteX1" fmla="*/ 94 w 208080"/>
                  <a:gd name="connsiteY1" fmla="*/ 115 h 6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080" h="664223">
                    <a:moveTo>
                      <a:pt x="208175" y="664338"/>
                    </a:moveTo>
                    <a:lnTo>
                      <a:pt x="94" y="11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1EF17AD2-596F-4DD8-1D99-256610A9CD8B}"/>
                  </a:ext>
                </a:extLst>
              </p:cNvPr>
              <p:cNvSpPr/>
              <p:nvPr/>
            </p:nvSpPr>
            <p:spPr>
              <a:xfrm flipV="1">
                <a:off x="688448" y="3337983"/>
                <a:ext cx="538013" cy="118545"/>
              </a:xfrm>
              <a:custGeom>
                <a:avLst/>
                <a:gdLst>
                  <a:gd name="connsiteX0" fmla="*/ 11 w 538013"/>
                  <a:gd name="connsiteY0" fmla="*/ 91 h 118545"/>
                  <a:gd name="connsiteX1" fmla="*/ 538024 w 538013"/>
                  <a:gd name="connsiteY1" fmla="*/ 118636 h 11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013" h="118545">
                    <a:moveTo>
                      <a:pt x="11" y="91"/>
                    </a:moveTo>
                    <a:lnTo>
                      <a:pt x="538024" y="11863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211CB534-A2CC-7A35-1AAF-BAE41C9ABDED}"/>
                  </a:ext>
                </a:extLst>
              </p:cNvPr>
              <p:cNvSpPr/>
              <p:nvPr/>
            </p:nvSpPr>
            <p:spPr>
              <a:xfrm flipV="1">
                <a:off x="1760665" y="3340337"/>
                <a:ext cx="536559" cy="414706"/>
              </a:xfrm>
              <a:custGeom>
                <a:avLst/>
                <a:gdLst>
                  <a:gd name="connsiteX0" fmla="*/ 536696 w 536559"/>
                  <a:gd name="connsiteY0" fmla="*/ 414830 h 414706"/>
                  <a:gd name="connsiteX1" fmla="*/ 136 w 536559"/>
                  <a:gd name="connsiteY1" fmla="*/ 124 h 4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559" h="414706">
                    <a:moveTo>
                      <a:pt x="536696" y="414830"/>
                    </a:moveTo>
                    <a:lnTo>
                      <a:pt x="136" y="124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1C31D477-0B51-FCE7-0B09-CF2FC5FF91DE}"/>
                  </a:ext>
                </a:extLst>
              </p:cNvPr>
              <p:cNvSpPr/>
              <p:nvPr/>
            </p:nvSpPr>
            <p:spPr>
              <a:xfrm flipV="1">
                <a:off x="564693" y="2862600"/>
                <a:ext cx="123755" cy="593928"/>
              </a:xfrm>
              <a:custGeom>
                <a:avLst/>
                <a:gdLst>
                  <a:gd name="connsiteX0" fmla="*/ 123767 w 123755"/>
                  <a:gd name="connsiteY0" fmla="*/ 54 h 593928"/>
                  <a:gd name="connsiteX1" fmla="*/ 11 w 123755"/>
                  <a:gd name="connsiteY1" fmla="*/ 593982 h 5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755" h="593928">
                    <a:moveTo>
                      <a:pt x="123767" y="54"/>
                    </a:moveTo>
                    <a:lnTo>
                      <a:pt x="11" y="593982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5385E1FE-FD3E-B387-0A0D-78D53CDC11CF}"/>
                  </a:ext>
                </a:extLst>
              </p:cNvPr>
              <p:cNvSpPr/>
              <p:nvPr/>
            </p:nvSpPr>
            <p:spPr>
              <a:xfrm flipV="1">
                <a:off x="688448" y="3456528"/>
                <a:ext cx="205475" cy="480843"/>
              </a:xfrm>
              <a:custGeom>
                <a:avLst/>
                <a:gdLst>
                  <a:gd name="connsiteX0" fmla="*/ 11 w 205475"/>
                  <a:gd name="connsiteY0" fmla="*/ 480982 h 480843"/>
                  <a:gd name="connsiteX1" fmla="*/ 205486 w 205475"/>
                  <a:gd name="connsiteY1" fmla="*/ 138 h 48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5" h="480843">
                    <a:moveTo>
                      <a:pt x="11" y="480982"/>
                    </a:moveTo>
                    <a:lnTo>
                      <a:pt x="205486" y="138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88E516D0-7437-4042-ECA5-EE3DDE4CF73F}"/>
                  </a:ext>
                </a:extLst>
              </p:cNvPr>
              <p:cNvSpPr/>
              <p:nvPr/>
            </p:nvSpPr>
            <p:spPr>
              <a:xfrm flipV="1">
                <a:off x="1553789" y="3941634"/>
                <a:ext cx="407142" cy="186535"/>
              </a:xfrm>
              <a:custGeom>
                <a:avLst/>
                <a:gdLst>
                  <a:gd name="connsiteX0" fmla="*/ 407253 w 407142"/>
                  <a:gd name="connsiteY0" fmla="*/ 186688 h 186535"/>
                  <a:gd name="connsiteX1" fmla="*/ 110 w 407142"/>
                  <a:gd name="connsiteY1" fmla="*/ 153 h 1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86535">
                    <a:moveTo>
                      <a:pt x="407253" y="186688"/>
                    </a:moveTo>
                    <a:lnTo>
                      <a:pt x="110" y="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3C5EFA81-A126-35C8-88AD-A414DEA7D0EC}"/>
                  </a:ext>
                </a:extLst>
              </p:cNvPr>
              <p:cNvSpPr/>
              <p:nvPr/>
            </p:nvSpPr>
            <p:spPr>
              <a:xfrm flipV="1">
                <a:off x="2294370" y="2858542"/>
                <a:ext cx="128515" cy="597034"/>
              </a:xfrm>
              <a:custGeom>
                <a:avLst/>
                <a:gdLst>
                  <a:gd name="connsiteX0" fmla="*/ 136 w 128515"/>
                  <a:gd name="connsiteY0" fmla="*/ 597135 h 597034"/>
                  <a:gd name="connsiteX1" fmla="*/ 128651 w 128515"/>
                  <a:gd name="connsiteY1" fmla="*/ 100 h 5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15" h="597034">
                    <a:moveTo>
                      <a:pt x="136" y="597135"/>
                    </a:moveTo>
                    <a:lnTo>
                      <a:pt x="128651" y="100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E9C572AE-17F6-609C-2A47-B01838D80F55}"/>
                  </a:ext>
                </a:extLst>
              </p:cNvPr>
              <p:cNvSpPr/>
              <p:nvPr/>
            </p:nvSpPr>
            <p:spPr>
              <a:xfrm flipV="1">
                <a:off x="1226461" y="3337982"/>
                <a:ext cx="534204" cy="417061"/>
              </a:xfrm>
              <a:custGeom>
                <a:avLst/>
                <a:gdLst>
                  <a:gd name="connsiteX0" fmla="*/ 534299 w 534204"/>
                  <a:gd name="connsiteY0" fmla="*/ 91 h 417061"/>
                  <a:gd name="connsiteX1" fmla="*/ 95 w 534204"/>
                  <a:gd name="connsiteY1" fmla="*/ 417153 h 41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204" h="417061">
                    <a:moveTo>
                      <a:pt x="534299" y="91"/>
                    </a:moveTo>
                    <a:lnTo>
                      <a:pt x="95" y="417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9FE01628-1241-5654-ADED-3A21B4612DEE}"/>
                  </a:ext>
                </a:extLst>
              </p:cNvPr>
              <p:cNvSpPr/>
              <p:nvPr/>
            </p:nvSpPr>
            <p:spPr>
              <a:xfrm flipV="1">
                <a:off x="1553787" y="3755050"/>
                <a:ext cx="206877" cy="373121"/>
              </a:xfrm>
              <a:custGeom>
                <a:avLst/>
                <a:gdLst>
                  <a:gd name="connsiteX0" fmla="*/ 78 w 206877"/>
                  <a:gd name="connsiteY0" fmla="*/ 124 h 373121"/>
                  <a:gd name="connsiteX1" fmla="*/ 206956 w 206877"/>
                  <a:gd name="connsiteY1" fmla="*/ 373245 h 3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877" h="373121">
                    <a:moveTo>
                      <a:pt x="78" y="124"/>
                    </a:moveTo>
                    <a:lnTo>
                      <a:pt x="206956" y="37324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9808BFCA-8B63-7F45-1955-F03BC2731884}"/>
                  </a:ext>
                </a:extLst>
              </p:cNvPr>
              <p:cNvSpPr/>
              <p:nvPr/>
            </p:nvSpPr>
            <p:spPr>
              <a:xfrm flipV="1">
                <a:off x="2297222" y="3340334"/>
                <a:ext cx="125659" cy="115238"/>
              </a:xfrm>
              <a:custGeom>
                <a:avLst/>
                <a:gdLst>
                  <a:gd name="connsiteX0" fmla="*/ 125806 w 125659"/>
                  <a:gd name="connsiteY0" fmla="*/ 91 h 115238"/>
                  <a:gd name="connsiteX1" fmla="*/ 146 w 125659"/>
                  <a:gd name="connsiteY1" fmla="*/ 115329 h 1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115238">
                    <a:moveTo>
                      <a:pt x="125806" y="91"/>
                    </a:moveTo>
                    <a:lnTo>
                      <a:pt x="146" y="11532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7DA7AFE3-0366-244C-8640-97159ED5B3C0}"/>
                  </a:ext>
                </a:extLst>
              </p:cNvPr>
              <p:cNvSpPr/>
              <p:nvPr/>
            </p:nvSpPr>
            <p:spPr>
              <a:xfrm flipV="1">
                <a:off x="564742" y="2862601"/>
                <a:ext cx="125609" cy="115939"/>
              </a:xfrm>
              <a:custGeom>
                <a:avLst/>
                <a:gdLst>
                  <a:gd name="connsiteX0" fmla="*/ 1 w 125609"/>
                  <a:gd name="connsiteY0" fmla="*/ 116003 h 115939"/>
                  <a:gd name="connsiteX1" fmla="*/ 125611 w 125609"/>
                  <a:gd name="connsiteY1" fmla="*/ 63 h 11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09" h="115939">
                    <a:moveTo>
                      <a:pt x="1" y="116003"/>
                    </a:moveTo>
                    <a:lnTo>
                      <a:pt x="125611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3" name="右矢印 42">
            <a:extLst>
              <a:ext uri="{FF2B5EF4-FFF2-40B4-BE49-F238E27FC236}">
                <a16:creationId xmlns:a16="http://schemas.microsoft.com/office/drawing/2014/main" id="{CA86EBCD-A35C-E9DA-69C8-083698AD8351}"/>
              </a:ext>
            </a:extLst>
          </p:cNvPr>
          <p:cNvSpPr/>
          <p:nvPr/>
        </p:nvSpPr>
        <p:spPr>
          <a:xfrm>
            <a:off x="2562666" y="3150468"/>
            <a:ext cx="473922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8F108B1-A2BD-EA98-B861-A8170EBEE1A1}"/>
              </a:ext>
            </a:extLst>
          </p:cNvPr>
          <p:cNvGrpSpPr/>
          <p:nvPr/>
        </p:nvGrpSpPr>
        <p:grpSpPr>
          <a:xfrm>
            <a:off x="3542368" y="2366127"/>
            <a:ext cx="1579139" cy="1626788"/>
            <a:chOff x="3768954" y="1918447"/>
            <a:chExt cx="1579139" cy="1626788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8E0DC86A-2D9F-4FC8-7C93-51873AF90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1223" y="1918447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1EB01936-8A13-E0C5-9F31-9ACB27C72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035" y="2311865"/>
              <a:ext cx="237587" cy="2153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FF92AC42-F471-FD13-A52E-57709B7E0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28" y="2454171"/>
              <a:ext cx="0" cy="321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26953BD6-D0C1-2738-1D2D-AFDEBE820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954" y="217883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4B013FA5-6889-F6CB-16B1-BC3BDD6886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3608" y="2178832"/>
              <a:ext cx="317956" cy="336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33E480A-4617-EC53-AC4E-8E41054DD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160" y="2527150"/>
              <a:ext cx="276874" cy="1608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91025F92-928D-231D-B145-7B94A59140E3}"/>
                </a:ext>
              </a:extLst>
            </p:cNvPr>
            <p:cNvCxnSpPr>
              <a:cxnSpLocks/>
            </p:cNvCxnSpPr>
            <p:nvPr/>
          </p:nvCxnSpPr>
          <p:spPr>
            <a:xfrm>
              <a:off x="4001160" y="2688036"/>
              <a:ext cx="66550" cy="3145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59FF50DF-D8B8-9724-6542-B1BB1FE60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666" y="274229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E88801E1-24C3-E958-159D-871A1F607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48" y="2615039"/>
              <a:ext cx="276855" cy="160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00AB3C6D-0A8E-D78E-45EF-9D4DA4095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055" y="2830324"/>
              <a:ext cx="130038" cy="2939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298975F3-1011-553D-F3B2-B3C8B1ACBE39}"/>
                </a:ext>
              </a:extLst>
            </p:cNvPr>
            <p:cNvCxnSpPr>
              <a:cxnSpLocks/>
            </p:cNvCxnSpPr>
            <p:nvPr/>
          </p:nvCxnSpPr>
          <p:spPr>
            <a:xfrm>
              <a:off x="4900099" y="3090613"/>
              <a:ext cx="317956" cy="336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D0B078E1-C330-89E8-F7F6-2E4815BCAE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3648" y="2775940"/>
              <a:ext cx="66472" cy="314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58519862-DC4C-25C0-CC46-A5AC40BAB0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5655" y="3036230"/>
              <a:ext cx="236908" cy="215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943BA944-31E3-890E-5D26-7C87344A2DAA}"/>
                </a:ext>
              </a:extLst>
            </p:cNvPr>
            <p:cNvCxnSpPr>
              <a:cxnSpLocks/>
            </p:cNvCxnSpPr>
            <p:nvPr/>
          </p:nvCxnSpPr>
          <p:spPr>
            <a:xfrm>
              <a:off x="4175453" y="3511602"/>
              <a:ext cx="317956" cy="336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2830CEA2-6388-3908-67CC-440E2C536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: Set of edges that are not cut in unfolding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2830CEA2-6388-3908-67CC-440E2C53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  <a:blipFill>
                <a:blip r:embed="rId7"/>
                <a:stretch>
                  <a:fillRect l="-147" t="-7692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E8DD7ABD-A53E-22D1-269C-B851670C28B4}"/>
              </a:ext>
            </a:extLst>
          </p:cNvPr>
          <p:cNvGrpSpPr/>
          <p:nvPr/>
        </p:nvGrpSpPr>
        <p:grpSpPr>
          <a:xfrm>
            <a:off x="5676269" y="1279703"/>
            <a:ext cx="3190661" cy="2160000"/>
            <a:chOff x="5925368" y="2484296"/>
            <a:chExt cx="3063500" cy="2073914"/>
          </a:xfrm>
          <a:solidFill>
            <a:schemeClr val="accent2"/>
          </a:solidFill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210F3882-F048-C4E6-EE69-26C2C055942E}"/>
                </a:ext>
              </a:extLst>
            </p:cNvPr>
            <p:cNvSpPr/>
            <p:nvPr/>
          </p:nvSpPr>
          <p:spPr>
            <a:xfrm>
              <a:off x="7458897" y="3016635"/>
              <a:ext cx="535308" cy="62204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5B36D7E4-6EC4-19A0-E477-3A40F1BE4C4E}"/>
                </a:ext>
              </a:extLst>
            </p:cNvPr>
            <p:cNvSpPr/>
            <p:nvPr/>
          </p:nvSpPr>
          <p:spPr>
            <a:xfrm>
              <a:off x="6920074" y="2741392"/>
              <a:ext cx="587868" cy="608450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CD58F9FC-1197-EC1A-E290-BA652A22AC15}"/>
                </a:ext>
              </a:extLst>
            </p:cNvPr>
            <p:cNvSpPr/>
            <p:nvPr/>
          </p:nvSpPr>
          <p:spPr>
            <a:xfrm>
              <a:off x="7994205" y="3327656"/>
              <a:ext cx="994663" cy="98449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18F3C934-04D8-30C4-4691-DD876E0225E4}"/>
                </a:ext>
              </a:extLst>
            </p:cNvPr>
            <p:cNvSpPr/>
            <p:nvPr/>
          </p:nvSpPr>
          <p:spPr>
            <a:xfrm>
              <a:off x="7994205" y="3016635"/>
              <a:ext cx="535308" cy="62204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49AE2168-C555-8588-9DFF-37024BDFD6E9}"/>
                </a:ext>
              </a:extLst>
            </p:cNvPr>
            <p:cNvSpPr/>
            <p:nvPr/>
          </p:nvSpPr>
          <p:spPr>
            <a:xfrm>
              <a:off x="7128097" y="3573718"/>
              <a:ext cx="994661" cy="9844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1CCD46A2-4178-742B-5C53-18D4D3F9B87A}"/>
                </a:ext>
              </a:extLst>
            </p:cNvPr>
            <p:cNvSpPr/>
            <p:nvPr/>
          </p:nvSpPr>
          <p:spPr>
            <a:xfrm>
              <a:off x="6384870" y="3157460"/>
              <a:ext cx="994658" cy="9844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CF19C7CA-3280-E71D-6C41-3461AD775E61}"/>
                </a:ext>
              </a:extLst>
            </p:cNvPr>
            <p:cNvSpPr/>
            <p:nvPr/>
          </p:nvSpPr>
          <p:spPr>
            <a:xfrm>
              <a:off x="6791510" y="2549282"/>
              <a:ext cx="587865" cy="608450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0549B0BC-9C6D-0CA6-97F4-7A31357D1A76}"/>
                </a:ext>
              </a:extLst>
            </p:cNvPr>
            <p:cNvSpPr/>
            <p:nvPr/>
          </p:nvSpPr>
          <p:spPr>
            <a:xfrm>
              <a:off x="5925368" y="2484296"/>
              <a:ext cx="994658" cy="9844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44A97737-E080-6933-5438-715418522A5C}"/>
              </a:ext>
            </a:extLst>
          </p:cNvPr>
          <p:cNvGrpSpPr/>
          <p:nvPr/>
        </p:nvGrpSpPr>
        <p:grpSpPr>
          <a:xfrm>
            <a:off x="6155205" y="1427056"/>
            <a:ext cx="2439896" cy="1504534"/>
            <a:chOff x="6155205" y="1427056"/>
            <a:chExt cx="2439896" cy="1504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0233D0D5-3395-4B9F-F14E-71BF340406D2}"/>
                    </a:ext>
                  </a:extLst>
                </p:cNvPr>
                <p:cNvSpPr txBox="1"/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0233D0D5-3395-4B9F-F14E-71BF34040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D59E69D6-E740-FCC6-3154-8A294F0D9395}"/>
                    </a:ext>
                  </a:extLst>
                </p:cNvPr>
                <p:cNvSpPr txBox="1"/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D59E69D6-E740-FCC6-3154-8A294F0D9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09C115AE-D4C6-153C-20CD-457BFB1054AC}"/>
                    </a:ext>
                  </a:extLst>
                </p:cNvPr>
                <p:cNvSpPr txBox="1"/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09C115AE-D4C6-153C-20CD-457BFB105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21827DA9-D366-5461-F93A-1C92433C703B}"/>
                    </a:ext>
                  </a:extLst>
                </p:cNvPr>
                <p:cNvSpPr txBox="1"/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21827DA9-D366-5461-F93A-1C92433C7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CE15775D-F91D-90C5-CA8F-F24AB342263F}"/>
                    </a:ext>
                  </a:extLst>
                </p:cNvPr>
                <p:cNvSpPr txBox="1"/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CE15775D-F91D-90C5-CA8F-F24AB3422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3F781C9D-73BC-80B6-CEA0-180BE32E0BF7}"/>
                    </a:ext>
                  </a:extLst>
                </p:cNvPr>
                <p:cNvSpPr txBox="1"/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3F781C9D-73BC-80B6-CEA0-180BE32E0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3AE84E7C-3630-4712-39E9-ED4A2063A0FA}"/>
                    </a:ext>
                  </a:extLst>
                </p:cNvPr>
                <p:cNvSpPr txBox="1"/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3AE84E7C-3630-4712-39E9-ED4A2063A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46823B9D-8640-7CBE-E688-D8B86A7099AD}"/>
              </a:ext>
            </a:extLst>
          </p:cNvPr>
          <p:cNvGrpSpPr/>
          <p:nvPr/>
        </p:nvGrpSpPr>
        <p:grpSpPr>
          <a:xfrm>
            <a:off x="6154684" y="1347423"/>
            <a:ext cx="2233824" cy="1768349"/>
            <a:chOff x="6154684" y="1347423"/>
            <a:chExt cx="2233824" cy="1768349"/>
          </a:xfrm>
        </p:grpSpPr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8E06DB8D-2487-FF11-A8F0-0FC7489456CF}"/>
                </a:ext>
              </a:extLst>
            </p:cNvPr>
            <p:cNvCxnSpPr>
              <a:cxnSpLocks/>
              <a:stCxn id="186" idx="0"/>
              <a:endCxn id="191" idx="0"/>
            </p:cNvCxnSpPr>
            <p:nvPr/>
          </p:nvCxnSpPr>
          <p:spPr>
            <a:xfrm flipV="1">
              <a:off x="6712264" y="1547584"/>
              <a:ext cx="478365" cy="433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99B10FCA-9F67-0EAA-25A4-A75F1632FAEB}"/>
                </a:ext>
              </a:extLst>
            </p:cNvPr>
            <p:cNvCxnSpPr>
              <a:cxnSpLocks/>
              <a:stCxn id="186" idx="0"/>
              <a:endCxn id="192" idx="1"/>
            </p:cNvCxnSpPr>
            <p:nvPr/>
          </p:nvCxnSpPr>
          <p:spPr>
            <a:xfrm flipH="1" flipV="1">
              <a:off x="6578364" y="1347423"/>
              <a:ext cx="133899" cy="6335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EE6E0F74-CEDF-76DD-5F0A-7F5D475E1179}"/>
                </a:ext>
              </a:extLst>
            </p:cNvPr>
            <p:cNvCxnSpPr>
              <a:cxnSpLocks/>
              <a:stCxn id="190" idx="3"/>
              <a:endCxn id="190" idx="2"/>
            </p:cNvCxnSpPr>
            <p:nvPr/>
          </p:nvCxnSpPr>
          <p:spPr>
            <a:xfrm flipV="1">
              <a:off x="6928944" y="2414312"/>
              <a:ext cx="261845" cy="591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769E0666-1391-A1FA-7BFF-1E9CFC5AADCC}"/>
                </a:ext>
              </a:extLst>
            </p:cNvPr>
            <p:cNvCxnSpPr>
              <a:cxnSpLocks/>
              <a:stCxn id="189" idx="0"/>
              <a:endCxn id="189" idx="4"/>
            </p:cNvCxnSpPr>
            <p:nvPr/>
          </p:nvCxnSpPr>
          <p:spPr>
            <a:xfrm flipH="1" flipV="1">
              <a:off x="7831021" y="2482066"/>
              <a:ext cx="133850" cy="633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6911D857-D789-ECDA-01EA-F3BDA13CCC88}"/>
                </a:ext>
              </a:extLst>
            </p:cNvPr>
            <p:cNvCxnSpPr>
              <a:cxnSpLocks/>
              <a:stCxn id="189" idx="4"/>
              <a:endCxn id="188" idx="0"/>
            </p:cNvCxnSpPr>
            <p:nvPr/>
          </p:nvCxnSpPr>
          <p:spPr>
            <a:xfrm flipH="1" flipV="1">
              <a:off x="7830980" y="1834139"/>
              <a:ext cx="40" cy="64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D34C2E04-E02D-1AAA-FA46-5D5AB1D4A874}"/>
                </a:ext>
              </a:extLst>
            </p:cNvPr>
            <p:cNvCxnSpPr>
              <a:cxnSpLocks/>
              <a:stCxn id="189" idx="4"/>
              <a:endCxn id="188" idx="1"/>
            </p:cNvCxnSpPr>
            <p:nvPr/>
          </p:nvCxnSpPr>
          <p:spPr>
            <a:xfrm flipV="1">
              <a:off x="7831021" y="2158070"/>
              <a:ext cx="557487" cy="32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39BC054D-9560-5936-167B-F2FBF2356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4684" y="1981128"/>
              <a:ext cx="557527" cy="3239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18D5FB3E-3229-6B34-5A99-3E4BC6922093}"/>
                  </a:ext>
                </a:extLst>
              </p:cNvPr>
              <p:cNvSpPr txBox="1"/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Minimal overlapping </a:t>
                </a: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partial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18D5FB3E-3229-6B34-5A99-3E4BC6922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blipFill>
                <a:blip r:embed="rId15"/>
                <a:stretch>
                  <a:fillRect l="-3376" t="-6061" r="-2532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角丸四角形吹き出し 217">
            <a:extLst>
              <a:ext uri="{FF2B5EF4-FFF2-40B4-BE49-F238E27FC236}">
                <a16:creationId xmlns:a16="http://schemas.microsoft.com/office/drawing/2014/main" id="{87C7E88B-7D9C-D57B-E2D4-0835872BF00C}"/>
              </a:ext>
            </a:extLst>
          </p:cNvPr>
          <p:cNvSpPr/>
          <p:nvPr/>
        </p:nvSpPr>
        <p:spPr>
          <a:xfrm>
            <a:off x="7625786" y="4335745"/>
            <a:ext cx="1206443" cy="457200"/>
          </a:xfrm>
          <a:prstGeom prst="wedgeRoundRectCallout">
            <a:avLst>
              <a:gd name="adj1" fmla="val -72943"/>
              <a:gd name="adj2" fmla="val -62500"/>
              <a:gd name="adj3" fmla="val 16667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MOPU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6CA76EA5-93D2-F90C-91A1-FC152C41A602}"/>
                  </a:ext>
                </a:extLst>
              </p:cNvPr>
              <p:cNvSpPr/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solidFill>
                <a:srgbClr val="FFFAFC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b="0" i="1" spc="-3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, the edge unfoldings always overlaps. </a:t>
                </a:r>
                <a:endParaRPr kumimoji="1" lang="ja-JP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6CA76EA5-93D2-F90C-91A1-FC152C41A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blipFill>
                <a:blip r:embed="rId16"/>
                <a:stretch>
                  <a:fillRect l="-440" t="-10000" b="-1750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BC6C1062-5448-1C2A-6C7F-2C11262C74F9}"/>
              </a:ext>
            </a:extLst>
          </p:cNvPr>
          <p:cNvSpPr txBox="1"/>
          <p:nvPr/>
        </p:nvSpPr>
        <p:spPr>
          <a:xfrm>
            <a:off x="256216" y="5466817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</p:spTree>
    <p:extLst>
      <p:ext uri="{BB962C8B-B14F-4D97-AF65-F5344CB8AC3E}">
        <p14:creationId xmlns:p14="http://schemas.microsoft.com/office/powerpoint/2010/main" val="28518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allAtOnce"/>
      <p:bldP spid="212" grpId="1" build="allAtOnce"/>
      <p:bldP spid="219" grpId="0"/>
      <p:bldP spid="217" grpId="0"/>
      <p:bldP spid="217" grpId="1"/>
      <p:bldP spid="220" grpId="0"/>
      <p:bldP spid="210" grpId="0"/>
      <p:bldP spid="218" grpId="0" animBg="1"/>
      <p:bldP spid="222" grpId="0" animBg="1"/>
      <p:bldP spid="2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CDE6DA-8536-9FCD-0584-56CE43D6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#(Edge unfoldings)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8181C1-62F4-6483-D39B-1035D1502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148DD8C-3EE5-7B77-B8F3-3BF2225BEA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7"/>
            <a:ext cx="8611377" cy="7903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A polyhedron can get different edge unfoldings depending on which edges are cut.</a:t>
            </a: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5C9AE5BD-AC83-F318-2B8F-192627C7F693}"/>
              </a:ext>
            </a:extLst>
          </p:cNvPr>
          <p:cNvSpPr/>
          <p:nvPr/>
        </p:nvSpPr>
        <p:spPr>
          <a:xfrm>
            <a:off x="266311" y="2639107"/>
            <a:ext cx="8611377" cy="3780000"/>
          </a:xfrm>
          <a:prstGeom prst="rect">
            <a:avLst/>
          </a:prstGeom>
          <a:solidFill>
            <a:srgbClr val="FAFFFE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AB691C59-6EF6-6F42-08C2-ECD40991E0A0}"/>
              </a:ext>
            </a:extLst>
          </p:cNvPr>
          <p:cNvSpPr txBox="1"/>
          <p:nvPr/>
        </p:nvSpPr>
        <p:spPr>
          <a:xfrm>
            <a:off x="266311" y="2163190"/>
            <a:ext cx="8611377" cy="468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lIns="14400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accent5">
                    <a:lumMod val="50000"/>
                  </a:schemeClr>
                </a:solidFill>
              </a:rPr>
              <a:t>[Ex.]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2400" dirty="0"/>
              <a:t>A cube has 11 different edge unfoldings.</a:t>
            </a:r>
            <a:endParaRPr kumimoji="1" lang="ja-JP" altLang="en-US" sz="2400"/>
          </a:p>
        </p:txBody>
      </p:sp>
      <p:grpSp>
        <p:nvGrpSpPr>
          <p:cNvPr id="295" name="グループ化 294">
            <a:extLst>
              <a:ext uri="{FF2B5EF4-FFF2-40B4-BE49-F238E27FC236}">
                <a16:creationId xmlns:a16="http://schemas.microsoft.com/office/drawing/2014/main" id="{DEFC2ED9-0BB2-CB27-4882-6E9E1A21FADD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2945145" y="2878759"/>
            <a:ext cx="1281703" cy="961278"/>
            <a:chOff x="3571306" y="1344983"/>
            <a:chExt cx="2160000" cy="1620000"/>
          </a:xfrm>
          <a:solidFill>
            <a:schemeClr val="bg1"/>
          </a:solidFill>
        </p:grpSpPr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43E709E5-EFD9-DE68-2EAE-0AE251A1A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7" name="正方形/長方形 296">
              <a:extLst>
                <a:ext uri="{FF2B5EF4-FFF2-40B4-BE49-F238E27FC236}">
                  <a16:creationId xmlns:a16="http://schemas.microsoft.com/office/drawing/2014/main" id="{F315217A-DEB8-1D15-BFA7-379B2636E9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8" name="正方形/長方形 297">
              <a:extLst>
                <a:ext uri="{FF2B5EF4-FFF2-40B4-BE49-F238E27FC236}">
                  <a16:creationId xmlns:a16="http://schemas.microsoft.com/office/drawing/2014/main" id="{C004D32C-9A01-0F10-631E-54A2D6E68B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9" name="正方形/長方形 298">
              <a:extLst>
                <a:ext uri="{FF2B5EF4-FFF2-40B4-BE49-F238E27FC236}">
                  <a16:creationId xmlns:a16="http://schemas.microsoft.com/office/drawing/2014/main" id="{ED16EBC2-47D4-8200-B568-094F1E7C8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0" name="正方形/長方形 299">
              <a:extLst>
                <a:ext uri="{FF2B5EF4-FFF2-40B4-BE49-F238E27FC236}">
                  <a16:creationId xmlns:a16="http://schemas.microsoft.com/office/drawing/2014/main" id="{12FCD347-E9E5-FC62-85E4-E6B25A881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1306" y="134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1" name="正方形/長方形 300">
              <a:extLst>
                <a:ext uri="{FF2B5EF4-FFF2-40B4-BE49-F238E27FC236}">
                  <a16:creationId xmlns:a16="http://schemas.microsoft.com/office/drawing/2014/main" id="{16FB88C4-3255-DCAD-E1F5-2B7AC28C4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1306" y="242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02" name="グループ化 301">
            <a:extLst>
              <a:ext uri="{FF2B5EF4-FFF2-40B4-BE49-F238E27FC236}">
                <a16:creationId xmlns:a16="http://schemas.microsoft.com/office/drawing/2014/main" id="{613C7825-FA32-8F60-23D0-64A7750A27B1}"/>
              </a:ext>
            </a:extLst>
          </p:cNvPr>
          <p:cNvGrpSpPr>
            <a:grpSpLocks noChangeAspect="1"/>
          </p:cNvGrpSpPr>
          <p:nvPr/>
        </p:nvGrpSpPr>
        <p:grpSpPr>
          <a:xfrm>
            <a:off x="4913544" y="2878871"/>
            <a:ext cx="1281703" cy="961278"/>
            <a:chOff x="6271306" y="1344983"/>
            <a:chExt cx="2160000" cy="1620000"/>
          </a:xfrm>
          <a:solidFill>
            <a:schemeClr val="bg1"/>
          </a:solidFill>
        </p:grpSpPr>
        <p:sp>
          <p:nvSpPr>
            <p:cNvPr id="303" name="正方形/長方形 302">
              <a:extLst>
                <a:ext uri="{FF2B5EF4-FFF2-40B4-BE49-F238E27FC236}">
                  <a16:creationId xmlns:a16="http://schemas.microsoft.com/office/drawing/2014/main" id="{7FCA3C8F-94A4-3AD2-7771-80C45582EB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76366088-59ED-AAC4-2C1D-BDC35ED0D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5" name="正方形/長方形 304">
              <a:extLst>
                <a:ext uri="{FF2B5EF4-FFF2-40B4-BE49-F238E27FC236}">
                  <a16:creationId xmlns:a16="http://schemas.microsoft.com/office/drawing/2014/main" id="{06B8A23D-7288-0942-A306-D66CEF14D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6" name="正方形/長方形 305">
              <a:extLst>
                <a:ext uri="{FF2B5EF4-FFF2-40B4-BE49-F238E27FC236}">
                  <a16:creationId xmlns:a16="http://schemas.microsoft.com/office/drawing/2014/main" id="{F9EF6836-C448-9FA6-F191-000F12879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1306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7" name="正方形/長方形 306">
              <a:extLst>
                <a:ext uri="{FF2B5EF4-FFF2-40B4-BE49-F238E27FC236}">
                  <a16:creationId xmlns:a16="http://schemas.microsoft.com/office/drawing/2014/main" id="{0196B602-F637-8EC7-6A53-6DAD4F2AD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1306" y="134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8" name="正方形/長方形 307">
              <a:extLst>
                <a:ext uri="{FF2B5EF4-FFF2-40B4-BE49-F238E27FC236}">
                  <a16:creationId xmlns:a16="http://schemas.microsoft.com/office/drawing/2014/main" id="{1E7F6DD2-0D9B-A453-EFD7-AB9604864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306" y="242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09" name="グループ化 308">
            <a:extLst>
              <a:ext uri="{FF2B5EF4-FFF2-40B4-BE49-F238E27FC236}">
                <a16:creationId xmlns:a16="http://schemas.microsoft.com/office/drawing/2014/main" id="{49FF14CE-A14F-EB5E-D304-01F65B9B6C26}"/>
              </a:ext>
            </a:extLst>
          </p:cNvPr>
          <p:cNvGrpSpPr>
            <a:grpSpLocks noChangeAspect="1"/>
          </p:cNvGrpSpPr>
          <p:nvPr/>
        </p:nvGrpSpPr>
        <p:grpSpPr>
          <a:xfrm>
            <a:off x="6852446" y="2880577"/>
            <a:ext cx="1281703" cy="959573"/>
            <a:chOff x="8984070" y="1344983"/>
            <a:chExt cx="2160000" cy="1617126"/>
          </a:xfrm>
          <a:solidFill>
            <a:schemeClr val="bg1"/>
          </a:solidFill>
        </p:grpSpPr>
        <p:sp>
          <p:nvSpPr>
            <p:cNvPr id="310" name="正方形/長方形 309">
              <a:extLst>
                <a:ext uri="{FF2B5EF4-FFF2-40B4-BE49-F238E27FC236}">
                  <a16:creationId xmlns:a16="http://schemas.microsoft.com/office/drawing/2014/main" id="{4D04E76F-E0A9-5AD6-7927-4BC74EAED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4070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F577B640-83CE-7C48-2BF1-A94D155A3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4070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2" name="正方形/長方形 311">
              <a:extLst>
                <a:ext uri="{FF2B5EF4-FFF2-40B4-BE49-F238E27FC236}">
                  <a16:creationId xmlns:a16="http://schemas.microsoft.com/office/drawing/2014/main" id="{8E86790C-3CAA-608E-49C5-7DE8A36E3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070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3" name="正方形/長方形 312">
              <a:extLst>
                <a:ext uri="{FF2B5EF4-FFF2-40B4-BE49-F238E27FC236}">
                  <a16:creationId xmlns:a16="http://schemas.microsoft.com/office/drawing/2014/main" id="{BEB64208-4DF6-21EA-5E30-4C8B5D1D6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04070" y="188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4" name="正方形/長方形 313">
              <a:extLst>
                <a:ext uri="{FF2B5EF4-FFF2-40B4-BE49-F238E27FC236}">
                  <a16:creationId xmlns:a16="http://schemas.microsoft.com/office/drawing/2014/main" id="{B48C68EA-D9C1-4F62-9BB3-EFFB07585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4070" y="1344983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5" name="正方形/長方形 314">
              <a:extLst>
                <a:ext uri="{FF2B5EF4-FFF2-40B4-BE49-F238E27FC236}">
                  <a16:creationId xmlns:a16="http://schemas.microsoft.com/office/drawing/2014/main" id="{58348FE8-F0EB-ADF0-8B0F-FBEF257AA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04070" y="242210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16" name="グループ化 315">
            <a:extLst>
              <a:ext uri="{FF2B5EF4-FFF2-40B4-BE49-F238E27FC236}">
                <a16:creationId xmlns:a16="http://schemas.microsoft.com/office/drawing/2014/main" id="{87AFDC44-1C38-F212-62D5-D3645C9C7AA5}"/>
              </a:ext>
            </a:extLst>
          </p:cNvPr>
          <p:cNvGrpSpPr/>
          <p:nvPr/>
        </p:nvGrpSpPr>
        <p:grpSpPr>
          <a:xfrm>
            <a:off x="1010389" y="4088864"/>
            <a:ext cx="1281703" cy="961278"/>
            <a:chOff x="7016546" y="1969673"/>
            <a:chExt cx="1440000" cy="1080000"/>
          </a:xfrm>
          <a:solidFill>
            <a:schemeClr val="bg1"/>
          </a:solidFill>
        </p:grpSpPr>
        <p:sp>
          <p:nvSpPr>
            <p:cNvPr id="317" name="正方形/長方形 316">
              <a:extLst>
                <a:ext uri="{FF2B5EF4-FFF2-40B4-BE49-F238E27FC236}">
                  <a16:creationId xmlns:a16="http://schemas.microsoft.com/office/drawing/2014/main" id="{34F4894F-2C13-4A28-DD59-0D6B06D8F7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6546" y="2329673"/>
              <a:ext cx="360000" cy="36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8" name="正方形/長方形 317">
              <a:extLst>
                <a:ext uri="{FF2B5EF4-FFF2-40B4-BE49-F238E27FC236}">
                  <a16:creationId xmlns:a16="http://schemas.microsoft.com/office/drawing/2014/main" id="{B3BAFD4F-6687-34E8-C56C-C0629E24A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8340" y="1969673"/>
              <a:ext cx="360000" cy="36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9" name="正方形/長方形 318">
              <a:extLst>
                <a:ext uri="{FF2B5EF4-FFF2-40B4-BE49-F238E27FC236}">
                  <a16:creationId xmlns:a16="http://schemas.microsoft.com/office/drawing/2014/main" id="{73919C2E-08E1-0027-CD88-3E89B70D3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8340" y="2329673"/>
              <a:ext cx="360000" cy="36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0" name="正方形/長方形 319">
              <a:extLst>
                <a:ext uri="{FF2B5EF4-FFF2-40B4-BE49-F238E27FC236}">
                  <a16:creationId xmlns:a16="http://schemas.microsoft.com/office/drawing/2014/main" id="{8BF1BD4C-392A-1A83-B75D-91F14EB29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6546" y="2329673"/>
              <a:ext cx="360000" cy="36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1" name="正方形/長方形 320">
              <a:extLst>
                <a:ext uri="{FF2B5EF4-FFF2-40B4-BE49-F238E27FC236}">
                  <a16:creationId xmlns:a16="http://schemas.microsoft.com/office/drawing/2014/main" id="{E228D90C-CEAB-8B37-01DF-9ED8F478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8340" y="2329673"/>
              <a:ext cx="360000" cy="36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2" name="正方形/長方形 321">
              <a:extLst>
                <a:ext uri="{FF2B5EF4-FFF2-40B4-BE49-F238E27FC236}">
                  <a16:creationId xmlns:a16="http://schemas.microsoft.com/office/drawing/2014/main" id="{090ED9D0-FA16-1A9A-51E5-8060E767F7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7443" y="2689673"/>
              <a:ext cx="360000" cy="36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23" name="グループ化 322">
            <a:extLst>
              <a:ext uri="{FF2B5EF4-FFF2-40B4-BE49-F238E27FC236}">
                <a16:creationId xmlns:a16="http://schemas.microsoft.com/office/drawing/2014/main" id="{CF199399-F3AD-862D-07C9-7D20328B2606}"/>
              </a:ext>
            </a:extLst>
          </p:cNvPr>
          <p:cNvGrpSpPr>
            <a:grpSpLocks noChangeAspect="1"/>
          </p:cNvGrpSpPr>
          <p:nvPr/>
        </p:nvGrpSpPr>
        <p:grpSpPr>
          <a:xfrm>
            <a:off x="2945145" y="4107001"/>
            <a:ext cx="1281703" cy="961278"/>
            <a:chOff x="3571306" y="3472925"/>
            <a:chExt cx="2160000" cy="1620000"/>
          </a:xfrm>
          <a:solidFill>
            <a:schemeClr val="bg1"/>
          </a:solidFill>
        </p:grpSpPr>
        <p:sp>
          <p:nvSpPr>
            <p:cNvPr id="324" name="正方形/長方形 323">
              <a:extLst>
                <a:ext uri="{FF2B5EF4-FFF2-40B4-BE49-F238E27FC236}">
                  <a16:creationId xmlns:a16="http://schemas.microsoft.com/office/drawing/2014/main" id="{62F9607C-B398-EB29-8A59-7637EE8AF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1306" y="4012925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5" name="正方形/長方形 324">
              <a:extLst>
                <a:ext uri="{FF2B5EF4-FFF2-40B4-BE49-F238E27FC236}">
                  <a16:creationId xmlns:a16="http://schemas.microsoft.com/office/drawing/2014/main" id="{61B76A61-FE86-5C34-22CA-D4AC74B15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1306" y="4012925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6" name="正方形/長方形 325">
              <a:extLst>
                <a:ext uri="{FF2B5EF4-FFF2-40B4-BE49-F238E27FC236}">
                  <a16:creationId xmlns:a16="http://schemas.microsoft.com/office/drawing/2014/main" id="{CB9EEEB5-9DFB-DD47-FED0-7E56A37A1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306" y="4012925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7" name="正方形/長方形 326">
              <a:extLst>
                <a:ext uri="{FF2B5EF4-FFF2-40B4-BE49-F238E27FC236}">
                  <a16:creationId xmlns:a16="http://schemas.microsoft.com/office/drawing/2014/main" id="{C876498B-8CF4-154A-673B-7D1C74869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306" y="4012925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8" name="正方形/長方形 327">
              <a:extLst>
                <a:ext uri="{FF2B5EF4-FFF2-40B4-BE49-F238E27FC236}">
                  <a16:creationId xmlns:a16="http://schemas.microsoft.com/office/drawing/2014/main" id="{D9BD5445-63A4-967A-F579-E4ADD4E55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1306" y="3472925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9" name="正方形/長方形 328">
              <a:extLst>
                <a:ext uri="{FF2B5EF4-FFF2-40B4-BE49-F238E27FC236}">
                  <a16:creationId xmlns:a16="http://schemas.microsoft.com/office/drawing/2014/main" id="{C5B0D964-2502-9294-22AC-ED88C67739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306" y="4552925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30" name="グループ化 329">
            <a:extLst>
              <a:ext uri="{FF2B5EF4-FFF2-40B4-BE49-F238E27FC236}">
                <a16:creationId xmlns:a16="http://schemas.microsoft.com/office/drawing/2014/main" id="{35841964-905A-7BE3-F049-45B9AAD0DBBA}"/>
              </a:ext>
            </a:extLst>
          </p:cNvPr>
          <p:cNvGrpSpPr>
            <a:grpSpLocks noChangeAspect="1"/>
          </p:cNvGrpSpPr>
          <p:nvPr/>
        </p:nvGrpSpPr>
        <p:grpSpPr>
          <a:xfrm>
            <a:off x="4917691" y="4107001"/>
            <a:ext cx="1281703" cy="961278"/>
            <a:chOff x="6397106" y="3335169"/>
            <a:chExt cx="2160000" cy="1620000"/>
          </a:xfrm>
          <a:solidFill>
            <a:schemeClr val="bg1"/>
          </a:solidFill>
        </p:grpSpPr>
        <p:sp>
          <p:nvSpPr>
            <p:cNvPr id="331" name="正方形/長方形 330">
              <a:extLst>
                <a:ext uri="{FF2B5EF4-FFF2-40B4-BE49-F238E27FC236}">
                  <a16:creationId xmlns:a16="http://schemas.microsoft.com/office/drawing/2014/main" id="{25402188-AE72-C439-4CEF-49D55A1F0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7106" y="387516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2" name="正方形/長方形 331">
              <a:extLst>
                <a:ext uri="{FF2B5EF4-FFF2-40B4-BE49-F238E27FC236}">
                  <a16:creationId xmlns:a16="http://schemas.microsoft.com/office/drawing/2014/main" id="{61452787-40C1-C8F1-4A40-61819CE6B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7106" y="387516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3" name="正方形/長方形 332">
              <a:extLst>
                <a:ext uri="{FF2B5EF4-FFF2-40B4-BE49-F238E27FC236}">
                  <a16:creationId xmlns:a16="http://schemas.microsoft.com/office/drawing/2014/main" id="{466F4A20-B80A-6C49-8B1F-4F2329AAC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77106" y="387516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4" name="正方形/長方形 333">
              <a:extLst>
                <a:ext uri="{FF2B5EF4-FFF2-40B4-BE49-F238E27FC236}">
                  <a16:creationId xmlns:a16="http://schemas.microsoft.com/office/drawing/2014/main" id="{9A7DF874-2940-A5A7-AEC0-7503BBA83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7106" y="387516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5" name="正方形/長方形 334">
              <a:extLst>
                <a:ext uri="{FF2B5EF4-FFF2-40B4-BE49-F238E27FC236}">
                  <a16:creationId xmlns:a16="http://schemas.microsoft.com/office/drawing/2014/main" id="{5D3F895A-A655-BC02-88C5-2E07DC388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7106" y="333516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6" name="正方形/長方形 335">
              <a:extLst>
                <a:ext uri="{FF2B5EF4-FFF2-40B4-BE49-F238E27FC236}">
                  <a16:creationId xmlns:a16="http://schemas.microsoft.com/office/drawing/2014/main" id="{3C34D230-C74C-8E24-D7C6-D51390C2D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7106" y="4415169"/>
              <a:ext cx="540000" cy="54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37" name="グループ化 336">
            <a:extLst>
              <a:ext uri="{FF2B5EF4-FFF2-40B4-BE49-F238E27FC236}">
                <a16:creationId xmlns:a16="http://schemas.microsoft.com/office/drawing/2014/main" id="{00BA04DE-DEE3-7B66-0FB0-F95695050360}"/>
              </a:ext>
            </a:extLst>
          </p:cNvPr>
          <p:cNvGrpSpPr/>
          <p:nvPr/>
        </p:nvGrpSpPr>
        <p:grpSpPr>
          <a:xfrm>
            <a:off x="6852446" y="4107001"/>
            <a:ext cx="1281703" cy="961278"/>
            <a:chOff x="9095511" y="3335169"/>
            <a:chExt cx="1920000" cy="1440000"/>
          </a:xfrm>
          <a:solidFill>
            <a:schemeClr val="bg1"/>
          </a:solidFill>
        </p:grpSpPr>
        <p:sp>
          <p:nvSpPr>
            <p:cNvPr id="338" name="正方形/長方形 337">
              <a:extLst>
                <a:ext uri="{FF2B5EF4-FFF2-40B4-BE49-F238E27FC236}">
                  <a16:creationId xmlns:a16="http://schemas.microsoft.com/office/drawing/2014/main" id="{5E602C4F-3C57-43DB-C991-4AE3A9238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5511" y="333516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9" name="正方形/長方形 338">
              <a:extLst>
                <a:ext uri="{FF2B5EF4-FFF2-40B4-BE49-F238E27FC236}">
                  <a16:creationId xmlns:a16="http://schemas.microsoft.com/office/drawing/2014/main" id="{7974AF33-0600-C3EF-9A83-7F4FC3C0F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5511" y="381516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0" name="正方形/長方形 339">
              <a:extLst>
                <a:ext uri="{FF2B5EF4-FFF2-40B4-BE49-F238E27FC236}">
                  <a16:creationId xmlns:a16="http://schemas.microsoft.com/office/drawing/2014/main" id="{F4D571E5-A886-7A3F-141B-9AA6A7E18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511" y="381516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1" name="正方形/長方形 340">
              <a:extLst>
                <a:ext uri="{FF2B5EF4-FFF2-40B4-BE49-F238E27FC236}">
                  <a16:creationId xmlns:a16="http://schemas.microsoft.com/office/drawing/2014/main" id="{7C387AD8-2185-A2D4-CAE7-ED144D402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511" y="381516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2" name="正方形/長方形 341">
              <a:extLst>
                <a:ext uri="{FF2B5EF4-FFF2-40B4-BE49-F238E27FC236}">
                  <a16:creationId xmlns:a16="http://schemas.microsoft.com/office/drawing/2014/main" id="{9582619F-6B6A-F809-0729-BC8E1E0F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5511" y="333516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3" name="正方形/長方形 342">
              <a:extLst>
                <a:ext uri="{FF2B5EF4-FFF2-40B4-BE49-F238E27FC236}">
                  <a16:creationId xmlns:a16="http://schemas.microsoft.com/office/drawing/2014/main" id="{BDBC7A3F-5002-D57C-095F-3A8B0D048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511" y="429516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44" name="グループ化 343">
            <a:extLst>
              <a:ext uri="{FF2B5EF4-FFF2-40B4-BE49-F238E27FC236}">
                <a16:creationId xmlns:a16="http://schemas.microsoft.com/office/drawing/2014/main" id="{F997BE15-5644-7DC9-04EA-0D6679913260}"/>
              </a:ext>
            </a:extLst>
          </p:cNvPr>
          <p:cNvGrpSpPr/>
          <p:nvPr/>
        </p:nvGrpSpPr>
        <p:grpSpPr>
          <a:xfrm>
            <a:off x="1002096" y="5343952"/>
            <a:ext cx="1281703" cy="961278"/>
            <a:chOff x="925506" y="5336906"/>
            <a:chExt cx="1920000" cy="1440000"/>
          </a:xfrm>
          <a:solidFill>
            <a:schemeClr val="bg1"/>
          </a:solidFill>
        </p:grpSpPr>
        <p:sp>
          <p:nvSpPr>
            <p:cNvPr id="345" name="正方形/長方形 344">
              <a:extLst>
                <a:ext uri="{FF2B5EF4-FFF2-40B4-BE49-F238E27FC236}">
                  <a16:creationId xmlns:a16="http://schemas.microsoft.com/office/drawing/2014/main" id="{114A0378-C6C3-07F8-FDEE-B4C49D686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506" y="5336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6" name="正方形/長方形 345">
              <a:extLst>
                <a:ext uri="{FF2B5EF4-FFF2-40B4-BE49-F238E27FC236}">
                  <a16:creationId xmlns:a16="http://schemas.microsoft.com/office/drawing/2014/main" id="{021DD239-CF35-670D-FF88-3D2418CCC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506" y="5816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7" name="正方形/長方形 346">
              <a:extLst>
                <a:ext uri="{FF2B5EF4-FFF2-40B4-BE49-F238E27FC236}">
                  <a16:creationId xmlns:a16="http://schemas.microsoft.com/office/drawing/2014/main" id="{047645F6-EAE3-0E49-A90F-2047AFC53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5506" y="5816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8" name="正方形/長方形 347">
              <a:extLst>
                <a:ext uri="{FF2B5EF4-FFF2-40B4-BE49-F238E27FC236}">
                  <a16:creationId xmlns:a16="http://schemas.microsoft.com/office/drawing/2014/main" id="{708FA41D-0A76-CA8E-B8CC-CF89D44C7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5506" y="5816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9" name="正方形/長方形 348">
              <a:extLst>
                <a:ext uri="{FF2B5EF4-FFF2-40B4-BE49-F238E27FC236}">
                  <a16:creationId xmlns:a16="http://schemas.microsoft.com/office/drawing/2014/main" id="{452145BB-6B57-ED0B-D570-A4A2E83B7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506" y="5336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0" name="正方形/長方形 349">
              <a:extLst>
                <a:ext uri="{FF2B5EF4-FFF2-40B4-BE49-F238E27FC236}">
                  <a16:creationId xmlns:a16="http://schemas.microsoft.com/office/drawing/2014/main" id="{86F7486A-C6B3-384B-A112-BB400F58C9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5506" y="6296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51" name="グループ化 350">
            <a:extLst>
              <a:ext uri="{FF2B5EF4-FFF2-40B4-BE49-F238E27FC236}">
                <a16:creationId xmlns:a16="http://schemas.microsoft.com/office/drawing/2014/main" id="{15E55C71-8418-E533-DBC0-A325CB7A0AE3}"/>
              </a:ext>
            </a:extLst>
          </p:cNvPr>
          <p:cNvGrpSpPr/>
          <p:nvPr/>
        </p:nvGrpSpPr>
        <p:grpSpPr>
          <a:xfrm>
            <a:off x="2945145" y="5338735"/>
            <a:ext cx="1281703" cy="961278"/>
            <a:chOff x="3571306" y="5266067"/>
            <a:chExt cx="1920000" cy="1440000"/>
          </a:xfrm>
          <a:solidFill>
            <a:schemeClr val="bg1"/>
          </a:solidFill>
        </p:grpSpPr>
        <p:sp>
          <p:nvSpPr>
            <p:cNvPr id="352" name="正方形/長方形 351">
              <a:extLst>
                <a:ext uri="{FF2B5EF4-FFF2-40B4-BE49-F238E27FC236}">
                  <a16:creationId xmlns:a16="http://schemas.microsoft.com/office/drawing/2014/main" id="{BAF24A2D-D020-D4AD-6B3D-C247AD1FB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1306" y="5266067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3" name="正方形/長方形 352">
              <a:extLst>
                <a:ext uri="{FF2B5EF4-FFF2-40B4-BE49-F238E27FC236}">
                  <a16:creationId xmlns:a16="http://schemas.microsoft.com/office/drawing/2014/main" id="{EB5D146E-D094-9F1D-D1B3-BC2DF0BF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1306" y="5746067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4" name="正方形/長方形 353">
              <a:extLst>
                <a:ext uri="{FF2B5EF4-FFF2-40B4-BE49-F238E27FC236}">
                  <a16:creationId xmlns:a16="http://schemas.microsoft.com/office/drawing/2014/main" id="{D94900A3-177D-D7EF-B62E-E3A28BADA2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1306" y="5746067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5" name="正方形/長方形 354">
              <a:extLst>
                <a:ext uri="{FF2B5EF4-FFF2-40B4-BE49-F238E27FC236}">
                  <a16:creationId xmlns:a16="http://schemas.microsoft.com/office/drawing/2014/main" id="{ADC21868-B24F-6699-FF50-B9E865A50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1306" y="5746067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6" name="正方形/長方形 355">
              <a:extLst>
                <a:ext uri="{FF2B5EF4-FFF2-40B4-BE49-F238E27FC236}">
                  <a16:creationId xmlns:a16="http://schemas.microsoft.com/office/drawing/2014/main" id="{E20D74F4-E7B9-87DE-4303-7C5D81F73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1306" y="5266067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7" name="正方形/長方形 356">
              <a:extLst>
                <a:ext uri="{FF2B5EF4-FFF2-40B4-BE49-F238E27FC236}">
                  <a16:creationId xmlns:a16="http://schemas.microsoft.com/office/drawing/2014/main" id="{9E4A20A2-81B8-5413-001C-66536FE51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1306" y="6226067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58" name="グループ化 357">
            <a:extLst>
              <a:ext uri="{FF2B5EF4-FFF2-40B4-BE49-F238E27FC236}">
                <a16:creationId xmlns:a16="http://schemas.microsoft.com/office/drawing/2014/main" id="{D6893631-ABEB-61C1-C614-E5ECC72D0B2C}"/>
              </a:ext>
            </a:extLst>
          </p:cNvPr>
          <p:cNvGrpSpPr/>
          <p:nvPr/>
        </p:nvGrpSpPr>
        <p:grpSpPr>
          <a:xfrm>
            <a:off x="4917691" y="5338622"/>
            <a:ext cx="1281703" cy="959351"/>
            <a:chOff x="6460696" y="5145794"/>
            <a:chExt cx="1920000" cy="1437115"/>
          </a:xfrm>
          <a:solidFill>
            <a:schemeClr val="bg1"/>
          </a:solidFill>
        </p:grpSpPr>
        <p:sp>
          <p:nvSpPr>
            <p:cNvPr id="359" name="正方形/長方形 358">
              <a:extLst>
                <a:ext uri="{FF2B5EF4-FFF2-40B4-BE49-F238E27FC236}">
                  <a16:creationId xmlns:a16="http://schemas.microsoft.com/office/drawing/2014/main" id="{F7CD3C37-DB71-779A-5D58-E3924EC4E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0696" y="5145795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0" name="正方形/長方形 359">
              <a:extLst>
                <a:ext uri="{FF2B5EF4-FFF2-40B4-BE49-F238E27FC236}">
                  <a16:creationId xmlns:a16="http://schemas.microsoft.com/office/drawing/2014/main" id="{A26E4CB2-6CF6-8225-6D77-A5DFAE79D0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696" y="5625795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1" name="正方形/長方形 360">
              <a:extLst>
                <a:ext uri="{FF2B5EF4-FFF2-40B4-BE49-F238E27FC236}">
                  <a16:creationId xmlns:a16="http://schemas.microsoft.com/office/drawing/2014/main" id="{2499855F-29C8-B06B-D2B6-FADFB306C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0696" y="5625795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2" name="正方形/長方形 361">
              <a:extLst>
                <a:ext uri="{FF2B5EF4-FFF2-40B4-BE49-F238E27FC236}">
                  <a16:creationId xmlns:a16="http://schemas.microsoft.com/office/drawing/2014/main" id="{83D08758-7567-3F60-BA33-FBAD0C170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0696" y="6102909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3" name="正方形/長方形 362">
              <a:extLst>
                <a:ext uri="{FF2B5EF4-FFF2-40B4-BE49-F238E27FC236}">
                  <a16:creationId xmlns:a16="http://schemas.microsoft.com/office/drawing/2014/main" id="{78E75541-A58D-64BB-CE31-657850817F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696" y="5145794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4" name="正方形/長方形 363">
              <a:extLst>
                <a:ext uri="{FF2B5EF4-FFF2-40B4-BE49-F238E27FC236}">
                  <a16:creationId xmlns:a16="http://schemas.microsoft.com/office/drawing/2014/main" id="{8161EEBE-4791-8EAA-FAA7-571067838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0696" y="610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365" name="グループ化 364">
            <a:extLst>
              <a:ext uri="{FF2B5EF4-FFF2-40B4-BE49-F238E27FC236}">
                <a16:creationId xmlns:a16="http://schemas.microsoft.com/office/drawing/2014/main" id="{6F5D9925-65C6-B240-4F41-3E32DE48636E}"/>
              </a:ext>
            </a:extLst>
          </p:cNvPr>
          <p:cNvGrpSpPr/>
          <p:nvPr/>
        </p:nvGrpSpPr>
        <p:grpSpPr>
          <a:xfrm>
            <a:off x="6692234" y="5498836"/>
            <a:ext cx="1602129" cy="640852"/>
            <a:chOff x="8615511" y="5382906"/>
            <a:chExt cx="2400000" cy="960000"/>
          </a:xfrm>
          <a:solidFill>
            <a:schemeClr val="bg1"/>
          </a:solidFill>
        </p:grpSpPr>
        <p:sp>
          <p:nvSpPr>
            <p:cNvPr id="366" name="正方形/長方形 365">
              <a:extLst>
                <a:ext uri="{FF2B5EF4-FFF2-40B4-BE49-F238E27FC236}">
                  <a16:creationId xmlns:a16="http://schemas.microsoft.com/office/drawing/2014/main" id="{A8B50EEE-9E04-A375-2D80-0EDAADB36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5511" y="538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7" name="正方形/長方形 366">
              <a:extLst>
                <a:ext uri="{FF2B5EF4-FFF2-40B4-BE49-F238E27FC236}">
                  <a16:creationId xmlns:a16="http://schemas.microsoft.com/office/drawing/2014/main" id="{59A67AA7-875A-8A87-3AD2-55E78693B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5511" y="586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8" name="正方形/長方形 367">
              <a:extLst>
                <a:ext uri="{FF2B5EF4-FFF2-40B4-BE49-F238E27FC236}">
                  <a16:creationId xmlns:a16="http://schemas.microsoft.com/office/drawing/2014/main" id="{BA2AF67D-CCB9-90FB-55C4-79D1BFF7A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511" y="586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9" name="正方形/長方形 368">
              <a:extLst>
                <a:ext uri="{FF2B5EF4-FFF2-40B4-BE49-F238E27FC236}">
                  <a16:creationId xmlns:a16="http://schemas.microsoft.com/office/drawing/2014/main" id="{2C4561EC-70B2-907B-CAEE-5CC38FC53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5511" y="586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70" name="正方形/長方形 369">
              <a:extLst>
                <a:ext uri="{FF2B5EF4-FFF2-40B4-BE49-F238E27FC236}">
                  <a16:creationId xmlns:a16="http://schemas.microsoft.com/office/drawing/2014/main" id="{B070C97E-709C-8DF3-F894-77B13B38A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5511" y="538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71" name="正方形/長方形 370">
              <a:extLst>
                <a:ext uri="{FF2B5EF4-FFF2-40B4-BE49-F238E27FC236}">
                  <a16:creationId xmlns:a16="http://schemas.microsoft.com/office/drawing/2014/main" id="{AE266B26-5681-560B-FAD0-2935AFAB5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5511" y="5382906"/>
              <a:ext cx="480000" cy="4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372" name="六角形 98">
            <a:extLst>
              <a:ext uri="{FF2B5EF4-FFF2-40B4-BE49-F238E27FC236}">
                <a16:creationId xmlns:a16="http://schemas.microsoft.com/office/drawing/2014/main" id="{83B74C5C-FF08-A884-6F4A-061F1F701514}"/>
              </a:ext>
            </a:extLst>
          </p:cNvPr>
          <p:cNvSpPr/>
          <p:nvPr/>
        </p:nvSpPr>
        <p:spPr>
          <a:xfrm>
            <a:off x="1136658" y="2825451"/>
            <a:ext cx="1002460" cy="1069024"/>
          </a:xfrm>
          <a:custGeom>
            <a:avLst/>
            <a:gdLst>
              <a:gd name="connsiteX0" fmla="*/ 0 w 1180260"/>
              <a:gd name="connsiteY0" fmla="*/ 510700 h 1021399"/>
              <a:gd name="connsiteX1" fmla="*/ 255350 w 1180260"/>
              <a:gd name="connsiteY1" fmla="*/ 0 h 1021399"/>
              <a:gd name="connsiteX2" fmla="*/ 924910 w 1180260"/>
              <a:gd name="connsiteY2" fmla="*/ 0 h 1021399"/>
              <a:gd name="connsiteX3" fmla="*/ 1180260 w 1180260"/>
              <a:gd name="connsiteY3" fmla="*/ 510700 h 1021399"/>
              <a:gd name="connsiteX4" fmla="*/ 924910 w 1180260"/>
              <a:gd name="connsiteY4" fmla="*/ 1021399 h 1021399"/>
              <a:gd name="connsiteX5" fmla="*/ 255350 w 1180260"/>
              <a:gd name="connsiteY5" fmla="*/ 1021399 h 1021399"/>
              <a:gd name="connsiteX6" fmla="*/ 0 w 1180260"/>
              <a:gd name="connsiteY6" fmla="*/ 510700 h 1021399"/>
              <a:gd name="connsiteX0" fmla="*/ 0 w 1180260"/>
              <a:gd name="connsiteY0" fmla="*/ 510700 h 1021399"/>
              <a:gd name="connsiteX1" fmla="*/ 255350 w 1180260"/>
              <a:gd name="connsiteY1" fmla="*/ 0 h 1021399"/>
              <a:gd name="connsiteX2" fmla="*/ 924910 w 1180260"/>
              <a:gd name="connsiteY2" fmla="*/ 0 h 1021399"/>
              <a:gd name="connsiteX3" fmla="*/ 1180260 w 1180260"/>
              <a:gd name="connsiteY3" fmla="*/ 510700 h 1021399"/>
              <a:gd name="connsiteX4" fmla="*/ 1020160 w 1180260"/>
              <a:gd name="connsiteY4" fmla="*/ 1002349 h 1021399"/>
              <a:gd name="connsiteX5" fmla="*/ 255350 w 1180260"/>
              <a:gd name="connsiteY5" fmla="*/ 1021399 h 1021399"/>
              <a:gd name="connsiteX6" fmla="*/ 0 w 1180260"/>
              <a:gd name="connsiteY6" fmla="*/ 510700 h 1021399"/>
              <a:gd name="connsiteX0" fmla="*/ 0 w 1250110"/>
              <a:gd name="connsiteY0" fmla="*/ 510700 h 1021399"/>
              <a:gd name="connsiteX1" fmla="*/ 255350 w 1250110"/>
              <a:gd name="connsiteY1" fmla="*/ 0 h 1021399"/>
              <a:gd name="connsiteX2" fmla="*/ 924910 w 1250110"/>
              <a:gd name="connsiteY2" fmla="*/ 0 h 1021399"/>
              <a:gd name="connsiteX3" fmla="*/ 1250110 w 1250110"/>
              <a:gd name="connsiteY3" fmla="*/ 669450 h 1021399"/>
              <a:gd name="connsiteX4" fmla="*/ 1020160 w 1250110"/>
              <a:gd name="connsiteY4" fmla="*/ 1002349 h 1021399"/>
              <a:gd name="connsiteX5" fmla="*/ 255350 w 1250110"/>
              <a:gd name="connsiteY5" fmla="*/ 1021399 h 1021399"/>
              <a:gd name="connsiteX6" fmla="*/ 0 w 1250110"/>
              <a:gd name="connsiteY6" fmla="*/ 510700 h 1021399"/>
              <a:gd name="connsiteX0" fmla="*/ 0 w 1250110"/>
              <a:gd name="connsiteY0" fmla="*/ 558325 h 1069024"/>
              <a:gd name="connsiteX1" fmla="*/ 255350 w 1250110"/>
              <a:gd name="connsiteY1" fmla="*/ 47625 h 1069024"/>
              <a:gd name="connsiteX2" fmla="*/ 1245585 w 1250110"/>
              <a:gd name="connsiteY2" fmla="*/ 0 h 1069024"/>
              <a:gd name="connsiteX3" fmla="*/ 1250110 w 1250110"/>
              <a:gd name="connsiteY3" fmla="*/ 717075 h 1069024"/>
              <a:gd name="connsiteX4" fmla="*/ 1020160 w 1250110"/>
              <a:gd name="connsiteY4" fmla="*/ 1049974 h 1069024"/>
              <a:gd name="connsiteX5" fmla="*/ 255350 w 1250110"/>
              <a:gd name="connsiteY5" fmla="*/ 1069024 h 1069024"/>
              <a:gd name="connsiteX6" fmla="*/ 0 w 1250110"/>
              <a:gd name="connsiteY6" fmla="*/ 558325 h 1069024"/>
              <a:gd name="connsiteX0" fmla="*/ 0 w 1250110"/>
              <a:gd name="connsiteY0" fmla="*/ 558325 h 1069024"/>
              <a:gd name="connsiteX1" fmla="*/ 493475 w 1250110"/>
              <a:gd name="connsiteY1" fmla="*/ 0 h 1069024"/>
              <a:gd name="connsiteX2" fmla="*/ 1245585 w 1250110"/>
              <a:gd name="connsiteY2" fmla="*/ 0 h 1069024"/>
              <a:gd name="connsiteX3" fmla="*/ 1250110 w 1250110"/>
              <a:gd name="connsiteY3" fmla="*/ 717075 h 1069024"/>
              <a:gd name="connsiteX4" fmla="*/ 1020160 w 1250110"/>
              <a:gd name="connsiteY4" fmla="*/ 1049974 h 1069024"/>
              <a:gd name="connsiteX5" fmla="*/ 255350 w 1250110"/>
              <a:gd name="connsiteY5" fmla="*/ 1069024 h 1069024"/>
              <a:gd name="connsiteX6" fmla="*/ 0 w 1250110"/>
              <a:gd name="connsiteY6" fmla="*/ 558325 h 1069024"/>
              <a:gd name="connsiteX0" fmla="*/ 379650 w 994760"/>
              <a:gd name="connsiteY0" fmla="*/ 590075 h 1069024"/>
              <a:gd name="connsiteX1" fmla="*/ 238125 w 994760"/>
              <a:gd name="connsiteY1" fmla="*/ 0 h 1069024"/>
              <a:gd name="connsiteX2" fmla="*/ 990235 w 994760"/>
              <a:gd name="connsiteY2" fmla="*/ 0 h 1069024"/>
              <a:gd name="connsiteX3" fmla="*/ 994760 w 994760"/>
              <a:gd name="connsiteY3" fmla="*/ 717075 h 1069024"/>
              <a:gd name="connsiteX4" fmla="*/ 764810 w 994760"/>
              <a:gd name="connsiteY4" fmla="*/ 1049974 h 1069024"/>
              <a:gd name="connsiteX5" fmla="*/ 0 w 994760"/>
              <a:gd name="connsiteY5" fmla="*/ 1069024 h 1069024"/>
              <a:gd name="connsiteX6" fmla="*/ 379650 w 994760"/>
              <a:gd name="connsiteY6" fmla="*/ 590075 h 1069024"/>
              <a:gd name="connsiteX0" fmla="*/ 0 w 1002460"/>
              <a:gd name="connsiteY0" fmla="*/ 320200 h 1069024"/>
              <a:gd name="connsiteX1" fmla="*/ 245825 w 1002460"/>
              <a:gd name="connsiteY1" fmla="*/ 0 h 1069024"/>
              <a:gd name="connsiteX2" fmla="*/ 997935 w 1002460"/>
              <a:gd name="connsiteY2" fmla="*/ 0 h 1069024"/>
              <a:gd name="connsiteX3" fmla="*/ 1002460 w 1002460"/>
              <a:gd name="connsiteY3" fmla="*/ 717075 h 1069024"/>
              <a:gd name="connsiteX4" fmla="*/ 772510 w 1002460"/>
              <a:gd name="connsiteY4" fmla="*/ 1049974 h 1069024"/>
              <a:gd name="connsiteX5" fmla="*/ 7700 w 1002460"/>
              <a:gd name="connsiteY5" fmla="*/ 1069024 h 1069024"/>
              <a:gd name="connsiteX6" fmla="*/ 0 w 1002460"/>
              <a:gd name="connsiteY6" fmla="*/ 320200 h 10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460" h="1069024">
                <a:moveTo>
                  <a:pt x="0" y="320200"/>
                </a:moveTo>
                <a:lnTo>
                  <a:pt x="245825" y="0"/>
                </a:lnTo>
                <a:lnTo>
                  <a:pt x="997935" y="0"/>
                </a:lnTo>
                <a:cubicBezTo>
                  <a:pt x="999443" y="239025"/>
                  <a:pt x="1000952" y="478050"/>
                  <a:pt x="1002460" y="717075"/>
                </a:cubicBezTo>
                <a:lnTo>
                  <a:pt x="772510" y="1049974"/>
                </a:lnTo>
                <a:lnTo>
                  <a:pt x="7700" y="1069024"/>
                </a:lnTo>
                <a:cubicBezTo>
                  <a:pt x="5133" y="819416"/>
                  <a:pt x="2567" y="569808"/>
                  <a:pt x="0" y="320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3" name="グループ化 372">
            <a:extLst>
              <a:ext uri="{FF2B5EF4-FFF2-40B4-BE49-F238E27FC236}">
                <a16:creationId xmlns:a16="http://schemas.microsoft.com/office/drawing/2014/main" id="{9D5A108B-19B7-C08C-D191-C416BB993DAA}"/>
              </a:ext>
            </a:extLst>
          </p:cNvPr>
          <p:cNvGrpSpPr/>
          <p:nvPr/>
        </p:nvGrpSpPr>
        <p:grpSpPr>
          <a:xfrm>
            <a:off x="1131606" y="2826304"/>
            <a:ext cx="1022684" cy="1078450"/>
            <a:chOff x="970107" y="4173363"/>
            <a:chExt cx="1256120" cy="1324615"/>
          </a:xfrm>
        </p:grpSpPr>
        <p:grpSp>
          <p:nvGrpSpPr>
            <p:cNvPr id="374" name="グループ化 373">
              <a:extLst>
                <a:ext uri="{FF2B5EF4-FFF2-40B4-BE49-F238E27FC236}">
                  <a16:creationId xmlns:a16="http://schemas.microsoft.com/office/drawing/2014/main" id="{00480DB7-09CD-4471-DA77-F81BB62634D8}"/>
                </a:ext>
              </a:extLst>
            </p:cNvPr>
            <p:cNvGrpSpPr/>
            <p:nvPr/>
          </p:nvGrpSpPr>
          <p:grpSpPr>
            <a:xfrm>
              <a:off x="970107" y="4173363"/>
              <a:ext cx="1256120" cy="1297989"/>
              <a:chOff x="988214" y="3923286"/>
              <a:chExt cx="1256120" cy="1297989"/>
            </a:xfrm>
          </p:grpSpPr>
          <p:sp>
            <p:nvSpPr>
              <p:cNvPr id="381" name="フリーフォーム 22">
                <a:extLst>
                  <a:ext uri="{FF2B5EF4-FFF2-40B4-BE49-F238E27FC236}">
                    <a16:creationId xmlns:a16="http://schemas.microsoft.com/office/drawing/2014/main" id="{042E9071-16C1-A4EE-235A-9269A545A355}"/>
                  </a:ext>
                </a:extLst>
              </p:cNvPr>
              <p:cNvSpPr/>
              <p:nvPr/>
            </p:nvSpPr>
            <p:spPr>
              <a:xfrm>
                <a:off x="988214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2" name="フリーフォーム 23">
                <a:extLst>
                  <a:ext uri="{FF2B5EF4-FFF2-40B4-BE49-F238E27FC236}">
                    <a16:creationId xmlns:a16="http://schemas.microsoft.com/office/drawing/2014/main" id="{B25075D9-FA0A-8A1E-9A74-29ACD8FB11D6}"/>
                  </a:ext>
                </a:extLst>
              </p:cNvPr>
              <p:cNvSpPr/>
              <p:nvPr/>
            </p:nvSpPr>
            <p:spPr>
              <a:xfrm>
                <a:off x="988214" y="4315745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3" name="フリーフォーム 24">
                <a:extLst>
                  <a:ext uri="{FF2B5EF4-FFF2-40B4-BE49-F238E27FC236}">
                    <a16:creationId xmlns:a16="http://schemas.microsoft.com/office/drawing/2014/main" id="{34A2F89C-0DC6-DD68-0277-3119BF9D9672}"/>
                  </a:ext>
                </a:extLst>
              </p:cNvPr>
              <p:cNvSpPr/>
              <p:nvPr/>
            </p:nvSpPr>
            <p:spPr>
              <a:xfrm>
                <a:off x="1909911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4" name="フリーフォーム 25">
                <a:extLst>
                  <a:ext uri="{FF2B5EF4-FFF2-40B4-BE49-F238E27FC236}">
                    <a16:creationId xmlns:a16="http://schemas.microsoft.com/office/drawing/2014/main" id="{5699C468-B817-574D-5E8E-A1B9E029299A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5" name="フリーフォーム 26">
                <a:extLst>
                  <a:ext uri="{FF2B5EF4-FFF2-40B4-BE49-F238E27FC236}">
                    <a16:creationId xmlns:a16="http://schemas.microsoft.com/office/drawing/2014/main" id="{8A9CB02D-6F20-5AD5-2FA7-E36119FA7484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6" name="フリーフォーム 27">
                <a:extLst>
                  <a:ext uri="{FF2B5EF4-FFF2-40B4-BE49-F238E27FC236}">
                    <a16:creationId xmlns:a16="http://schemas.microsoft.com/office/drawing/2014/main" id="{73BC598A-DB99-7D52-184C-853B156FCF62}"/>
                  </a:ext>
                </a:extLst>
              </p:cNvPr>
              <p:cNvSpPr/>
              <p:nvPr/>
            </p:nvSpPr>
            <p:spPr>
              <a:xfrm>
                <a:off x="2217234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7" name="フリーフォーム 28">
                <a:extLst>
                  <a:ext uri="{FF2B5EF4-FFF2-40B4-BE49-F238E27FC236}">
                    <a16:creationId xmlns:a16="http://schemas.microsoft.com/office/drawing/2014/main" id="{4C6852AA-BAB3-6910-3E95-95C102049D48}"/>
                  </a:ext>
                </a:extLst>
              </p:cNvPr>
              <p:cNvSpPr/>
              <p:nvPr/>
            </p:nvSpPr>
            <p:spPr>
              <a:xfrm>
                <a:off x="988214" y="3923286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375" name="グループ化 374">
              <a:extLst>
                <a:ext uri="{FF2B5EF4-FFF2-40B4-BE49-F238E27FC236}">
                  <a16:creationId xmlns:a16="http://schemas.microsoft.com/office/drawing/2014/main" id="{5EAE0422-3754-90F0-2B81-C89365CA64F8}"/>
                </a:ext>
              </a:extLst>
            </p:cNvPr>
            <p:cNvGrpSpPr/>
            <p:nvPr/>
          </p:nvGrpSpPr>
          <p:grpSpPr>
            <a:xfrm>
              <a:off x="970107" y="4173363"/>
              <a:ext cx="1229020" cy="1324615"/>
              <a:chOff x="966657" y="4676677"/>
              <a:chExt cx="1229020" cy="1324615"/>
            </a:xfrm>
          </p:grpSpPr>
          <p:sp>
            <p:nvSpPr>
              <p:cNvPr id="376" name="フリーフォーム 17">
                <a:extLst>
                  <a:ext uri="{FF2B5EF4-FFF2-40B4-BE49-F238E27FC236}">
                    <a16:creationId xmlns:a16="http://schemas.microsoft.com/office/drawing/2014/main" id="{B3C86960-E74B-31E8-94D2-E03C1E11DA63}"/>
                  </a:ext>
                </a:extLst>
              </p:cNvPr>
              <p:cNvSpPr/>
              <p:nvPr/>
            </p:nvSpPr>
            <p:spPr>
              <a:xfrm>
                <a:off x="966657" y="5974667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77" name="フリーフォーム 18">
                <a:extLst>
                  <a:ext uri="{FF2B5EF4-FFF2-40B4-BE49-F238E27FC236}">
                    <a16:creationId xmlns:a16="http://schemas.microsoft.com/office/drawing/2014/main" id="{E1A2684F-A760-E07F-B5C0-8AB7CD08CA4E}"/>
                  </a:ext>
                </a:extLst>
              </p:cNvPr>
              <p:cNvSpPr/>
              <p:nvPr/>
            </p:nvSpPr>
            <p:spPr>
              <a:xfrm>
                <a:off x="1273980" y="5582208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78" name="フリーフォーム 19">
                <a:extLst>
                  <a:ext uri="{FF2B5EF4-FFF2-40B4-BE49-F238E27FC236}">
                    <a16:creationId xmlns:a16="http://schemas.microsoft.com/office/drawing/2014/main" id="{EB17012A-C8B0-BDF4-B769-AFF16925F64B}"/>
                  </a:ext>
                </a:extLst>
              </p:cNvPr>
              <p:cNvSpPr/>
              <p:nvPr/>
            </p:nvSpPr>
            <p:spPr>
              <a:xfrm>
                <a:off x="966657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79" name="フリーフォーム 20">
                <a:extLst>
                  <a:ext uri="{FF2B5EF4-FFF2-40B4-BE49-F238E27FC236}">
                    <a16:creationId xmlns:a16="http://schemas.microsoft.com/office/drawing/2014/main" id="{B4AC49CD-91FB-F78C-5ECC-0CD545AF225D}"/>
                  </a:ext>
                </a:extLst>
              </p:cNvPr>
              <p:cNvSpPr/>
              <p:nvPr/>
            </p:nvSpPr>
            <p:spPr>
              <a:xfrm>
                <a:off x="1888354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380" name="フリーフォーム 21">
                <a:extLst>
                  <a:ext uri="{FF2B5EF4-FFF2-40B4-BE49-F238E27FC236}">
                    <a16:creationId xmlns:a16="http://schemas.microsoft.com/office/drawing/2014/main" id="{6E541F30-B303-11EF-3094-2EF8E90D74CF}"/>
                  </a:ext>
                </a:extLst>
              </p:cNvPr>
              <p:cNvSpPr/>
              <p:nvPr/>
            </p:nvSpPr>
            <p:spPr>
              <a:xfrm>
                <a:off x="1888354" y="4676677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3689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0858E-53AD-0E5E-CFDB-C4200AECE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BDC88BEE-EBBC-00CF-ABA8-7EA306D69EA6}"/>
              </a:ext>
            </a:extLst>
          </p:cNvPr>
          <p:cNvGrpSpPr/>
          <p:nvPr/>
        </p:nvGrpSpPr>
        <p:grpSpPr>
          <a:xfrm rot="17330564">
            <a:off x="4422737" y="3710267"/>
            <a:ext cx="578100" cy="984844"/>
            <a:chOff x="3818829" y="3483651"/>
            <a:chExt cx="578100" cy="984844"/>
          </a:xfrm>
        </p:grpSpPr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403D56C5-1FE1-6FE0-AC52-28413345CD18}"/>
                </a:ext>
              </a:extLst>
            </p:cNvPr>
            <p:cNvSpPr/>
            <p:nvPr/>
          </p:nvSpPr>
          <p:spPr>
            <a:xfrm>
              <a:off x="3882467" y="348365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440EA0C-014B-D2D9-8B25-AC3C4E2C1D0B}"/>
                </a:ext>
              </a:extLst>
            </p:cNvPr>
            <p:cNvSpPr/>
            <p:nvPr/>
          </p:nvSpPr>
          <p:spPr>
            <a:xfrm>
              <a:off x="3818829" y="3959282"/>
              <a:ext cx="514462" cy="509213"/>
            </a:xfrm>
            <a:custGeom>
              <a:avLst/>
              <a:gdLst>
                <a:gd name="connsiteX0" fmla="*/ 0 w 622454"/>
                <a:gd name="connsiteY0" fmla="*/ 355619 h 616103"/>
                <a:gd name="connsiteX1" fmla="*/ 157334 w 622454"/>
                <a:gd name="connsiteY1" fmla="*/ 0 h 616103"/>
                <a:gd name="connsiteX2" fmla="*/ 542033 w 622454"/>
                <a:gd name="connsiteY2" fmla="*/ 40693 h 616103"/>
                <a:gd name="connsiteX3" fmla="*/ 622454 w 622454"/>
                <a:gd name="connsiteY3" fmla="*/ 421459 h 616103"/>
                <a:gd name="connsiteX4" fmla="*/ 287462 w 622454"/>
                <a:gd name="connsiteY4" fmla="*/ 616103 h 6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103">
                  <a:moveTo>
                    <a:pt x="0" y="355619"/>
                  </a:moveTo>
                  <a:lnTo>
                    <a:pt x="157334" y="0"/>
                  </a:lnTo>
                  <a:lnTo>
                    <a:pt x="542033" y="40693"/>
                  </a:lnTo>
                  <a:lnTo>
                    <a:pt x="622454" y="421459"/>
                  </a:lnTo>
                  <a:lnTo>
                    <a:pt x="287462" y="61610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D2C94372-4E6C-FBB6-9B46-C4ABF2093888}"/>
              </a:ext>
            </a:extLst>
          </p:cNvPr>
          <p:cNvGrpSpPr/>
          <p:nvPr/>
        </p:nvGrpSpPr>
        <p:grpSpPr>
          <a:xfrm>
            <a:off x="3537907" y="2623514"/>
            <a:ext cx="1584520" cy="1072681"/>
            <a:chOff x="6529868" y="2547664"/>
            <a:chExt cx="1584520" cy="1072681"/>
          </a:xfrm>
        </p:grpSpPr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4BF1E83F-4E21-71CA-2BAB-C075350DACE6}"/>
                </a:ext>
              </a:extLst>
            </p:cNvPr>
            <p:cNvSpPr/>
            <p:nvPr/>
          </p:nvSpPr>
          <p:spPr>
            <a:xfrm>
              <a:off x="7323048" y="2823003"/>
              <a:ext cx="276875" cy="321736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CEA5FD70-F8E9-0A72-D7DB-C75E70B5D9B3}"/>
                </a:ext>
              </a:extLst>
            </p:cNvPr>
            <p:cNvSpPr/>
            <p:nvPr/>
          </p:nvSpPr>
          <p:spPr>
            <a:xfrm>
              <a:off x="7044355" y="2680641"/>
              <a:ext cx="304060" cy="31470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B06F8D19-4A8E-867B-04D7-9264054A03E2}"/>
                </a:ext>
              </a:extLst>
            </p:cNvPr>
            <p:cNvSpPr/>
            <p:nvPr/>
          </p:nvSpPr>
          <p:spPr>
            <a:xfrm>
              <a:off x="7599923" y="2983871"/>
              <a:ext cx="514465" cy="50920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9DC4B3A2-D683-FC65-262B-75C6207DE36C}"/>
                </a:ext>
              </a:extLst>
            </p:cNvPr>
            <p:cNvSpPr/>
            <p:nvPr/>
          </p:nvSpPr>
          <p:spPr>
            <a:xfrm>
              <a:off x="7599923" y="2823003"/>
              <a:ext cx="276875" cy="321736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04FA1D1D-A7C8-E629-B98E-7AD65A390893}"/>
                </a:ext>
              </a:extLst>
            </p:cNvPr>
            <p:cNvSpPr/>
            <p:nvPr/>
          </p:nvSpPr>
          <p:spPr>
            <a:xfrm>
              <a:off x="7151950" y="3111141"/>
              <a:ext cx="514464" cy="509204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E006DB41-5DE4-691F-15F7-3471FE107653}"/>
                </a:ext>
              </a:extLst>
            </p:cNvPr>
            <p:cNvSpPr/>
            <p:nvPr/>
          </p:nvSpPr>
          <p:spPr>
            <a:xfrm>
              <a:off x="6767534" y="289584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B48D0EFA-F467-09A5-ED10-FE096A1FA67F}"/>
                </a:ext>
              </a:extLst>
            </p:cNvPr>
            <p:cNvSpPr/>
            <p:nvPr/>
          </p:nvSpPr>
          <p:spPr>
            <a:xfrm>
              <a:off x="6977858" y="2581276"/>
              <a:ext cx="304059" cy="31470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46FDBC27-B556-B97C-524A-07142F468B5C}"/>
                </a:ext>
              </a:extLst>
            </p:cNvPr>
            <p:cNvSpPr/>
            <p:nvPr/>
          </p:nvSpPr>
          <p:spPr>
            <a:xfrm>
              <a:off x="6529868" y="2547664"/>
              <a:ext cx="514462" cy="509204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72E673FF-84B7-D1F1-77ED-29AB8555FA95}"/>
              </a:ext>
            </a:extLst>
          </p:cNvPr>
          <p:cNvGrpSpPr/>
          <p:nvPr/>
        </p:nvGrpSpPr>
        <p:grpSpPr>
          <a:xfrm>
            <a:off x="3152577" y="2150958"/>
            <a:ext cx="2353333" cy="1896299"/>
            <a:chOff x="3510742" y="3407623"/>
            <a:chExt cx="2847325" cy="2294355"/>
          </a:xfrm>
        </p:grpSpPr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B63B2EF1-1D1F-211D-B515-A269DD7B6A98}"/>
                </a:ext>
              </a:extLst>
            </p:cNvPr>
            <p:cNvSpPr/>
            <p:nvPr/>
          </p:nvSpPr>
          <p:spPr>
            <a:xfrm>
              <a:off x="4903319" y="4459957"/>
              <a:ext cx="100989" cy="101630"/>
            </a:xfrm>
            <a:custGeom>
              <a:avLst/>
              <a:gdLst>
                <a:gd name="connsiteX0" fmla="*/ 100989 w 100989"/>
                <a:gd name="connsiteY0" fmla="*/ 50815 h 101630"/>
                <a:gd name="connsiteX1" fmla="*/ 50494 w 100989"/>
                <a:gd name="connsiteY1" fmla="*/ 101630 h 101630"/>
                <a:gd name="connsiteX2" fmla="*/ 0 w 100989"/>
                <a:gd name="connsiteY2" fmla="*/ 50815 h 101630"/>
                <a:gd name="connsiteX3" fmla="*/ 50494 w 100989"/>
                <a:gd name="connsiteY3" fmla="*/ 0 h 101630"/>
                <a:gd name="connsiteX4" fmla="*/ 100989 w 100989"/>
                <a:gd name="connsiteY4" fmla="*/ 508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89" h="101630">
                  <a:moveTo>
                    <a:pt x="100989" y="50815"/>
                  </a:moveTo>
                  <a:cubicBezTo>
                    <a:pt x="100989" y="78879"/>
                    <a:pt x="78382" y="101630"/>
                    <a:pt x="50494" y="101630"/>
                  </a:cubicBezTo>
                  <a:cubicBezTo>
                    <a:pt x="22607" y="101630"/>
                    <a:pt x="0" y="78880"/>
                    <a:pt x="0" y="50815"/>
                  </a:cubicBezTo>
                  <a:cubicBezTo>
                    <a:pt x="0" y="22751"/>
                    <a:pt x="22607" y="0"/>
                    <a:pt x="50494" y="0"/>
                  </a:cubicBezTo>
                  <a:cubicBezTo>
                    <a:pt x="78382" y="0"/>
                    <a:pt x="100989" y="22751"/>
                    <a:pt x="100989" y="50815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AA70ED4C-A9CB-5E6B-0F9E-FCCE915BD56D}"/>
                </a:ext>
              </a:extLst>
            </p:cNvPr>
            <p:cNvSpPr/>
            <p:nvPr/>
          </p:nvSpPr>
          <p:spPr>
            <a:xfrm>
              <a:off x="4908800" y="3853932"/>
              <a:ext cx="60353" cy="634266"/>
            </a:xfrm>
            <a:custGeom>
              <a:avLst/>
              <a:gdLst>
                <a:gd name="connsiteX0" fmla="*/ 60354 w 60353"/>
                <a:gd name="connsiteY0" fmla="*/ 0 h 634266"/>
                <a:gd name="connsiteX1" fmla="*/ 0 w 60353"/>
                <a:gd name="connsiteY1" fmla="*/ 634266 h 6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634266">
                  <a:moveTo>
                    <a:pt x="60354" y="0"/>
                  </a:moveTo>
                  <a:lnTo>
                    <a:pt x="0" y="634266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62E361F1-885B-E01C-E2CF-B22101329249}"/>
                </a:ext>
              </a:extLst>
            </p:cNvPr>
            <p:cNvSpPr/>
            <p:nvPr/>
          </p:nvSpPr>
          <p:spPr>
            <a:xfrm>
              <a:off x="4986891" y="4117811"/>
              <a:ext cx="493133" cy="431357"/>
            </a:xfrm>
            <a:custGeom>
              <a:avLst/>
              <a:gdLst>
                <a:gd name="connsiteX0" fmla="*/ 493133 w 493133"/>
                <a:gd name="connsiteY0" fmla="*/ 0 h 431357"/>
                <a:gd name="connsiteX1" fmla="*/ 0 w 493133"/>
                <a:gd name="connsiteY1" fmla="*/ 431358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133" h="431357">
                  <a:moveTo>
                    <a:pt x="493133" y="0"/>
                  </a:moveTo>
                  <a:lnTo>
                    <a:pt x="0" y="431358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A407D1D6-FE8C-BF95-22AA-59CC0521652D}"/>
                </a:ext>
              </a:extLst>
            </p:cNvPr>
            <p:cNvSpPr/>
            <p:nvPr/>
          </p:nvSpPr>
          <p:spPr>
            <a:xfrm>
              <a:off x="4935522" y="4316136"/>
              <a:ext cx="334994" cy="38927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C7C193E8-449C-8381-7B6B-255C0E06FFE5}"/>
                </a:ext>
              </a:extLst>
            </p:cNvPr>
            <p:cNvSpPr/>
            <p:nvPr/>
          </p:nvSpPr>
          <p:spPr>
            <a:xfrm>
              <a:off x="4598328" y="4143890"/>
              <a:ext cx="367886" cy="38076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" name="グラフィックス 43">
              <a:extLst>
                <a:ext uri="{FF2B5EF4-FFF2-40B4-BE49-F238E27FC236}">
                  <a16:creationId xmlns:a16="http://schemas.microsoft.com/office/drawing/2014/main" id="{25FAEC07-8021-4402-31BB-D18347C082D5}"/>
                </a:ext>
              </a:extLst>
            </p:cNvPr>
            <p:cNvGrpSpPr/>
            <p:nvPr/>
          </p:nvGrpSpPr>
          <p:grpSpPr>
            <a:xfrm>
              <a:off x="4966209" y="3573019"/>
              <a:ext cx="618887" cy="622815"/>
              <a:chOff x="4966209" y="3573019"/>
              <a:chExt cx="618887" cy="622815"/>
            </a:xfrm>
            <a:noFill/>
          </p:grpSpPr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42065C30-2F0C-977A-7046-431E8A6E49AF}"/>
                  </a:ext>
                </a:extLst>
              </p:cNvPr>
              <p:cNvSpPr/>
              <p:nvPr/>
            </p:nvSpPr>
            <p:spPr>
              <a:xfrm>
                <a:off x="4966209" y="3573019"/>
                <a:ext cx="618887" cy="622815"/>
              </a:xfrm>
              <a:custGeom>
                <a:avLst/>
                <a:gdLst>
                  <a:gd name="connsiteX0" fmla="*/ 618887 w 618887"/>
                  <a:gd name="connsiteY0" fmla="*/ 311408 h 622815"/>
                  <a:gd name="connsiteX1" fmla="*/ 309444 w 618887"/>
                  <a:gd name="connsiteY1" fmla="*/ 622816 h 622815"/>
                  <a:gd name="connsiteX2" fmla="*/ 0 w 618887"/>
                  <a:gd name="connsiteY2" fmla="*/ 311408 h 622815"/>
                  <a:gd name="connsiteX3" fmla="*/ 309444 w 618887"/>
                  <a:gd name="connsiteY3" fmla="*/ 0 h 622815"/>
                  <a:gd name="connsiteX4" fmla="*/ 618887 w 618887"/>
                  <a:gd name="connsiteY4" fmla="*/ 311408 h 6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887" h="622815">
                    <a:moveTo>
                      <a:pt x="618887" y="311408"/>
                    </a:moveTo>
                    <a:cubicBezTo>
                      <a:pt x="618887" y="483394"/>
                      <a:pt x="480345" y="622816"/>
                      <a:pt x="309444" y="622816"/>
                    </a:cubicBezTo>
                    <a:cubicBezTo>
                      <a:pt x="138543" y="622816"/>
                      <a:pt x="0" y="483394"/>
                      <a:pt x="0" y="311408"/>
                    </a:cubicBezTo>
                    <a:cubicBezTo>
                      <a:pt x="0" y="139422"/>
                      <a:pt x="138543" y="0"/>
                      <a:pt x="309444" y="0"/>
                    </a:cubicBezTo>
                    <a:cubicBezTo>
                      <a:pt x="480345" y="0"/>
                      <a:pt x="618887" y="139422"/>
                      <a:pt x="618887" y="31140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0F648A37-8248-C9E2-41BA-64A350377CD1}"/>
                  </a:ext>
                </a:extLst>
              </p:cNvPr>
              <p:cNvSpPr/>
              <p:nvPr/>
            </p:nvSpPr>
            <p:spPr>
              <a:xfrm>
                <a:off x="5163572" y="3682491"/>
                <a:ext cx="347570" cy="403872"/>
              </a:xfrm>
              <a:custGeom>
                <a:avLst/>
                <a:gdLst>
                  <a:gd name="connsiteX0" fmla="*/ 347563 w 347570"/>
                  <a:gd name="connsiteY0" fmla="*/ 403873 h 403872"/>
                  <a:gd name="connsiteX1" fmla="*/ 0 w 347570"/>
                  <a:gd name="connsiteY1" fmla="*/ 201939 h 403872"/>
                  <a:gd name="connsiteX2" fmla="*/ 347571 w 347570"/>
                  <a:gd name="connsiteY2" fmla="*/ 0 h 4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570" h="403872">
                    <a:moveTo>
                      <a:pt x="347563" y="403873"/>
                    </a:moveTo>
                    <a:lnTo>
                      <a:pt x="0" y="201939"/>
                    </a:lnTo>
                    <a:lnTo>
                      <a:pt x="347571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37106B7A-15B5-D18C-666E-6804FAD2CE2D}"/>
                  </a:ext>
                </a:extLst>
              </p:cNvPr>
              <p:cNvSpPr/>
              <p:nvPr/>
            </p:nvSpPr>
            <p:spPr>
              <a:xfrm>
                <a:off x="4968750" y="3573182"/>
                <a:ext cx="382908" cy="396329"/>
              </a:xfrm>
              <a:custGeom>
                <a:avLst/>
                <a:gdLst>
                  <a:gd name="connsiteX0" fmla="*/ 299195 w 382908"/>
                  <a:gd name="connsiteY0" fmla="*/ 0 h 396329"/>
                  <a:gd name="connsiteX1" fmla="*/ 382908 w 382908"/>
                  <a:gd name="connsiteY1" fmla="*/ 396330 h 396329"/>
                  <a:gd name="connsiteX2" fmla="*/ 0 w 382908"/>
                  <a:gd name="connsiteY2" fmla="*/ 271129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8" h="396329">
                    <a:moveTo>
                      <a:pt x="299195" y="0"/>
                    </a:moveTo>
                    <a:lnTo>
                      <a:pt x="382908" y="396330"/>
                    </a:lnTo>
                    <a:lnTo>
                      <a:pt x="0" y="27112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6A28E992-9DAE-52ED-7FCF-2629A36D770B}"/>
                </a:ext>
              </a:extLst>
            </p:cNvPr>
            <p:cNvSpPr/>
            <p:nvPr/>
          </p:nvSpPr>
          <p:spPr>
            <a:xfrm>
              <a:off x="4052676" y="3407623"/>
              <a:ext cx="622456" cy="616094"/>
            </a:xfrm>
            <a:custGeom>
              <a:avLst/>
              <a:gdLst>
                <a:gd name="connsiteX0" fmla="*/ 334995 w 622456"/>
                <a:gd name="connsiteY0" fmla="*/ 0 h 616094"/>
                <a:gd name="connsiteX1" fmla="*/ 622457 w 622456"/>
                <a:gd name="connsiteY1" fmla="*/ 260475 h 616094"/>
                <a:gd name="connsiteX2" fmla="*/ 465123 w 622456"/>
                <a:gd name="connsiteY2" fmla="*/ 616095 h 616094"/>
                <a:gd name="connsiteX3" fmla="*/ 80424 w 622456"/>
                <a:gd name="connsiteY3" fmla="*/ 575402 h 616094"/>
                <a:gd name="connsiteX4" fmla="*/ 0 w 622456"/>
                <a:gd name="connsiteY4" fmla="*/ 194637 h 6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4">
                  <a:moveTo>
                    <a:pt x="334995" y="0"/>
                  </a:moveTo>
                  <a:lnTo>
                    <a:pt x="622457" y="260475"/>
                  </a:ln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7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3CBBB654-598B-E32F-E1D6-6E412065F1EA}"/>
                </a:ext>
              </a:extLst>
            </p:cNvPr>
            <p:cNvSpPr/>
            <p:nvPr/>
          </p:nvSpPr>
          <p:spPr>
            <a:xfrm>
              <a:off x="4517461" y="3667957"/>
              <a:ext cx="384698" cy="355617"/>
            </a:xfrm>
            <a:custGeom>
              <a:avLst/>
              <a:gdLst>
                <a:gd name="connsiteX0" fmla="*/ 384699 w 384698"/>
                <a:gd name="connsiteY0" fmla="*/ 314928 h 355617"/>
                <a:gd name="connsiteX1" fmla="*/ 0 w 384698"/>
                <a:gd name="connsiteY1" fmla="*/ 355618 h 355617"/>
                <a:gd name="connsiteX2" fmla="*/ 157331 w 384698"/>
                <a:gd name="connsiteY2" fmla="*/ 0 h 3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98" h="355617">
                  <a:moveTo>
                    <a:pt x="384699" y="314928"/>
                  </a:moveTo>
                  <a:lnTo>
                    <a:pt x="0" y="355618"/>
                  </a:lnTo>
                  <a:lnTo>
                    <a:pt x="157331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2B35D807-F353-C5A3-4D96-394B32DB8F1D}"/>
                </a:ext>
              </a:extLst>
            </p:cNvPr>
            <p:cNvSpPr/>
            <p:nvPr/>
          </p:nvSpPr>
          <p:spPr>
            <a:xfrm>
              <a:off x="3510742" y="3722423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C212FDF4-EE37-529B-09EA-0E555BE87664}"/>
                </a:ext>
              </a:extLst>
            </p:cNvPr>
            <p:cNvSpPr/>
            <p:nvPr/>
          </p:nvSpPr>
          <p:spPr>
            <a:xfrm>
              <a:off x="3721367" y="4558210"/>
              <a:ext cx="622456" cy="616092"/>
            </a:xfrm>
            <a:custGeom>
              <a:avLst/>
              <a:gdLst>
                <a:gd name="connsiteX0" fmla="*/ 157333 w 622456"/>
                <a:gd name="connsiteY0" fmla="*/ 0 h 616092"/>
                <a:gd name="connsiteX1" fmla="*/ 542032 w 622456"/>
                <a:gd name="connsiteY1" fmla="*/ 40690 h 616092"/>
                <a:gd name="connsiteX2" fmla="*/ 622456 w 622456"/>
                <a:gd name="connsiteY2" fmla="*/ 421456 h 616092"/>
                <a:gd name="connsiteX3" fmla="*/ 287462 w 622456"/>
                <a:gd name="connsiteY3" fmla="*/ 616092 h 616092"/>
                <a:gd name="connsiteX4" fmla="*/ 0 w 622456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157333" y="0"/>
                  </a:moveTo>
                  <a:lnTo>
                    <a:pt x="542032" y="40690"/>
                  </a:lnTo>
                  <a:lnTo>
                    <a:pt x="622456" y="421456"/>
                  </a:lnTo>
                  <a:lnTo>
                    <a:pt x="287462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EA3B1172-0CC2-1055-6791-C40B59C686A5}"/>
                </a:ext>
              </a:extLst>
            </p:cNvPr>
            <p:cNvSpPr/>
            <p:nvPr/>
          </p:nvSpPr>
          <p:spPr>
            <a:xfrm>
              <a:off x="5193594" y="5085886"/>
              <a:ext cx="622454" cy="616092"/>
            </a:xfrm>
            <a:custGeom>
              <a:avLst/>
              <a:gdLst>
                <a:gd name="connsiteX0" fmla="*/ 0 w 622454"/>
                <a:gd name="connsiteY0" fmla="*/ 355619 h 616092"/>
                <a:gd name="connsiteX1" fmla="*/ 157331 w 622454"/>
                <a:gd name="connsiteY1" fmla="*/ 0 h 616092"/>
                <a:gd name="connsiteX2" fmla="*/ 542030 w 622454"/>
                <a:gd name="connsiteY2" fmla="*/ 40690 h 616092"/>
                <a:gd name="connsiteX3" fmla="*/ 622454 w 622454"/>
                <a:gd name="connsiteY3" fmla="*/ 421456 h 616092"/>
                <a:gd name="connsiteX4" fmla="*/ 287460 w 622454"/>
                <a:gd name="connsiteY4" fmla="*/ 61609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355619"/>
                  </a:moveTo>
                  <a:lnTo>
                    <a:pt x="157331" y="0"/>
                  </a:ln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ACDB791B-5F72-A52C-CB81-949C137759B6}"/>
                </a:ext>
              </a:extLst>
            </p:cNvPr>
            <p:cNvSpPr/>
            <p:nvPr/>
          </p:nvSpPr>
          <p:spPr>
            <a:xfrm>
              <a:off x="5735621" y="4771276"/>
              <a:ext cx="622446" cy="616092"/>
            </a:xfrm>
            <a:custGeom>
              <a:avLst/>
              <a:gdLst>
                <a:gd name="connsiteX0" fmla="*/ 622446 w 622446"/>
                <a:gd name="connsiteY0" fmla="*/ 421456 h 616092"/>
                <a:gd name="connsiteX1" fmla="*/ 287462 w 622446"/>
                <a:gd name="connsiteY1" fmla="*/ 616092 h 616092"/>
                <a:gd name="connsiteX2" fmla="*/ 0 w 622446"/>
                <a:gd name="connsiteY2" fmla="*/ 355619 h 616092"/>
                <a:gd name="connsiteX3" fmla="*/ 157334 w 622446"/>
                <a:gd name="connsiteY3" fmla="*/ 0 h 616092"/>
                <a:gd name="connsiteX4" fmla="*/ 542043 w 62244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6" h="616092">
                  <a:moveTo>
                    <a:pt x="622446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43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2C5D84E6-BCDE-9A3D-7707-2C4DB80DBE5A}"/>
                </a:ext>
              </a:extLst>
            </p:cNvPr>
            <p:cNvSpPr/>
            <p:nvPr/>
          </p:nvSpPr>
          <p:spPr>
            <a:xfrm>
              <a:off x="5270516" y="4510772"/>
              <a:ext cx="622457" cy="616095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D0345D7D-FE3B-1423-DF77-1E4AF1A8B81A}"/>
                </a:ext>
              </a:extLst>
            </p:cNvPr>
            <p:cNvSpPr/>
            <p:nvPr/>
          </p:nvSpPr>
          <p:spPr>
            <a:xfrm>
              <a:off x="5270516" y="4316136"/>
              <a:ext cx="334994" cy="38927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65406DC3-6B22-5FA3-8CCA-514FC423D932}"/>
                </a:ext>
              </a:extLst>
            </p:cNvPr>
            <p:cNvSpPr/>
            <p:nvPr/>
          </p:nvSpPr>
          <p:spPr>
            <a:xfrm>
              <a:off x="4728508" y="4664757"/>
              <a:ext cx="622456" cy="6160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5F213B99-ABA7-CD4D-99C2-56A36496DA1E}"/>
                </a:ext>
              </a:extLst>
            </p:cNvPr>
            <p:cNvSpPr/>
            <p:nvPr/>
          </p:nvSpPr>
          <p:spPr>
            <a:xfrm>
              <a:off x="4263399" y="4404264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14595DFB-6001-5E9D-EA3E-3EACA14508CD}"/>
                </a:ext>
              </a:extLst>
            </p:cNvPr>
            <p:cNvSpPr/>
            <p:nvPr/>
          </p:nvSpPr>
          <p:spPr>
            <a:xfrm>
              <a:off x="4517873" y="4023668"/>
              <a:ext cx="367884" cy="38076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F516FC86-BA1E-8EFC-63B3-6007C540C420}"/>
                </a:ext>
              </a:extLst>
            </p:cNvPr>
            <p:cNvSpPr/>
            <p:nvPr/>
          </p:nvSpPr>
          <p:spPr>
            <a:xfrm>
              <a:off x="3975844" y="3983000"/>
              <a:ext cx="622454" cy="6160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5E4FB7-ED55-A999-A2E0-BFAE0AA3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#(Non-overlapping edge unfoldings)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754EA1-4283-7930-545B-8E0A7B4881A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</p:spPr>
            <p:txBody>
              <a:bodyPr/>
              <a:lstStyle/>
              <a:p>
                <a:r>
                  <a:rPr kumimoji="1" lang="en-US" altLang="ja-JP" b="1" dirty="0">
                    <a:solidFill>
                      <a:schemeClr val="tx2"/>
                    </a:solidFill>
                  </a:rPr>
                  <a:t>[Ex.]</a:t>
                </a:r>
                <a:r>
                  <a:rPr kumimoji="1" lang="en-US" altLang="ja-JP" dirty="0"/>
                  <a:t> Overlapping edge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         [T. Shiota and T. Saitoh, 2024]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754EA1-4283-7930-545B-8E0A7B488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  <a:blipFill>
                <a:blip r:embed="rId2"/>
                <a:stretch>
                  <a:fillRect l="-1896" t="-4348"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80D25-CDD4-1608-811E-EC4A14D11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81494FF-D178-F992-9FC7-096D9469F896}"/>
              </a:ext>
            </a:extLst>
          </p:cNvPr>
          <p:cNvGrpSpPr/>
          <p:nvPr/>
        </p:nvGrpSpPr>
        <p:grpSpPr>
          <a:xfrm>
            <a:off x="427696" y="2359036"/>
            <a:ext cx="1858194" cy="1941268"/>
            <a:chOff x="589629" y="2012336"/>
            <a:chExt cx="1858194" cy="194126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2CE695A-5E36-661C-E494-BA38304A579B}"/>
                </a:ext>
              </a:extLst>
            </p:cNvPr>
            <p:cNvGrpSpPr/>
            <p:nvPr/>
          </p:nvGrpSpPr>
          <p:grpSpPr>
            <a:xfrm>
              <a:off x="589629" y="2012336"/>
              <a:ext cx="1858190" cy="1941268"/>
              <a:chOff x="564691" y="2186904"/>
              <a:chExt cx="1858190" cy="1941268"/>
            </a:xfrm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921379FC-A8D5-59E7-F3A4-59D589D22182}"/>
                  </a:ext>
                </a:extLst>
              </p:cNvPr>
              <p:cNvSpPr/>
              <p:nvPr/>
            </p:nvSpPr>
            <p:spPr>
              <a:xfrm flipV="1">
                <a:off x="2092250" y="2670553"/>
                <a:ext cx="204973" cy="669783"/>
              </a:xfrm>
              <a:custGeom>
                <a:avLst/>
                <a:gdLst>
                  <a:gd name="connsiteX0" fmla="*/ 120 w 204973"/>
                  <a:gd name="connsiteY0" fmla="*/ 669875 h 669783"/>
                  <a:gd name="connsiteX1" fmla="*/ 205094 w 204973"/>
                  <a:gd name="connsiteY1" fmla="*/ 92 h 66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973" h="669783">
                    <a:moveTo>
                      <a:pt x="120" y="669875"/>
                    </a:moveTo>
                    <a:lnTo>
                      <a:pt x="205094" y="9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9AB30C7C-3617-8FA2-5D63-01E9EECCBDB7}"/>
                  </a:ext>
                </a:extLst>
              </p:cNvPr>
              <p:cNvSpPr/>
              <p:nvPr/>
            </p:nvSpPr>
            <p:spPr>
              <a:xfrm flipV="1">
                <a:off x="1097493" y="2566638"/>
                <a:ext cx="125659" cy="591873"/>
              </a:xfrm>
              <a:custGeom>
                <a:avLst/>
                <a:gdLst>
                  <a:gd name="connsiteX0" fmla="*/ 125712 w 125659"/>
                  <a:gd name="connsiteY0" fmla="*/ 591951 h 591873"/>
                  <a:gd name="connsiteX1" fmla="*/ 53 w 125659"/>
                  <a:gd name="connsiteY1" fmla="*/ 77 h 59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591873">
                    <a:moveTo>
                      <a:pt x="125712" y="591951"/>
                    </a:moveTo>
                    <a:lnTo>
                      <a:pt x="53" y="77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CBD91F82-AF6E-1423-C4A6-A94FF593CA21}"/>
                  </a:ext>
                </a:extLst>
              </p:cNvPr>
              <p:cNvSpPr/>
              <p:nvPr/>
            </p:nvSpPr>
            <p:spPr>
              <a:xfrm flipV="1">
                <a:off x="1097494" y="3158506"/>
                <a:ext cx="450380" cy="483348"/>
              </a:xfrm>
              <a:custGeom>
                <a:avLst/>
                <a:gdLst>
                  <a:gd name="connsiteX0" fmla="*/ 450459 w 450380"/>
                  <a:gd name="connsiteY0" fmla="*/ 77 h 483348"/>
                  <a:gd name="connsiteX1" fmla="*/ 78 w 450380"/>
                  <a:gd name="connsiteY1" fmla="*/ 483426 h 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0380" h="483348">
                    <a:moveTo>
                      <a:pt x="450459" y="77"/>
                    </a:moveTo>
                    <a:lnTo>
                      <a:pt x="78" y="48342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F480522F-D7FF-6CEE-18B1-A1DA6601554F}"/>
                  </a:ext>
                </a:extLst>
              </p:cNvPr>
              <p:cNvSpPr/>
              <p:nvPr/>
            </p:nvSpPr>
            <p:spPr>
              <a:xfrm flipV="1">
                <a:off x="893922" y="3639809"/>
                <a:ext cx="653951" cy="2054"/>
              </a:xfrm>
              <a:custGeom>
                <a:avLst/>
                <a:gdLst>
                  <a:gd name="connsiteX0" fmla="*/ 27 w 653951"/>
                  <a:gd name="connsiteY0" fmla="*/ 2169 h 2054"/>
                  <a:gd name="connsiteX1" fmla="*/ 653978 w 653951"/>
                  <a:gd name="connsiteY1" fmla="*/ 115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951" h="2054">
                    <a:moveTo>
                      <a:pt x="27" y="2169"/>
                    </a:moveTo>
                    <a:lnTo>
                      <a:pt x="653978" y="115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7A8F1145-EC5B-6340-D218-13180A616DF1}"/>
                  </a:ext>
                </a:extLst>
              </p:cNvPr>
              <p:cNvSpPr/>
              <p:nvPr/>
            </p:nvSpPr>
            <p:spPr>
              <a:xfrm flipV="1">
                <a:off x="690352" y="2566639"/>
                <a:ext cx="532802" cy="411900"/>
              </a:xfrm>
              <a:custGeom>
                <a:avLst/>
                <a:gdLst>
                  <a:gd name="connsiteX0" fmla="*/ 11 w 532802"/>
                  <a:gd name="connsiteY0" fmla="*/ 31 h 411900"/>
                  <a:gd name="connsiteX1" fmla="*/ 532813 w 532802"/>
                  <a:gd name="connsiteY1" fmla="*/ 411932 h 41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2" h="411900">
                    <a:moveTo>
                      <a:pt x="11" y="31"/>
                    </a:moveTo>
                    <a:lnTo>
                      <a:pt x="532813" y="411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0B81A7DD-4B26-8D66-5879-1685F97EC360}"/>
                  </a:ext>
                </a:extLst>
              </p:cNvPr>
              <p:cNvSpPr/>
              <p:nvPr/>
            </p:nvSpPr>
            <p:spPr>
              <a:xfrm flipV="1">
                <a:off x="690351" y="2978543"/>
                <a:ext cx="203570" cy="661266"/>
              </a:xfrm>
              <a:custGeom>
                <a:avLst/>
                <a:gdLst>
                  <a:gd name="connsiteX0" fmla="*/ 203598 w 203570"/>
                  <a:gd name="connsiteY0" fmla="*/ 63 h 661266"/>
                  <a:gd name="connsiteX1" fmla="*/ 27 w 203570"/>
                  <a:gd name="connsiteY1" fmla="*/ 661329 h 6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0" h="661266">
                    <a:moveTo>
                      <a:pt x="203598" y="63"/>
                    </a:moveTo>
                    <a:lnTo>
                      <a:pt x="27" y="661329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DEF21AAA-5226-EE78-6CC7-62FFFA64469A}"/>
                  </a:ext>
                </a:extLst>
              </p:cNvPr>
              <p:cNvSpPr/>
              <p:nvPr/>
            </p:nvSpPr>
            <p:spPr>
              <a:xfrm flipV="1">
                <a:off x="564691" y="2372988"/>
                <a:ext cx="457245" cy="489611"/>
              </a:xfrm>
              <a:custGeom>
                <a:avLst/>
                <a:gdLst>
                  <a:gd name="connsiteX0" fmla="*/ 457282 w 457245"/>
                  <a:gd name="connsiteY0" fmla="*/ 489666 h 489611"/>
                  <a:gd name="connsiteX1" fmla="*/ 37 w 457245"/>
                  <a:gd name="connsiteY1" fmla="*/ 54 h 48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45" h="489611">
                    <a:moveTo>
                      <a:pt x="457282" y="489666"/>
                    </a:moveTo>
                    <a:lnTo>
                      <a:pt x="37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725379C4-B969-BC91-062D-695BFCAF68CA}"/>
                  </a:ext>
                </a:extLst>
              </p:cNvPr>
              <p:cNvSpPr/>
              <p:nvPr/>
            </p:nvSpPr>
            <p:spPr>
              <a:xfrm flipV="1">
                <a:off x="893922" y="3639802"/>
                <a:ext cx="12826" cy="297565"/>
              </a:xfrm>
              <a:custGeom>
                <a:avLst/>
                <a:gdLst>
                  <a:gd name="connsiteX0" fmla="*/ 27 w 12826"/>
                  <a:gd name="connsiteY0" fmla="*/ 115 h 297565"/>
                  <a:gd name="connsiteX1" fmla="*/ 27 w 12826"/>
                  <a:gd name="connsiteY1" fmla="*/ 297680 h 2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6" h="297565">
                    <a:moveTo>
                      <a:pt x="27" y="115"/>
                    </a:moveTo>
                    <a:lnTo>
                      <a:pt x="27" y="29768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87C8BBA4-84D9-F8A3-7FA8-8598A140A8AB}"/>
                  </a:ext>
                </a:extLst>
              </p:cNvPr>
              <p:cNvSpPr/>
              <p:nvPr/>
            </p:nvSpPr>
            <p:spPr>
              <a:xfrm flipV="1">
                <a:off x="893923" y="3937378"/>
                <a:ext cx="659864" cy="190794"/>
              </a:xfrm>
              <a:custGeom>
                <a:avLst/>
                <a:gdLst>
                  <a:gd name="connsiteX0" fmla="*/ 659943 w 659864"/>
                  <a:gd name="connsiteY0" fmla="*/ 138 h 190794"/>
                  <a:gd name="connsiteX1" fmla="*/ 78 w 659864"/>
                  <a:gd name="connsiteY1" fmla="*/ 190932 h 1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864" h="190794">
                    <a:moveTo>
                      <a:pt x="659943" y="138"/>
                    </a:moveTo>
                    <a:lnTo>
                      <a:pt x="78" y="190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08252A96-6B19-467D-0B63-DD51DDF5E88B}"/>
                  </a:ext>
                </a:extLst>
              </p:cNvPr>
              <p:cNvSpPr/>
              <p:nvPr/>
            </p:nvSpPr>
            <p:spPr>
              <a:xfrm flipV="1">
                <a:off x="1547874" y="3641854"/>
                <a:ext cx="413054" cy="299770"/>
              </a:xfrm>
              <a:custGeom>
                <a:avLst/>
                <a:gdLst>
                  <a:gd name="connsiteX0" fmla="*/ 78 w 413054"/>
                  <a:gd name="connsiteY0" fmla="*/ 299909 h 299770"/>
                  <a:gd name="connsiteX1" fmla="*/ 413132 w 413054"/>
                  <a:gd name="connsiteY1" fmla="*/ 138 h 2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054" h="299770">
                    <a:moveTo>
                      <a:pt x="78" y="299909"/>
                    </a:moveTo>
                    <a:lnTo>
                      <a:pt x="413132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35F8548-73B7-DC75-6CC2-E90B694DEDA8}"/>
                  </a:ext>
                </a:extLst>
              </p:cNvPr>
              <p:cNvSpPr/>
              <p:nvPr/>
            </p:nvSpPr>
            <p:spPr>
              <a:xfrm flipV="1">
                <a:off x="1960926" y="3455572"/>
                <a:ext cx="461955" cy="486055"/>
              </a:xfrm>
              <a:custGeom>
                <a:avLst/>
                <a:gdLst>
                  <a:gd name="connsiteX0" fmla="*/ 462101 w 461955"/>
                  <a:gd name="connsiteY0" fmla="*/ 486194 h 486055"/>
                  <a:gd name="connsiteX1" fmla="*/ 146 w 461955"/>
                  <a:gd name="connsiteY1" fmla="*/ 138 h 48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1955" h="486055">
                    <a:moveTo>
                      <a:pt x="462101" y="486194"/>
                    </a:moveTo>
                    <a:lnTo>
                      <a:pt x="146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54D96FC9-9A6B-B95B-FC9C-E73DE080D91F}"/>
                  </a:ext>
                </a:extLst>
              </p:cNvPr>
              <p:cNvSpPr/>
              <p:nvPr/>
            </p:nvSpPr>
            <p:spPr>
              <a:xfrm flipV="1">
                <a:off x="1755955" y="2858541"/>
                <a:ext cx="538413" cy="119046"/>
              </a:xfrm>
              <a:custGeom>
                <a:avLst/>
                <a:gdLst>
                  <a:gd name="connsiteX0" fmla="*/ 94 w 538413"/>
                  <a:gd name="connsiteY0" fmla="*/ 54 h 119046"/>
                  <a:gd name="connsiteX1" fmla="*/ 538507 w 538413"/>
                  <a:gd name="connsiteY1" fmla="*/ 119100 h 11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413" h="119046">
                    <a:moveTo>
                      <a:pt x="94" y="54"/>
                    </a:moveTo>
                    <a:lnTo>
                      <a:pt x="538507" y="11910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FB3C5D08-7721-0208-2320-BF87A4C74A14}"/>
                  </a:ext>
                </a:extLst>
              </p:cNvPr>
              <p:cNvSpPr/>
              <p:nvPr/>
            </p:nvSpPr>
            <p:spPr>
              <a:xfrm flipV="1">
                <a:off x="2095000" y="2378650"/>
                <a:ext cx="199362" cy="479891"/>
              </a:xfrm>
              <a:custGeom>
                <a:avLst/>
                <a:gdLst>
                  <a:gd name="connsiteX0" fmla="*/ 120 w 199362"/>
                  <a:gd name="connsiteY0" fmla="*/ 479946 h 479891"/>
                  <a:gd name="connsiteX1" fmla="*/ 199483 w 199362"/>
                  <a:gd name="connsiteY1" fmla="*/ 54 h 47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362" h="479891">
                    <a:moveTo>
                      <a:pt x="120" y="479946"/>
                    </a:moveTo>
                    <a:lnTo>
                      <a:pt x="199483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CA37D6A6-C81A-173B-67EE-B291FE2A570B}"/>
                  </a:ext>
                </a:extLst>
              </p:cNvPr>
              <p:cNvSpPr/>
              <p:nvPr/>
            </p:nvSpPr>
            <p:spPr>
              <a:xfrm flipV="1">
                <a:off x="1223153" y="2186904"/>
                <a:ext cx="202167" cy="379734"/>
              </a:xfrm>
              <a:custGeom>
                <a:avLst/>
                <a:gdLst>
                  <a:gd name="connsiteX0" fmla="*/ 52 w 202167"/>
                  <a:gd name="connsiteY0" fmla="*/ 1 h 379734"/>
                  <a:gd name="connsiteX1" fmla="*/ 202220 w 202167"/>
                  <a:gd name="connsiteY1" fmla="*/ 379736 h 37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167" h="379734">
                    <a:moveTo>
                      <a:pt x="52" y="1"/>
                    </a:moveTo>
                    <a:lnTo>
                      <a:pt x="202220" y="37973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FF6F6803-D8A2-CBB8-6F37-C2FA6D5E0977}"/>
                  </a:ext>
                </a:extLst>
              </p:cNvPr>
              <p:cNvSpPr/>
              <p:nvPr/>
            </p:nvSpPr>
            <p:spPr>
              <a:xfrm flipV="1">
                <a:off x="1021937" y="2186904"/>
                <a:ext cx="403383" cy="186084"/>
              </a:xfrm>
              <a:custGeom>
                <a:avLst/>
                <a:gdLst>
                  <a:gd name="connsiteX0" fmla="*/ 37 w 403383"/>
                  <a:gd name="connsiteY0" fmla="*/ 1 h 186084"/>
                  <a:gd name="connsiteX1" fmla="*/ 403421 w 403383"/>
                  <a:gd name="connsiteY1" fmla="*/ 186086 h 18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383" h="186084">
                    <a:moveTo>
                      <a:pt x="37" y="1"/>
                    </a:moveTo>
                    <a:lnTo>
                      <a:pt x="403421" y="18608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E496023-8CE8-978E-6041-827B55DC26BC}"/>
                </a:ext>
              </a:extLst>
            </p:cNvPr>
            <p:cNvGrpSpPr/>
            <p:nvPr/>
          </p:nvGrpSpPr>
          <p:grpSpPr>
            <a:xfrm>
              <a:off x="589631" y="2012336"/>
              <a:ext cx="1858192" cy="1941267"/>
              <a:chOff x="564693" y="2186904"/>
              <a:chExt cx="1858192" cy="1941267"/>
            </a:xfrm>
          </p:grpSpPr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293D1D2B-650A-09D3-5E84-5FF8267B060B}"/>
                  </a:ext>
                </a:extLst>
              </p:cNvPr>
              <p:cNvSpPr/>
              <p:nvPr/>
            </p:nvSpPr>
            <p:spPr>
              <a:xfrm flipV="1">
                <a:off x="1226461" y="2666295"/>
                <a:ext cx="205474" cy="671688"/>
              </a:xfrm>
              <a:custGeom>
                <a:avLst/>
                <a:gdLst>
                  <a:gd name="connsiteX0" fmla="*/ 205543 w 205474"/>
                  <a:gd name="connsiteY0" fmla="*/ 671780 h 671688"/>
                  <a:gd name="connsiteX1" fmla="*/ 69 w 205474"/>
                  <a:gd name="connsiteY1" fmla="*/ 91 h 6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4" h="671688">
                    <a:moveTo>
                      <a:pt x="205543" y="671780"/>
                    </a:moveTo>
                    <a:lnTo>
                      <a:pt x="69" y="9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CC410450-3E6C-606A-D75F-75599DF696BC}"/>
                  </a:ext>
                </a:extLst>
              </p:cNvPr>
              <p:cNvSpPr/>
              <p:nvPr/>
            </p:nvSpPr>
            <p:spPr>
              <a:xfrm flipV="1">
                <a:off x="1431935" y="2666295"/>
                <a:ext cx="660314" cy="4258"/>
              </a:xfrm>
              <a:custGeom>
                <a:avLst/>
                <a:gdLst>
                  <a:gd name="connsiteX0" fmla="*/ 69 w 660314"/>
                  <a:gd name="connsiteY0" fmla="*/ 4298 h 4258"/>
                  <a:gd name="connsiteX1" fmla="*/ 660383 w 660314"/>
                  <a:gd name="connsiteY1" fmla="*/ 39 h 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314" h="4258">
                    <a:moveTo>
                      <a:pt x="69" y="4298"/>
                    </a:moveTo>
                    <a:lnTo>
                      <a:pt x="660383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308946A3-380C-76BD-840C-79C39955F476}"/>
                  </a:ext>
                </a:extLst>
              </p:cNvPr>
              <p:cNvSpPr/>
              <p:nvPr/>
            </p:nvSpPr>
            <p:spPr>
              <a:xfrm flipV="1">
                <a:off x="2092244" y="2378650"/>
                <a:ext cx="2755" cy="291903"/>
              </a:xfrm>
              <a:custGeom>
                <a:avLst/>
                <a:gdLst>
                  <a:gd name="connsiteX0" fmla="*/ 2876 w 2755"/>
                  <a:gd name="connsiteY0" fmla="*/ 291943 h 291903"/>
                  <a:gd name="connsiteX1" fmla="*/ 120 w 2755"/>
                  <a:gd name="connsiteY1" fmla="*/ 39 h 29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55" h="291903">
                    <a:moveTo>
                      <a:pt x="2876" y="291943"/>
                    </a:moveTo>
                    <a:lnTo>
                      <a:pt x="120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019E77B3-F0A8-D637-7865-6624BCD49378}"/>
                  </a:ext>
                </a:extLst>
              </p:cNvPr>
              <p:cNvSpPr/>
              <p:nvPr/>
            </p:nvSpPr>
            <p:spPr>
              <a:xfrm flipV="1">
                <a:off x="1223153" y="2566638"/>
                <a:ext cx="532801" cy="410949"/>
              </a:xfrm>
              <a:custGeom>
                <a:avLst/>
                <a:gdLst>
                  <a:gd name="connsiteX0" fmla="*/ 52 w 532801"/>
                  <a:gd name="connsiteY0" fmla="*/ 411013 h 410949"/>
                  <a:gd name="connsiteX1" fmla="*/ 532854 w 532801"/>
                  <a:gd name="connsiteY1" fmla="*/ 63 h 41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1" h="410949">
                    <a:moveTo>
                      <a:pt x="52" y="411013"/>
                    </a:moveTo>
                    <a:lnTo>
                      <a:pt x="532854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03A47824-C73D-FC04-DD63-BB8FF29A8341}"/>
                  </a:ext>
                </a:extLst>
              </p:cNvPr>
              <p:cNvSpPr/>
              <p:nvPr/>
            </p:nvSpPr>
            <p:spPr>
              <a:xfrm flipV="1">
                <a:off x="1425322" y="2186904"/>
                <a:ext cx="669684" cy="191745"/>
              </a:xfrm>
              <a:custGeom>
                <a:avLst/>
                <a:gdLst>
                  <a:gd name="connsiteX0" fmla="*/ 68 w 669684"/>
                  <a:gd name="connsiteY0" fmla="*/ 191762 h 191745"/>
                  <a:gd name="connsiteX1" fmla="*/ 669752 w 669684"/>
                  <a:gd name="connsiteY1" fmla="*/ 16 h 19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684" h="191745">
                    <a:moveTo>
                      <a:pt x="68" y="191762"/>
                    </a:moveTo>
                    <a:lnTo>
                      <a:pt x="669752" y="1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B43799C0-A49D-C9C2-B132-47B0F697FB92}"/>
                  </a:ext>
                </a:extLst>
              </p:cNvPr>
              <p:cNvSpPr/>
              <p:nvPr/>
            </p:nvSpPr>
            <p:spPr>
              <a:xfrm flipV="1">
                <a:off x="1021937" y="2372988"/>
                <a:ext cx="409997" cy="293305"/>
              </a:xfrm>
              <a:custGeom>
                <a:avLst/>
                <a:gdLst>
                  <a:gd name="connsiteX0" fmla="*/ 37 w 409997"/>
                  <a:gd name="connsiteY0" fmla="*/ 293345 h 293305"/>
                  <a:gd name="connsiteX1" fmla="*/ 410034 w 409997"/>
                  <a:gd name="connsiteY1" fmla="*/ 39 h 29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9997" h="293305">
                    <a:moveTo>
                      <a:pt x="37" y="293345"/>
                    </a:moveTo>
                    <a:lnTo>
                      <a:pt x="410034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68C45759-15CC-0ECB-4437-AB40ECD94F54}"/>
                  </a:ext>
                </a:extLst>
              </p:cNvPr>
              <p:cNvSpPr/>
              <p:nvPr/>
            </p:nvSpPr>
            <p:spPr>
              <a:xfrm flipV="1">
                <a:off x="1097494" y="2977587"/>
                <a:ext cx="658460" cy="180924"/>
              </a:xfrm>
              <a:custGeom>
                <a:avLst/>
                <a:gdLst>
                  <a:gd name="connsiteX0" fmla="*/ 658555 w 658460"/>
                  <a:gd name="connsiteY0" fmla="*/ 181002 h 180924"/>
                  <a:gd name="connsiteX1" fmla="*/ 94 w 658460"/>
                  <a:gd name="connsiteY1" fmla="*/ 77 h 1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460" h="180924">
                    <a:moveTo>
                      <a:pt x="658555" y="181002"/>
                    </a:moveTo>
                    <a:lnTo>
                      <a:pt x="94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4991BFFE-7CE9-EF7A-3B72-C7F08027BFCF}"/>
                  </a:ext>
                </a:extLst>
              </p:cNvPr>
              <p:cNvSpPr/>
              <p:nvPr/>
            </p:nvSpPr>
            <p:spPr>
              <a:xfrm flipV="1">
                <a:off x="690352" y="2978540"/>
                <a:ext cx="407142" cy="179972"/>
              </a:xfrm>
              <a:custGeom>
                <a:avLst/>
                <a:gdLst>
                  <a:gd name="connsiteX0" fmla="*/ 11 w 407142"/>
                  <a:gd name="connsiteY0" fmla="*/ 180050 h 179972"/>
                  <a:gd name="connsiteX1" fmla="*/ 407153 w 407142"/>
                  <a:gd name="connsiteY1" fmla="*/ 77 h 17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79972">
                    <a:moveTo>
                      <a:pt x="11" y="180050"/>
                    </a:moveTo>
                    <a:lnTo>
                      <a:pt x="407153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95950F29-5A1F-E1D3-7F26-ED66B30115D6}"/>
                  </a:ext>
                </a:extLst>
              </p:cNvPr>
              <p:cNvSpPr/>
              <p:nvPr/>
            </p:nvSpPr>
            <p:spPr>
              <a:xfrm flipV="1">
                <a:off x="893922" y="3158514"/>
                <a:ext cx="203571" cy="481294"/>
              </a:xfrm>
              <a:custGeom>
                <a:avLst/>
                <a:gdLst>
                  <a:gd name="connsiteX0" fmla="*/ 27 w 203571"/>
                  <a:gd name="connsiteY0" fmla="*/ 77 h 481294"/>
                  <a:gd name="connsiteX1" fmla="*/ 203598 w 203571"/>
                  <a:gd name="connsiteY1" fmla="*/ 481371 h 4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1" h="481294">
                    <a:moveTo>
                      <a:pt x="27" y="77"/>
                    </a:moveTo>
                    <a:lnTo>
                      <a:pt x="203598" y="48137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5EC0E142-554E-F931-86F5-A9219F58DE93}"/>
                  </a:ext>
                </a:extLst>
              </p:cNvPr>
              <p:cNvSpPr/>
              <p:nvPr/>
            </p:nvSpPr>
            <p:spPr>
              <a:xfrm flipV="1">
                <a:off x="1547874" y="2977587"/>
                <a:ext cx="208080" cy="664223"/>
              </a:xfrm>
              <a:custGeom>
                <a:avLst/>
                <a:gdLst>
                  <a:gd name="connsiteX0" fmla="*/ 208175 w 208080"/>
                  <a:gd name="connsiteY0" fmla="*/ 664338 h 664223"/>
                  <a:gd name="connsiteX1" fmla="*/ 94 w 208080"/>
                  <a:gd name="connsiteY1" fmla="*/ 115 h 6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080" h="664223">
                    <a:moveTo>
                      <a:pt x="208175" y="664338"/>
                    </a:moveTo>
                    <a:lnTo>
                      <a:pt x="94" y="11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6A948DD4-6F99-CEE9-2EA1-9474D58F33DD}"/>
                  </a:ext>
                </a:extLst>
              </p:cNvPr>
              <p:cNvSpPr/>
              <p:nvPr/>
            </p:nvSpPr>
            <p:spPr>
              <a:xfrm flipV="1">
                <a:off x="688448" y="3337983"/>
                <a:ext cx="538013" cy="118545"/>
              </a:xfrm>
              <a:custGeom>
                <a:avLst/>
                <a:gdLst>
                  <a:gd name="connsiteX0" fmla="*/ 11 w 538013"/>
                  <a:gd name="connsiteY0" fmla="*/ 91 h 118545"/>
                  <a:gd name="connsiteX1" fmla="*/ 538024 w 538013"/>
                  <a:gd name="connsiteY1" fmla="*/ 118636 h 11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013" h="118545">
                    <a:moveTo>
                      <a:pt x="11" y="91"/>
                    </a:moveTo>
                    <a:lnTo>
                      <a:pt x="538024" y="11863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7EA77EA9-B3A0-614F-0CF0-8EE289033817}"/>
                  </a:ext>
                </a:extLst>
              </p:cNvPr>
              <p:cNvSpPr/>
              <p:nvPr/>
            </p:nvSpPr>
            <p:spPr>
              <a:xfrm flipV="1">
                <a:off x="1760665" y="3340337"/>
                <a:ext cx="536559" cy="414706"/>
              </a:xfrm>
              <a:custGeom>
                <a:avLst/>
                <a:gdLst>
                  <a:gd name="connsiteX0" fmla="*/ 536696 w 536559"/>
                  <a:gd name="connsiteY0" fmla="*/ 414830 h 414706"/>
                  <a:gd name="connsiteX1" fmla="*/ 136 w 536559"/>
                  <a:gd name="connsiteY1" fmla="*/ 124 h 4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559" h="414706">
                    <a:moveTo>
                      <a:pt x="536696" y="414830"/>
                    </a:moveTo>
                    <a:lnTo>
                      <a:pt x="136" y="124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7A3DCAEE-57F1-87A3-EC2A-73A5D2C48094}"/>
                  </a:ext>
                </a:extLst>
              </p:cNvPr>
              <p:cNvSpPr/>
              <p:nvPr/>
            </p:nvSpPr>
            <p:spPr>
              <a:xfrm flipV="1">
                <a:off x="564693" y="2862600"/>
                <a:ext cx="123755" cy="593928"/>
              </a:xfrm>
              <a:custGeom>
                <a:avLst/>
                <a:gdLst>
                  <a:gd name="connsiteX0" fmla="*/ 123767 w 123755"/>
                  <a:gd name="connsiteY0" fmla="*/ 54 h 593928"/>
                  <a:gd name="connsiteX1" fmla="*/ 11 w 123755"/>
                  <a:gd name="connsiteY1" fmla="*/ 593982 h 5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755" h="593928">
                    <a:moveTo>
                      <a:pt x="123767" y="54"/>
                    </a:moveTo>
                    <a:lnTo>
                      <a:pt x="11" y="593982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E17AB643-E7EC-9D4C-40C9-A697641A396C}"/>
                  </a:ext>
                </a:extLst>
              </p:cNvPr>
              <p:cNvSpPr/>
              <p:nvPr/>
            </p:nvSpPr>
            <p:spPr>
              <a:xfrm flipV="1">
                <a:off x="688448" y="3456528"/>
                <a:ext cx="205475" cy="480843"/>
              </a:xfrm>
              <a:custGeom>
                <a:avLst/>
                <a:gdLst>
                  <a:gd name="connsiteX0" fmla="*/ 11 w 205475"/>
                  <a:gd name="connsiteY0" fmla="*/ 480982 h 480843"/>
                  <a:gd name="connsiteX1" fmla="*/ 205486 w 205475"/>
                  <a:gd name="connsiteY1" fmla="*/ 138 h 48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5" h="480843">
                    <a:moveTo>
                      <a:pt x="11" y="480982"/>
                    </a:moveTo>
                    <a:lnTo>
                      <a:pt x="205486" y="138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448192CE-1FCD-CF42-F625-E7820D3B5B65}"/>
                  </a:ext>
                </a:extLst>
              </p:cNvPr>
              <p:cNvSpPr/>
              <p:nvPr/>
            </p:nvSpPr>
            <p:spPr>
              <a:xfrm flipV="1">
                <a:off x="1553789" y="3941634"/>
                <a:ext cx="407142" cy="186535"/>
              </a:xfrm>
              <a:custGeom>
                <a:avLst/>
                <a:gdLst>
                  <a:gd name="connsiteX0" fmla="*/ 407253 w 407142"/>
                  <a:gd name="connsiteY0" fmla="*/ 186688 h 186535"/>
                  <a:gd name="connsiteX1" fmla="*/ 110 w 407142"/>
                  <a:gd name="connsiteY1" fmla="*/ 153 h 1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86535">
                    <a:moveTo>
                      <a:pt x="407253" y="186688"/>
                    </a:moveTo>
                    <a:lnTo>
                      <a:pt x="110" y="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C04C0072-D33B-DCEB-10E0-273417D445E9}"/>
                  </a:ext>
                </a:extLst>
              </p:cNvPr>
              <p:cNvSpPr/>
              <p:nvPr/>
            </p:nvSpPr>
            <p:spPr>
              <a:xfrm flipV="1">
                <a:off x="2294370" y="2858542"/>
                <a:ext cx="128515" cy="597034"/>
              </a:xfrm>
              <a:custGeom>
                <a:avLst/>
                <a:gdLst>
                  <a:gd name="connsiteX0" fmla="*/ 136 w 128515"/>
                  <a:gd name="connsiteY0" fmla="*/ 597135 h 597034"/>
                  <a:gd name="connsiteX1" fmla="*/ 128651 w 128515"/>
                  <a:gd name="connsiteY1" fmla="*/ 100 h 5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15" h="597034">
                    <a:moveTo>
                      <a:pt x="136" y="597135"/>
                    </a:moveTo>
                    <a:lnTo>
                      <a:pt x="128651" y="100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773FA60C-7E4B-0D72-2FF6-DF696F77C5C4}"/>
                  </a:ext>
                </a:extLst>
              </p:cNvPr>
              <p:cNvSpPr/>
              <p:nvPr/>
            </p:nvSpPr>
            <p:spPr>
              <a:xfrm flipV="1">
                <a:off x="1226461" y="3337982"/>
                <a:ext cx="534204" cy="417061"/>
              </a:xfrm>
              <a:custGeom>
                <a:avLst/>
                <a:gdLst>
                  <a:gd name="connsiteX0" fmla="*/ 534299 w 534204"/>
                  <a:gd name="connsiteY0" fmla="*/ 91 h 417061"/>
                  <a:gd name="connsiteX1" fmla="*/ 95 w 534204"/>
                  <a:gd name="connsiteY1" fmla="*/ 417153 h 41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204" h="417061">
                    <a:moveTo>
                      <a:pt x="534299" y="91"/>
                    </a:moveTo>
                    <a:lnTo>
                      <a:pt x="95" y="417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67319CDE-657C-793A-D7D3-ED9B35FEDAC6}"/>
                  </a:ext>
                </a:extLst>
              </p:cNvPr>
              <p:cNvSpPr/>
              <p:nvPr/>
            </p:nvSpPr>
            <p:spPr>
              <a:xfrm flipV="1">
                <a:off x="1553787" y="3755050"/>
                <a:ext cx="206877" cy="373121"/>
              </a:xfrm>
              <a:custGeom>
                <a:avLst/>
                <a:gdLst>
                  <a:gd name="connsiteX0" fmla="*/ 78 w 206877"/>
                  <a:gd name="connsiteY0" fmla="*/ 124 h 373121"/>
                  <a:gd name="connsiteX1" fmla="*/ 206956 w 206877"/>
                  <a:gd name="connsiteY1" fmla="*/ 373245 h 3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877" h="373121">
                    <a:moveTo>
                      <a:pt x="78" y="124"/>
                    </a:moveTo>
                    <a:lnTo>
                      <a:pt x="206956" y="37324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BA3D7BA5-56D9-0FFC-C694-D6973CD617CB}"/>
                  </a:ext>
                </a:extLst>
              </p:cNvPr>
              <p:cNvSpPr/>
              <p:nvPr/>
            </p:nvSpPr>
            <p:spPr>
              <a:xfrm flipV="1">
                <a:off x="2297222" y="3340334"/>
                <a:ext cx="125659" cy="115238"/>
              </a:xfrm>
              <a:custGeom>
                <a:avLst/>
                <a:gdLst>
                  <a:gd name="connsiteX0" fmla="*/ 125806 w 125659"/>
                  <a:gd name="connsiteY0" fmla="*/ 91 h 115238"/>
                  <a:gd name="connsiteX1" fmla="*/ 146 w 125659"/>
                  <a:gd name="connsiteY1" fmla="*/ 115329 h 1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115238">
                    <a:moveTo>
                      <a:pt x="125806" y="91"/>
                    </a:moveTo>
                    <a:lnTo>
                      <a:pt x="146" y="11532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A7BA23C3-355A-B420-1696-2A156DCDB1B0}"/>
                  </a:ext>
                </a:extLst>
              </p:cNvPr>
              <p:cNvSpPr/>
              <p:nvPr/>
            </p:nvSpPr>
            <p:spPr>
              <a:xfrm flipV="1">
                <a:off x="564742" y="2862601"/>
                <a:ext cx="125609" cy="115939"/>
              </a:xfrm>
              <a:custGeom>
                <a:avLst/>
                <a:gdLst>
                  <a:gd name="connsiteX0" fmla="*/ 1 w 125609"/>
                  <a:gd name="connsiteY0" fmla="*/ 116003 h 115939"/>
                  <a:gd name="connsiteX1" fmla="*/ 125611 w 125609"/>
                  <a:gd name="connsiteY1" fmla="*/ 63 h 11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09" h="115939">
                    <a:moveTo>
                      <a:pt x="1" y="116003"/>
                    </a:moveTo>
                    <a:lnTo>
                      <a:pt x="125611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3" name="右矢印 42">
            <a:extLst>
              <a:ext uri="{FF2B5EF4-FFF2-40B4-BE49-F238E27FC236}">
                <a16:creationId xmlns:a16="http://schemas.microsoft.com/office/drawing/2014/main" id="{93D8F123-9DFC-9E1F-E1FF-E48D37F860AD}"/>
              </a:ext>
            </a:extLst>
          </p:cNvPr>
          <p:cNvSpPr/>
          <p:nvPr/>
        </p:nvSpPr>
        <p:spPr>
          <a:xfrm>
            <a:off x="2562666" y="3150468"/>
            <a:ext cx="473922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32174BA9-4FFD-4A10-AA2E-A888DFAE6A3C}"/>
              </a:ext>
            </a:extLst>
          </p:cNvPr>
          <p:cNvGrpSpPr/>
          <p:nvPr/>
        </p:nvGrpSpPr>
        <p:grpSpPr>
          <a:xfrm>
            <a:off x="3542368" y="2366127"/>
            <a:ext cx="1579139" cy="1981629"/>
            <a:chOff x="3768954" y="1918447"/>
            <a:chExt cx="1579139" cy="1981629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C11DFE1C-C8E2-A7BD-7FC4-7C4DC239B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1223" y="1918447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29BB112B-83D0-2F9B-1DE0-DE68BB8A6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035" y="2311865"/>
              <a:ext cx="237587" cy="2153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5C09F8B9-A921-F255-17E6-102FBC429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28" y="2454171"/>
              <a:ext cx="0" cy="321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43D8873B-27AE-DAF7-C9AC-B03B7A6FE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954" y="217883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B9F5A448-770F-3975-6992-74431A295FAD}"/>
                </a:ext>
              </a:extLst>
            </p:cNvPr>
            <p:cNvCxnSpPr>
              <a:cxnSpLocks/>
            </p:cNvCxnSpPr>
            <p:nvPr/>
          </p:nvCxnSpPr>
          <p:spPr>
            <a:xfrm>
              <a:off x="3893608" y="2178832"/>
              <a:ext cx="317956" cy="336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77ED0D3C-02D0-4740-C0A1-86076EDB6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160" y="2527150"/>
              <a:ext cx="276874" cy="1608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2BE47FE1-D738-2700-A307-DF5FF438704D}"/>
                </a:ext>
              </a:extLst>
            </p:cNvPr>
            <p:cNvCxnSpPr>
              <a:cxnSpLocks/>
            </p:cNvCxnSpPr>
            <p:nvPr/>
          </p:nvCxnSpPr>
          <p:spPr>
            <a:xfrm>
              <a:off x="4001160" y="2688036"/>
              <a:ext cx="66550" cy="3145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36148A06-E6AE-B14E-3BFA-72889BA2C8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666" y="274229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FDF7AD08-0BEE-C223-C067-6265F020E7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48" y="2615039"/>
              <a:ext cx="276855" cy="160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04068F6C-C79F-05F7-C47A-63D702D183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055" y="2830324"/>
              <a:ext cx="130038" cy="2939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1B4BD289-51E5-2DA3-9B27-DEB2574844CF}"/>
                </a:ext>
              </a:extLst>
            </p:cNvPr>
            <p:cNvCxnSpPr>
              <a:cxnSpLocks/>
            </p:cNvCxnSpPr>
            <p:nvPr/>
          </p:nvCxnSpPr>
          <p:spPr>
            <a:xfrm>
              <a:off x="4900099" y="3090613"/>
              <a:ext cx="317956" cy="336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118216AD-B780-6FDA-290F-46885864A5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3648" y="2775940"/>
              <a:ext cx="66472" cy="314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C0153DC1-BF6A-EC34-77D5-A43F59274D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5522" y="3387680"/>
              <a:ext cx="236908" cy="215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74A5DA18-A743-1137-B5A7-99C8C33D4742}"/>
                </a:ext>
              </a:extLst>
            </p:cNvPr>
            <p:cNvCxnSpPr>
              <a:cxnSpLocks/>
              <a:stCxn id="105" idx="1"/>
              <a:endCxn id="149" idx="4"/>
            </p:cNvCxnSpPr>
            <p:nvPr/>
          </p:nvCxnSpPr>
          <p:spPr>
            <a:xfrm flipV="1">
              <a:off x="4871125" y="3599577"/>
              <a:ext cx="136513" cy="3004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68D505DC-A5EF-1BD6-0187-F150272DE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: Set of edges that are not cut in unfolding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68D505DC-A5EF-1BD6-0187-F150272D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  <a:blipFill>
                <a:blip r:embed="rId3"/>
                <a:stretch>
                  <a:fillRect l="-147" t="-7692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C10A6DBE-0D39-1709-8232-2EA1A336F6B1}"/>
              </a:ext>
            </a:extLst>
          </p:cNvPr>
          <p:cNvGrpSpPr/>
          <p:nvPr/>
        </p:nvGrpSpPr>
        <p:grpSpPr>
          <a:xfrm>
            <a:off x="5676269" y="1279703"/>
            <a:ext cx="3190661" cy="2160000"/>
            <a:chOff x="5925368" y="2484296"/>
            <a:chExt cx="3063500" cy="2073914"/>
          </a:xfrm>
          <a:solidFill>
            <a:schemeClr val="accent2"/>
          </a:solidFill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458BE5F3-5A66-4964-6054-28F35A47F091}"/>
                </a:ext>
              </a:extLst>
            </p:cNvPr>
            <p:cNvSpPr/>
            <p:nvPr/>
          </p:nvSpPr>
          <p:spPr>
            <a:xfrm>
              <a:off x="7458897" y="3016635"/>
              <a:ext cx="535308" cy="62204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8F64B2A8-385F-1E0B-8AD9-D3E3D9C875B7}"/>
                </a:ext>
              </a:extLst>
            </p:cNvPr>
            <p:cNvSpPr/>
            <p:nvPr/>
          </p:nvSpPr>
          <p:spPr>
            <a:xfrm>
              <a:off x="6920074" y="2741392"/>
              <a:ext cx="587868" cy="608450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C8255F87-0BA1-9D5F-F7E0-B9F98A03B314}"/>
                </a:ext>
              </a:extLst>
            </p:cNvPr>
            <p:cNvSpPr/>
            <p:nvPr/>
          </p:nvSpPr>
          <p:spPr>
            <a:xfrm>
              <a:off x="7994205" y="3327656"/>
              <a:ext cx="994663" cy="98449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2E35F642-42D9-446A-3AEF-6E3397A82C60}"/>
                </a:ext>
              </a:extLst>
            </p:cNvPr>
            <p:cNvSpPr/>
            <p:nvPr/>
          </p:nvSpPr>
          <p:spPr>
            <a:xfrm>
              <a:off x="7994205" y="3016635"/>
              <a:ext cx="535308" cy="62204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1351E3A1-9A99-FB1F-DF2A-8E2B8D8459C8}"/>
                </a:ext>
              </a:extLst>
            </p:cNvPr>
            <p:cNvSpPr/>
            <p:nvPr/>
          </p:nvSpPr>
          <p:spPr>
            <a:xfrm>
              <a:off x="7128097" y="3573718"/>
              <a:ext cx="994661" cy="9844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B5BD7289-AD28-7689-5349-86CA6EBF8901}"/>
                </a:ext>
              </a:extLst>
            </p:cNvPr>
            <p:cNvSpPr/>
            <p:nvPr/>
          </p:nvSpPr>
          <p:spPr>
            <a:xfrm>
              <a:off x="6384870" y="3157460"/>
              <a:ext cx="994658" cy="9844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4C628862-4B74-9BC1-7391-8D6B4489A676}"/>
                </a:ext>
              </a:extLst>
            </p:cNvPr>
            <p:cNvSpPr/>
            <p:nvPr/>
          </p:nvSpPr>
          <p:spPr>
            <a:xfrm>
              <a:off x="6791510" y="2549282"/>
              <a:ext cx="587865" cy="608450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A56C0861-ABE5-0CF8-ECDB-F85C5D5D8ED7}"/>
                </a:ext>
              </a:extLst>
            </p:cNvPr>
            <p:cNvSpPr/>
            <p:nvPr/>
          </p:nvSpPr>
          <p:spPr>
            <a:xfrm>
              <a:off x="5925368" y="2484296"/>
              <a:ext cx="994658" cy="9844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38F26C5B-A63E-0DEE-02F5-57C8EE689B21}"/>
              </a:ext>
            </a:extLst>
          </p:cNvPr>
          <p:cNvGrpSpPr/>
          <p:nvPr/>
        </p:nvGrpSpPr>
        <p:grpSpPr>
          <a:xfrm>
            <a:off x="6155205" y="1427056"/>
            <a:ext cx="2439896" cy="1504534"/>
            <a:chOff x="6155205" y="1427056"/>
            <a:chExt cx="2439896" cy="1504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2A67BC8C-043E-C4F9-1DBF-79D1A9894788}"/>
                    </a:ext>
                  </a:extLst>
                </p:cNvPr>
                <p:cNvSpPr txBox="1"/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2A67BC8C-043E-C4F9-1DBF-79D1A9894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EE920FD3-E854-9558-FBB6-EC0FB2C3D322}"/>
                    </a:ext>
                  </a:extLst>
                </p:cNvPr>
                <p:cNvSpPr txBox="1"/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EE920FD3-E854-9558-FBB6-EC0FB2C3D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0C4B8206-E5E5-07B4-10F5-0D1A6CBFD58D}"/>
                    </a:ext>
                  </a:extLst>
                </p:cNvPr>
                <p:cNvSpPr txBox="1"/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0C4B8206-E5E5-07B4-10F5-0D1A6CBFD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690E7E65-DD4D-EA15-65C6-7419B31D56DA}"/>
                    </a:ext>
                  </a:extLst>
                </p:cNvPr>
                <p:cNvSpPr txBox="1"/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690E7E65-DD4D-EA15-65C6-7419B31D5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3C855FC8-72F4-EE9C-47C5-7B50BEBBA58C}"/>
                    </a:ext>
                  </a:extLst>
                </p:cNvPr>
                <p:cNvSpPr txBox="1"/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3C855FC8-72F4-EE9C-47C5-7B50BEBBA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FAD0CF88-A660-F7AF-DB6C-40FA43544B68}"/>
                    </a:ext>
                  </a:extLst>
                </p:cNvPr>
                <p:cNvSpPr txBox="1"/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FAD0CF88-A660-F7AF-DB6C-40FA43544B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E17E460E-DA92-86E2-27A5-A3F808491E2E}"/>
                    </a:ext>
                  </a:extLst>
                </p:cNvPr>
                <p:cNvSpPr txBox="1"/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E17E460E-DA92-86E2-27A5-A3F808491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FCE3D3F3-C107-82FE-CF21-7615719BDA54}"/>
              </a:ext>
            </a:extLst>
          </p:cNvPr>
          <p:cNvGrpSpPr/>
          <p:nvPr/>
        </p:nvGrpSpPr>
        <p:grpSpPr>
          <a:xfrm>
            <a:off x="6154684" y="1347423"/>
            <a:ext cx="2233824" cy="1768349"/>
            <a:chOff x="6154684" y="1347423"/>
            <a:chExt cx="2233824" cy="1768349"/>
          </a:xfrm>
        </p:grpSpPr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28F9C46A-8492-11BE-E2A5-1F77083CDFC5}"/>
                </a:ext>
              </a:extLst>
            </p:cNvPr>
            <p:cNvCxnSpPr>
              <a:cxnSpLocks/>
              <a:stCxn id="186" idx="0"/>
              <a:endCxn id="191" idx="0"/>
            </p:cNvCxnSpPr>
            <p:nvPr/>
          </p:nvCxnSpPr>
          <p:spPr>
            <a:xfrm flipV="1">
              <a:off x="6712264" y="1547584"/>
              <a:ext cx="478365" cy="433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8A6AC630-0D0D-0C7F-A039-2905DE894A94}"/>
                </a:ext>
              </a:extLst>
            </p:cNvPr>
            <p:cNvCxnSpPr>
              <a:cxnSpLocks/>
              <a:stCxn id="186" idx="0"/>
              <a:endCxn id="192" idx="1"/>
            </p:cNvCxnSpPr>
            <p:nvPr/>
          </p:nvCxnSpPr>
          <p:spPr>
            <a:xfrm flipH="1" flipV="1">
              <a:off x="6578364" y="1347423"/>
              <a:ext cx="133899" cy="6335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099179FA-ADD9-8BDB-3CD4-A15CD371EA24}"/>
                </a:ext>
              </a:extLst>
            </p:cNvPr>
            <p:cNvCxnSpPr>
              <a:cxnSpLocks/>
              <a:stCxn id="190" idx="3"/>
              <a:endCxn id="190" idx="2"/>
            </p:cNvCxnSpPr>
            <p:nvPr/>
          </p:nvCxnSpPr>
          <p:spPr>
            <a:xfrm flipV="1">
              <a:off x="6928944" y="2414312"/>
              <a:ext cx="261845" cy="591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84CFE580-2054-A273-706F-908190892174}"/>
                </a:ext>
              </a:extLst>
            </p:cNvPr>
            <p:cNvCxnSpPr>
              <a:cxnSpLocks/>
              <a:stCxn id="189" idx="0"/>
              <a:endCxn id="189" idx="4"/>
            </p:cNvCxnSpPr>
            <p:nvPr/>
          </p:nvCxnSpPr>
          <p:spPr>
            <a:xfrm flipH="1" flipV="1">
              <a:off x="7831021" y="2482066"/>
              <a:ext cx="133850" cy="633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FAA96CB5-D727-7455-7822-9CED789F84EA}"/>
                </a:ext>
              </a:extLst>
            </p:cNvPr>
            <p:cNvCxnSpPr>
              <a:cxnSpLocks/>
              <a:stCxn id="189" idx="4"/>
              <a:endCxn id="188" idx="0"/>
            </p:cNvCxnSpPr>
            <p:nvPr/>
          </p:nvCxnSpPr>
          <p:spPr>
            <a:xfrm flipH="1" flipV="1">
              <a:off x="7830980" y="1834139"/>
              <a:ext cx="40" cy="64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0BE9415A-F4B9-2230-7326-17366213704B}"/>
                </a:ext>
              </a:extLst>
            </p:cNvPr>
            <p:cNvCxnSpPr>
              <a:cxnSpLocks/>
              <a:stCxn id="189" idx="4"/>
              <a:endCxn id="188" idx="1"/>
            </p:cNvCxnSpPr>
            <p:nvPr/>
          </p:nvCxnSpPr>
          <p:spPr>
            <a:xfrm flipV="1">
              <a:off x="7831021" y="2158070"/>
              <a:ext cx="557487" cy="32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68B9318E-2653-7217-0391-683AD1094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4684" y="1981128"/>
              <a:ext cx="557527" cy="3239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E869CE4A-4C43-3E32-145E-A219DC7D0B90}"/>
                  </a:ext>
                </a:extLst>
              </p:cNvPr>
              <p:cNvSpPr txBox="1"/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Minimal overlapping </a:t>
                </a: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partial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E869CE4A-4C43-3E32-145E-A219DC7D0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blipFill>
                <a:blip r:embed="rId11"/>
                <a:stretch>
                  <a:fillRect l="-3376" t="-6061" r="-2532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角丸四角形吹き出し 217">
            <a:extLst>
              <a:ext uri="{FF2B5EF4-FFF2-40B4-BE49-F238E27FC236}">
                <a16:creationId xmlns:a16="http://schemas.microsoft.com/office/drawing/2014/main" id="{17E98BFA-0362-204F-92F8-65ACFD9AB091}"/>
              </a:ext>
            </a:extLst>
          </p:cNvPr>
          <p:cNvSpPr/>
          <p:nvPr/>
        </p:nvSpPr>
        <p:spPr>
          <a:xfrm>
            <a:off x="7625786" y="4335745"/>
            <a:ext cx="1206443" cy="457200"/>
          </a:xfrm>
          <a:prstGeom prst="wedgeRoundRectCallout">
            <a:avLst>
              <a:gd name="adj1" fmla="val -72943"/>
              <a:gd name="adj2" fmla="val -62500"/>
              <a:gd name="adj3" fmla="val 16667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MOPU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A84B8159-CC18-5A35-47F0-81A87941DCB2}"/>
                  </a:ext>
                </a:extLst>
              </p:cNvPr>
              <p:cNvSpPr/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solidFill>
                <a:srgbClr val="FFFAFC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, the edge unfoldings always overlaps. </a:t>
                </a:r>
                <a:endParaRPr kumimoji="1" lang="ja-JP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A84B8159-CC18-5A35-47F0-81A87941D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blipFill>
                <a:blip r:embed="rId12"/>
                <a:stretch>
                  <a:fillRect l="-440" t="-10000" b="-1750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C962670-316F-7131-94C1-A573A2568C59}"/>
              </a:ext>
            </a:extLst>
          </p:cNvPr>
          <p:cNvSpPr txBox="1"/>
          <p:nvPr/>
        </p:nvSpPr>
        <p:spPr>
          <a:xfrm>
            <a:off x="256216" y="5466817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9CCD4E8-B9A5-45B9-1718-E60EE2EE46AA}"/>
                  </a:ext>
                </a:extLst>
              </p:cNvPr>
              <p:cNvSpPr txBox="1"/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i="1" dirty="0"/>
                  <a:t>　　</a:t>
                </a:r>
                <a:endParaRPr lang="ja-JP" altLang="en-US" sz="2400" i="1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9CCD4E8-B9A5-45B9-1718-E60EE2EE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blipFill>
                <a:blip r:embed="rId13"/>
                <a:stretch>
                  <a:fillRect l="-280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B7B1172-9C29-BBE0-D994-2DC2A6C6E8A4}"/>
                  </a:ext>
                </a:extLst>
              </p:cNvPr>
              <p:cNvSpPr txBox="1"/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B7B1172-9C29-BBE0-D994-2DC2A6C6E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blipFill>
                <a:blip r:embed="rId14"/>
                <a:stretch>
                  <a:fillRect l="-316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14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008F8-96B6-562A-6FB2-184FACF0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9F4DC37B-51A6-7F6E-A123-8B4B74798699}"/>
              </a:ext>
            </a:extLst>
          </p:cNvPr>
          <p:cNvGrpSpPr/>
          <p:nvPr/>
        </p:nvGrpSpPr>
        <p:grpSpPr>
          <a:xfrm rot="17330564">
            <a:off x="4492185" y="3313268"/>
            <a:ext cx="999973" cy="1389964"/>
            <a:chOff x="3882467" y="3483651"/>
            <a:chExt cx="999973" cy="1389964"/>
          </a:xfrm>
        </p:grpSpPr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49A40BD3-BBF4-07EA-D8EA-8082C2B2DF2B}"/>
                </a:ext>
              </a:extLst>
            </p:cNvPr>
            <p:cNvSpPr/>
            <p:nvPr/>
          </p:nvSpPr>
          <p:spPr>
            <a:xfrm>
              <a:off x="3882467" y="348365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E4A93D10-B704-EC03-4F6D-45EED6BDBBAF}"/>
                </a:ext>
              </a:extLst>
            </p:cNvPr>
            <p:cNvSpPr/>
            <p:nvPr/>
          </p:nvSpPr>
          <p:spPr>
            <a:xfrm rot="2102211">
              <a:off x="4367978" y="4364402"/>
              <a:ext cx="514462" cy="509213"/>
            </a:xfrm>
            <a:custGeom>
              <a:avLst/>
              <a:gdLst>
                <a:gd name="connsiteX0" fmla="*/ 0 w 622454"/>
                <a:gd name="connsiteY0" fmla="*/ 355619 h 616103"/>
                <a:gd name="connsiteX1" fmla="*/ 157334 w 622454"/>
                <a:gd name="connsiteY1" fmla="*/ 0 h 616103"/>
                <a:gd name="connsiteX2" fmla="*/ 542033 w 622454"/>
                <a:gd name="connsiteY2" fmla="*/ 40693 h 616103"/>
                <a:gd name="connsiteX3" fmla="*/ 622454 w 622454"/>
                <a:gd name="connsiteY3" fmla="*/ 421459 h 616103"/>
                <a:gd name="connsiteX4" fmla="*/ 287462 w 622454"/>
                <a:gd name="connsiteY4" fmla="*/ 616103 h 6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103">
                  <a:moveTo>
                    <a:pt x="0" y="355619"/>
                  </a:moveTo>
                  <a:lnTo>
                    <a:pt x="157334" y="0"/>
                  </a:lnTo>
                  <a:lnTo>
                    <a:pt x="542033" y="40693"/>
                  </a:lnTo>
                  <a:lnTo>
                    <a:pt x="622454" y="421459"/>
                  </a:lnTo>
                  <a:lnTo>
                    <a:pt x="287462" y="61610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E95A95E1-F4E0-F20A-2A62-13B153FEFEB7}"/>
              </a:ext>
            </a:extLst>
          </p:cNvPr>
          <p:cNvGrpSpPr/>
          <p:nvPr/>
        </p:nvGrpSpPr>
        <p:grpSpPr>
          <a:xfrm>
            <a:off x="3537907" y="2623514"/>
            <a:ext cx="1584520" cy="1072681"/>
            <a:chOff x="6529868" y="2547664"/>
            <a:chExt cx="1584520" cy="1072681"/>
          </a:xfrm>
        </p:grpSpPr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BEA615C8-6865-50C3-E06A-3216F7BDCDC2}"/>
                </a:ext>
              </a:extLst>
            </p:cNvPr>
            <p:cNvSpPr/>
            <p:nvPr/>
          </p:nvSpPr>
          <p:spPr>
            <a:xfrm>
              <a:off x="7323048" y="2823003"/>
              <a:ext cx="276875" cy="321736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A7E159EA-9276-F130-2FA0-E6CFFA0393F8}"/>
                </a:ext>
              </a:extLst>
            </p:cNvPr>
            <p:cNvSpPr/>
            <p:nvPr/>
          </p:nvSpPr>
          <p:spPr>
            <a:xfrm>
              <a:off x="7044355" y="2680641"/>
              <a:ext cx="304060" cy="31470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3B861EC-EE5B-47C1-22DE-44389CA5F389}"/>
                </a:ext>
              </a:extLst>
            </p:cNvPr>
            <p:cNvSpPr/>
            <p:nvPr/>
          </p:nvSpPr>
          <p:spPr>
            <a:xfrm>
              <a:off x="7599923" y="2983871"/>
              <a:ext cx="514465" cy="50920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2C6E5D13-9CC5-AB97-6B0C-42E7098E472A}"/>
                </a:ext>
              </a:extLst>
            </p:cNvPr>
            <p:cNvSpPr/>
            <p:nvPr/>
          </p:nvSpPr>
          <p:spPr>
            <a:xfrm>
              <a:off x="7599923" y="2823003"/>
              <a:ext cx="276875" cy="321736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B79F7DDE-46FF-3329-654D-4EB561DAF072}"/>
                </a:ext>
              </a:extLst>
            </p:cNvPr>
            <p:cNvSpPr/>
            <p:nvPr/>
          </p:nvSpPr>
          <p:spPr>
            <a:xfrm>
              <a:off x="7151950" y="3111141"/>
              <a:ext cx="514464" cy="509204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99219F03-FAFF-3268-EA93-457CE42A156A}"/>
                </a:ext>
              </a:extLst>
            </p:cNvPr>
            <p:cNvSpPr/>
            <p:nvPr/>
          </p:nvSpPr>
          <p:spPr>
            <a:xfrm>
              <a:off x="6767534" y="289584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53C054D7-34EA-8AC6-3025-A3B120917570}"/>
                </a:ext>
              </a:extLst>
            </p:cNvPr>
            <p:cNvSpPr/>
            <p:nvPr/>
          </p:nvSpPr>
          <p:spPr>
            <a:xfrm>
              <a:off x="6977858" y="2581276"/>
              <a:ext cx="304059" cy="31470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D043D354-730C-7F6B-3A60-9B1720BD1393}"/>
                </a:ext>
              </a:extLst>
            </p:cNvPr>
            <p:cNvSpPr/>
            <p:nvPr/>
          </p:nvSpPr>
          <p:spPr>
            <a:xfrm>
              <a:off x="6529868" y="2547664"/>
              <a:ext cx="514462" cy="509204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271E53FC-D1E1-616A-72D1-30140E58775E}"/>
              </a:ext>
            </a:extLst>
          </p:cNvPr>
          <p:cNvGrpSpPr/>
          <p:nvPr/>
        </p:nvGrpSpPr>
        <p:grpSpPr>
          <a:xfrm>
            <a:off x="3152577" y="2150958"/>
            <a:ext cx="2353333" cy="1896299"/>
            <a:chOff x="3510742" y="3407623"/>
            <a:chExt cx="2847325" cy="2294355"/>
          </a:xfrm>
        </p:grpSpPr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D19A6454-795B-CBAA-9B1D-2B517F0ADB72}"/>
                </a:ext>
              </a:extLst>
            </p:cNvPr>
            <p:cNvSpPr/>
            <p:nvPr/>
          </p:nvSpPr>
          <p:spPr>
            <a:xfrm>
              <a:off x="4903319" y="4459957"/>
              <a:ext cx="100989" cy="101630"/>
            </a:xfrm>
            <a:custGeom>
              <a:avLst/>
              <a:gdLst>
                <a:gd name="connsiteX0" fmla="*/ 100989 w 100989"/>
                <a:gd name="connsiteY0" fmla="*/ 50815 h 101630"/>
                <a:gd name="connsiteX1" fmla="*/ 50494 w 100989"/>
                <a:gd name="connsiteY1" fmla="*/ 101630 h 101630"/>
                <a:gd name="connsiteX2" fmla="*/ 0 w 100989"/>
                <a:gd name="connsiteY2" fmla="*/ 50815 h 101630"/>
                <a:gd name="connsiteX3" fmla="*/ 50494 w 100989"/>
                <a:gd name="connsiteY3" fmla="*/ 0 h 101630"/>
                <a:gd name="connsiteX4" fmla="*/ 100989 w 100989"/>
                <a:gd name="connsiteY4" fmla="*/ 508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89" h="101630">
                  <a:moveTo>
                    <a:pt x="100989" y="50815"/>
                  </a:moveTo>
                  <a:cubicBezTo>
                    <a:pt x="100989" y="78879"/>
                    <a:pt x="78382" y="101630"/>
                    <a:pt x="50494" y="101630"/>
                  </a:cubicBezTo>
                  <a:cubicBezTo>
                    <a:pt x="22607" y="101630"/>
                    <a:pt x="0" y="78880"/>
                    <a:pt x="0" y="50815"/>
                  </a:cubicBezTo>
                  <a:cubicBezTo>
                    <a:pt x="0" y="22751"/>
                    <a:pt x="22607" y="0"/>
                    <a:pt x="50494" y="0"/>
                  </a:cubicBezTo>
                  <a:cubicBezTo>
                    <a:pt x="78382" y="0"/>
                    <a:pt x="100989" y="22751"/>
                    <a:pt x="100989" y="50815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B1110198-C96B-3146-80E5-8F5BC351DBC0}"/>
                </a:ext>
              </a:extLst>
            </p:cNvPr>
            <p:cNvSpPr/>
            <p:nvPr/>
          </p:nvSpPr>
          <p:spPr>
            <a:xfrm>
              <a:off x="4908800" y="3853932"/>
              <a:ext cx="60353" cy="634266"/>
            </a:xfrm>
            <a:custGeom>
              <a:avLst/>
              <a:gdLst>
                <a:gd name="connsiteX0" fmla="*/ 60354 w 60353"/>
                <a:gd name="connsiteY0" fmla="*/ 0 h 634266"/>
                <a:gd name="connsiteX1" fmla="*/ 0 w 60353"/>
                <a:gd name="connsiteY1" fmla="*/ 634266 h 6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634266">
                  <a:moveTo>
                    <a:pt x="60354" y="0"/>
                  </a:moveTo>
                  <a:lnTo>
                    <a:pt x="0" y="634266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E9866A93-1A25-2048-EDA7-20A46A4EE222}"/>
                </a:ext>
              </a:extLst>
            </p:cNvPr>
            <p:cNvSpPr/>
            <p:nvPr/>
          </p:nvSpPr>
          <p:spPr>
            <a:xfrm>
              <a:off x="4986891" y="4117811"/>
              <a:ext cx="493133" cy="431357"/>
            </a:xfrm>
            <a:custGeom>
              <a:avLst/>
              <a:gdLst>
                <a:gd name="connsiteX0" fmla="*/ 493133 w 493133"/>
                <a:gd name="connsiteY0" fmla="*/ 0 h 431357"/>
                <a:gd name="connsiteX1" fmla="*/ 0 w 493133"/>
                <a:gd name="connsiteY1" fmla="*/ 431358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133" h="431357">
                  <a:moveTo>
                    <a:pt x="493133" y="0"/>
                  </a:moveTo>
                  <a:lnTo>
                    <a:pt x="0" y="431358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2864B69F-4508-626C-7121-DEA5A44B9798}"/>
                </a:ext>
              </a:extLst>
            </p:cNvPr>
            <p:cNvSpPr/>
            <p:nvPr/>
          </p:nvSpPr>
          <p:spPr>
            <a:xfrm>
              <a:off x="4935522" y="4316136"/>
              <a:ext cx="334994" cy="38927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C40C25D8-3C0A-B3D0-1166-02B159F11718}"/>
                </a:ext>
              </a:extLst>
            </p:cNvPr>
            <p:cNvSpPr/>
            <p:nvPr/>
          </p:nvSpPr>
          <p:spPr>
            <a:xfrm>
              <a:off x="4598328" y="4143890"/>
              <a:ext cx="367886" cy="38076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" name="グラフィックス 43">
              <a:extLst>
                <a:ext uri="{FF2B5EF4-FFF2-40B4-BE49-F238E27FC236}">
                  <a16:creationId xmlns:a16="http://schemas.microsoft.com/office/drawing/2014/main" id="{157AD036-62A3-042B-F27A-33FEC33FC4BB}"/>
                </a:ext>
              </a:extLst>
            </p:cNvPr>
            <p:cNvGrpSpPr/>
            <p:nvPr/>
          </p:nvGrpSpPr>
          <p:grpSpPr>
            <a:xfrm>
              <a:off x="4966209" y="3573019"/>
              <a:ext cx="618887" cy="622815"/>
              <a:chOff x="4966209" y="3573019"/>
              <a:chExt cx="618887" cy="622815"/>
            </a:xfrm>
            <a:noFill/>
          </p:grpSpPr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2E726CF5-203D-DD4F-A56A-FAE7E6119E09}"/>
                  </a:ext>
                </a:extLst>
              </p:cNvPr>
              <p:cNvSpPr/>
              <p:nvPr/>
            </p:nvSpPr>
            <p:spPr>
              <a:xfrm>
                <a:off x="4966209" y="3573019"/>
                <a:ext cx="618887" cy="622815"/>
              </a:xfrm>
              <a:custGeom>
                <a:avLst/>
                <a:gdLst>
                  <a:gd name="connsiteX0" fmla="*/ 618887 w 618887"/>
                  <a:gd name="connsiteY0" fmla="*/ 311408 h 622815"/>
                  <a:gd name="connsiteX1" fmla="*/ 309444 w 618887"/>
                  <a:gd name="connsiteY1" fmla="*/ 622816 h 622815"/>
                  <a:gd name="connsiteX2" fmla="*/ 0 w 618887"/>
                  <a:gd name="connsiteY2" fmla="*/ 311408 h 622815"/>
                  <a:gd name="connsiteX3" fmla="*/ 309444 w 618887"/>
                  <a:gd name="connsiteY3" fmla="*/ 0 h 622815"/>
                  <a:gd name="connsiteX4" fmla="*/ 618887 w 618887"/>
                  <a:gd name="connsiteY4" fmla="*/ 311408 h 6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887" h="622815">
                    <a:moveTo>
                      <a:pt x="618887" y="311408"/>
                    </a:moveTo>
                    <a:cubicBezTo>
                      <a:pt x="618887" y="483394"/>
                      <a:pt x="480345" y="622816"/>
                      <a:pt x="309444" y="622816"/>
                    </a:cubicBezTo>
                    <a:cubicBezTo>
                      <a:pt x="138543" y="622816"/>
                      <a:pt x="0" y="483394"/>
                      <a:pt x="0" y="311408"/>
                    </a:cubicBezTo>
                    <a:cubicBezTo>
                      <a:pt x="0" y="139422"/>
                      <a:pt x="138543" y="0"/>
                      <a:pt x="309444" y="0"/>
                    </a:cubicBezTo>
                    <a:cubicBezTo>
                      <a:pt x="480345" y="0"/>
                      <a:pt x="618887" y="139422"/>
                      <a:pt x="618887" y="31140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64A35BC4-5418-E4CA-7E1A-B3C126050FAE}"/>
                  </a:ext>
                </a:extLst>
              </p:cNvPr>
              <p:cNvSpPr/>
              <p:nvPr/>
            </p:nvSpPr>
            <p:spPr>
              <a:xfrm>
                <a:off x="5163572" y="3682491"/>
                <a:ext cx="347570" cy="403872"/>
              </a:xfrm>
              <a:custGeom>
                <a:avLst/>
                <a:gdLst>
                  <a:gd name="connsiteX0" fmla="*/ 347563 w 347570"/>
                  <a:gd name="connsiteY0" fmla="*/ 403873 h 403872"/>
                  <a:gd name="connsiteX1" fmla="*/ 0 w 347570"/>
                  <a:gd name="connsiteY1" fmla="*/ 201939 h 403872"/>
                  <a:gd name="connsiteX2" fmla="*/ 347571 w 347570"/>
                  <a:gd name="connsiteY2" fmla="*/ 0 h 4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570" h="403872">
                    <a:moveTo>
                      <a:pt x="347563" y="403873"/>
                    </a:moveTo>
                    <a:lnTo>
                      <a:pt x="0" y="201939"/>
                    </a:lnTo>
                    <a:lnTo>
                      <a:pt x="347571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4EB0C200-8315-A95A-411A-989B95BCCE9D}"/>
                  </a:ext>
                </a:extLst>
              </p:cNvPr>
              <p:cNvSpPr/>
              <p:nvPr/>
            </p:nvSpPr>
            <p:spPr>
              <a:xfrm>
                <a:off x="4968750" y="3573182"/>
                <a:ext cx="382908" cy="396329"/>
              </a:xfrm>
              <a:custGeom>
                <a:avLst/>
                <a:gdLst>
                  <a:gd name="connsiteX0" fmla="*/ 299195 w 382908"/>
                  <a:gd name="connsiteY0" fmla="*/ 0 h 396329"/>
                  <a:gd name="connsiteX1" fmla="*/ 382908 w 382908"/>
                  <a:gd name="connsiteY1" fmla="*/ 396330 h 396329"/>
                  <a:gd name="connsiteX2" fmla="*/ 0 w 382908"/>
                  <a:gd name="connsiteY2" fmla="*/ 271129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8" h="396329">
                    <a:moveTo>
                      <a:pt x="299195" y="0"/>
                    </a:moveTo>
                    <a:lnTo>
                      <a:pt x="382908" y="396330"/>
                    </a:lnTo>
                    <a:lnTo>
                      <a:pt x="0" y="27112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1444F4A9-785D-6CC6-4BD3-C2B5E6343580}"/>
                </a:ext>
              </a:extLst>
            </p:cNvPr>
            <p:cNvSpPr/>
            <p:nvPr/>
          </p:nvSpPr>
          <p:spPr>
            <a:xfrm>
              <a:off x="4052676" y="3407623"/>
              <a:ext cx="622456" cy="616094"/>
            </a:xfrm>
            <a:custGeom>
              <a:avLst/>
              <a:gdLst>
                <a:gd name="connsiteX0" fmla="*/ 334995 w 622456"/>
                <a:gd name="connsiteY0" fmla="*/ 0 h 616094"/>
                <a:gd name="connsiteX1" fmla="*/ 622457 w 622456"/>
                <a:gd name="connsiteY1" fmla="*/ 260475 h 616094"/>
                <a:gd name="connsiteX2" fmla="*/ 465123 w 622456"/>
                <a:gd name="connsiteY2" fmla="*/ 616095 h 616094"/>
                <a:gd name="connsiteX3" fmla="*/ 80424 w 622456"/>
                <a:gd name="connsiteY3" fmla="*/ 575402 h 616094"/>
                <a:gd name="connsiteX4" fmla="*/ 0 w 622456"/>
                <a:gd name="connsiteY4" fmla="*/ 194637 h 6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4">
                  <a:moveTo>
                    <a:pt x="334995" y="0"/>
                  </a:moveTo>
                  <a:lnTo>
                    <a:pt x="622457" y="260475"/>
                  </a:ln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7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EA48772C-0C57-D46A-DE9B-95244E182FBA}"/>
                </a:ext>
              </a:extLst>
            </p:cNvPr>
            <p:cNvSpPr/>
            <p:nvPr/>
          </p:nvSpPr>
          <p:spPr>
            <a:xfrm>
              <a:off x="4517461" y="3667957"/>
              <a:ext cx="384698" cy="355617"/>
            </a:xfrm>
            <a:custGeom>
              <a:avLst/>
              <a:gdLst>
                <a:gd name="connsiteX0" fmla="*/ 384699 w 384698"/>
                <a:gd name="connsiteY0" fmla="*/ 314928 h 355617"/>
                <a:gd name="connsiteX1" fmla="*/ 0 w 384698"/>
                <a:gd name="connsiteY1" fmla="*/ 355618 h 355617"/>
                <a:gd name="connsiteX2" fmla="*/ 157331 w 384698"/>
                <a:gd name="connsiteY2" fmla="*/ 0 h 3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98" h="355617">
                  <a:moveTo>
                    <a:pt x="384699" y="314928"/>
                  </a:moveTo>
                  <a:lnTo>
                    <a:pt x="0" y="355618"/>
                  </a:lnTo>
                  <a:lnTo>
                    <a:pt x="157331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1C876114-BC72-25E8-7A2B-B1C68C3E36F1}"/>
                </a:ext>
              </a:extLst>
            </p:cNvPr>
            <p:cNvSpPr/>
            <p:nvPr/>
          </p:nvSpPr>
          <p:spPr>
            <a:xfrm>
              <a:off x="3510742" y="3722423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B8CBFF76-5A64-52D2-E409-34B76D1E7B59}"/>
                </a:ext>
              </a:extLst>
            </p:cNvPr>
            <p:cNvSpPr/>
            <p:nvPr/>
          </p:nvSpPr>
          <p:spPr>
            <a:xfrm>
              <a:off x="3721367" y="4558210"/>
              <a:ext cx="622456" cy="616092"/>
            </a:xfrm>
            <a:custGeom>
              <a:avLst/>
              <a:gdLst>
                <a:gd name="connsiteX0" fmla="*/ 157333 w 622456"/>
                <a:gd name="connsiteY0" fmla="*/ 0 h 616092"/>
                <a:gd name="connsiteX1" fmla="*/ 542032 w 622456"/>
                <a:gd name="connsiteY1" fmla="*/ 40690 h 616092"/>
                <a:gd name="connsiteX2" fmla="*/ 622456 w 622456"/>
                <a:gd name="connsiteY2" fmla="*/ 421456 h 616092"/>
                <a:gd name="connsiteX3" fmla="*/ 287462 w 622456"/>
                <a:gd name="connsiteY3" fmla="*/ 616092 h 616092"/>
                <a:gd name="connsiteX4" fmla="*/ 0 w 622456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157333" y="0"/>
                  </a:moveTo>
                  <a:lnTo>
                    <a:pt x="542032" y="40690"/>
                  </a:lnTo>
                  <a:lnTo>
                    <a:pt x="622456" y="421456"/>
                  </a:lnTo>
                  <a:lnTo>
                    <a:pt x="287462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96AA7726-7CC6-B9C2-88AC-F5ED511515C3}"/>
                </a:ext>
              </a:extLst>
            </p:cNvPr>
            <p:cNvSpPr/>
            <p:nvPr/>
          </p:nvSpPr>
          <p:spPr>
            <a:xfrm>
              <a:off x="5193594" y="5085886"/>
              <a:ext cx="622454" cy="616092"/>
            </a:xfrm>
            <a:custGeom>
              <a:avLst/>
              <a:gdLst>
                <a:gd name="connsiteX0" fmla="*/ 0 w 622454"/>
                <a:gd name="connsiteY0" fmla="*/ 355619 h 616092"/>
                <a:gd name="connsiteX1" fmla="*/ 157331 w 622454"/>
                <a:gd name="connsiteY1" fmla="*/ 0 h 616092"/>
                <a:gd name="connsiteX2" fmla="*/ 542030 w 622454"/>
                <a:gd name="connsiteY2" fmla="*/ 40690 h 616092"/>
                <a:gd name="connsiteX3" fmla="*/ 622454 w 622454"/>
                <a:gd name="connsiteY3" fmla="*/ 421456 h 616092"/>
                <a:gd name="connsiteX4" fmla="*/ 287460 w 622454"/>
                <a:gd name="connsiteY4" fmla="*/ 61609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355619"/>
                  </a:moveTo>
                  <a:lnTo>
                    <a:pt x="157331" y="0"/>
                  </a:ln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E7CBF460-52C9-EE74-319F-5F1037FDF2DA}"/>
                </a:ext>
              </a:extLst>
            </p:cNvPr>
            <p:cNvSpPr/>
            <p:nvPr/>
          </p:nvSpPr>
          <p:spPr>
            <a:xfrm>
              <a:off x="5735621" y="4771276"/>
              <a:ext cx="622446" cy="616092"/>
            </a:xfrm>
            <a:custGeom>
              <a:avLst/>
              <a:gdLst>
                <a:gd name="connsiteX0" fmla="*/ 622446 w 622446"/>
                <a:gd name="connsiteY0" fmla="*/ 421456 h 616092"/>
                <a:gd name="connsiteX1" fmla="*/ 287462 w 622446"/>
                <a:gd name="connsiteY1" fmla="*/ 616092 h 616092"/>
                <a:gd name="connsiteX2" fmla="*/ 0 w 622446"/>
                <a:gd name="connsiteY2" fmla="*/ 355619 h 616092"/>
                <a:gd name="connsiteX3" fmla="*/ 157334 w 622446"/>
                <a:gd name="connsiteY3" fmla="*/ 0 h 616092"/>
                <a:gd name="connsiteX4" fmla="*/ 542043 w 62244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6" h="616092">
                  <a:moveTo>
                    <a:pt x="622446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43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D1FEB40B-10A6-0ABB-FE15-915260C29A16}"/>
                </a:ext>
              </a:extLst>
            </p:cNvPr>
            <p:cNvSpPr/>
            <p:nvPr/>
          </p:nvSpPr>
          <p:spPr>
            <a:xfrm>
              <a:off x="5270516" y="4510772"/>
              <a:ext cx="622457" cy="616095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D5246C60-3D56-077F-80AD-3427D5CF27E3}"/>
                </a:ext>
              </a:extLst>
            </p:cNvPr>
            <p:cNvSpPr/>
            <p:nvPr/>
          </p:nvSpPr>
          <p:spPr>
            <a:xfrm>
              <a:off x="5270516" y="4316136"/>
              <a:ext cx="334994" cy="38927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6978C40A-98ED-410F-18AE-93E966C4DF1F}"/>
                </a:ext>
              </a:extLst>
            </p:cNvPr>
            <p:cNvSpPr/>
            <p:nvPr/>
          </p:nvSpPr>
          <p:spPr>
            <a:xfrm>
              <a:off x="4728508" y="4664757"/>
              <a:ext cx="622456" cy="6160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8615D8F7-A38C-DF38-6595-28E6E4825881}"/>
                </a:ext>
              </a:extLst>
            </p:cNvPr>
            <p:cNvSpPr/>
            <p:nvPr/>
          </p:nvSpPr>
          <p:spPr>
            <a:xfrm>
              <a:off x="4263399" y="4404264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8CC3491C-1046-7627-4FB6-B97B9D305AC4}"/>
                </a:ext>
              </a:extLst>
            </p:cNvPr>
            <p:cNvSpPr/>
            <p:nvPr/>
          </p:nvSpPr>
          <p:spPr>
            <a:xfrm>
              <a:off x="4517873" y="4023668"/>
              <a:ext cx="367884" cy="38076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ADFF8DF3-41E2-541C-659E-89F83EF31D0D}"/>
                </a:ext>
              </a:extLst>
            </p:cNvPr>
            <p:cNvSpPr/>
            <p:nvPr/>
          </p:nvSpPr>
          <p:spPr>
            <a:xfrm>
              <a:off x="3975844" y="3983000"/>
              <a:ext cx="622454" cy="6160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86BDBA-DDF5-AC83-2FD8-733A82AE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#(Non-overlapping edge unfoldings)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75DE8FD-729E-3477-44EE-F332EEB7D33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</p:spPr>
            <p:txBody>
              <a:bodyPr/>
              <a:lstStyle/>
              <a:p>
                <a:r>
                  <a:rPr kumimoji="1" lang="en-US" altLang="ja-JP" b="1" dirty="0">
                    <a:solidFill>
                      <a:schemeClr val="tx2"/>
                    </a:solidFill>
                  </a:rPr>
                  <a:t>[Ex.]</a:t>
                </a:r>
                <a:r>
                  <a:rPr kumimoji="1" lang="en-US" altLang="ja-JP" dirty="0"/>
                  <a:t> Overlapping edge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         [T. Shiota and T. Saitoh, 2024]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75DE8FD-729E-3477-44EE-F332EEB7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  <a:blipFill>
                <a:blip r:embed="rId2"/>
                <a:stretch>
                  <a:fillRect l="-1896" t="-4348"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8C42AA-4200-07BF-E1A7-6B536F5B6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6AD97B6-BF6E-0744-CC7D-65591F9008A5}"/>
              </a:ext>
            </a:extLst>
          </p:cNvPr>
          <p:cNvGrpSpPr/>
          <p:nvPr/>
        </p:nvGrpSpPr>
        <p:grpSpPr>
          <a:xfrm>
            <a:off x="427696" y="2359036"/>
            <a:ext cx="1858194" cy="1941268"/>
            <a:chOff x="589629" y="2012336"/>
            <a:chExt cx="1858194" cy="194126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DFF2128-773C-0041-9AFF-723D5B199844}"/>
                </a:ext>
              </a:extLst>
            </p:cNvPr>
            <p:cNvGrpSpPr/>
            <p:nvPr/>
          </p:nvGrpSpPr>
          <p:grpSpPr>
            <a:xfrm>
              <a:off x="589629" y="2012336"/>
              <a:ext cx="1858190" cy="1941268"/>
              <a:chOff x="564691" y="2186904"/>
              <a:chExt cx="1858190" cy="1941268"/>
            </a:xfrm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D10E42FC-11D8-C59A-41E1-1AFCC054CBE6}"/>
                  </a:ext>
                </a:extLst>
              </p:cNvPr>
              <p:cNvSpPr/>
              <p:nvPr/>
            </p:nvSpPr>
            <p:spPr>
              <a:xfrm flipV="1">
                <a:off x="2092250" y="2670553"/>
                <a:ext cx="204973" cy="669783"/>
              </a:xfrm>
              <a:custGeom>
                <a:avLst/>
                <a:gdLst>
                  <a:gd name="connsiteX0" fmla="*/ 120 w 204973"/>
                  <a:gd name="connsiteY0" fmla="*/ 669875 h 669783"/>
                  <a:gd name="connsiteX1" fmla="*/ 205094 w 204973"/>
                  <a:gd name="connsiteY1" fmla="*/ 92 h 66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973" h="669783">
                    <a:moveTo>
                      <a:pt x="120" y="669875"/>
                    </a:moveTo>
                    <a:lnTo>
                      <a:pt x="205094" y="9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8BF0CA18-1D16-EFAB-3BBF-06A4B8C3C5D8}"/>
                  </a:ext>
                </a:extLst>
              </p:cNvPr>
              <p:cNvSpPr/>
              <p:nvPr/>
            </p:nvSpPr>
            <p:spPr>
              <a:xfrm flipV="1">
                <a:off x="1097493" y="2566638"/>
                <a:ext cx="125659" cy="591873"/>
              </a:xfrm>
              <a:custGeom>
                <a:avLst/>
                <a:gdLst>
                  <a:gd name="connsiteX0" fmla="*/ 125712 w 125659"/>
                  <a:gd name="connsiteY0" fmla="*/ 591951 h 591873"/>
                  <a:gd name="connsiteX1" fmla="*/ 53 w 125659"/>
                  <a:gd name="connsiteY1" fmla="*/ 77 h 59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591873">
                    <a:moveTo>
                      <a:pt x="125712" y="591951"/>
                    </a:moveTo>
                    <a:lnTo>
                      <a:pt x="53" y="77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E566AF38-631E-D4F0-2EA1-35C1B25C854F}"/>
                  </a:ext>
                </a:extLst>
              </p:cNvPr>
              <p:cNvSpPr/>
              <p:nvPr/>
            </p:nvSpPr>
            <p:spPr>
              <a:xfrm flipV="1">
                <a:off x="1097494" y="3158506"/>
                <a:ext cx="450380" cy="483348"/>
              </a:xfrm>
              <a:custGeom>
                <a:avLst/>
                <a:gdLst>
                  <a:gd name="connsiteX0" fmla="*/ 450459 w 450380"/>
                  <a:gd name="connsiteY0" fmla="*/ 77 h 483348"/>
                  <a:gd name="connsiteX1" fmla="*/ 78 w 450380"/>
                  <a:gd name="connsiteY1" fmla="*/ 483426 h 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0380" h="483348">
                    <a:moveTo>
                      <a:pt x="450459" y="77"/>
                    </a:moveTo>
                    <a:lnTo>
                      <a:pt x="78" y="48342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4EDBF837-979A-605E-FED3-606495396C78}"/>
                  </a:ext>
                </a:extLst>
              </p:cNvPr>
              <p:cNvSpPr/>
              <p:nvPr/>
            </p:nvSpPr>
            <p:spPr>
              <a:xfrm flipV="1">
                <a:off x="893922" y="3639809"/>
                <a:ext cx="653951" cy="2054"/>
              </a:xfrm>
              <a:custGeom>
                <a:avLst/>
                <a:gdLst>
                  <a:gd name="connsiteX0" fmla="*/ 27 w 653951"/>
                  <a:gd name="connsiteY0" fmla="*/ 2169 h 2054"/>
                  <a:gd name="connsiteX1" fmla="*/ 653978 w 653951"/>
                  <a:gd name="connsiteY1" fmla="*/ 115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951" h="2054">
                    <a:moveTo>
                      <a:pt x="27" y="2169"/>
                    </a:moveTo>
                    <a:lnTo>
                      <a:pt x="653978" y="115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65C6C3F-A66D-329C-A68A-86416C087C47}"/>
                  </a:ext>
                </a:extLst>
              </p:cNvPr>
              <p:cNvSpPr/>
              <p:nvPr/>
            </p:nvSpPr>
            <p:spPr>
              <a:xfrm flipV="1">
                <a:off x="690352" y="2566639"/>
                <a:ext cx="532802" cy="411900"/>
              </a:xfrm>
              <a:custGeom>
                <a:avLst/>
                <a:gdLst>
                  <a:gd name="connsiteX0" fmla="*/ 11 w 532802"/>
                  <a:gd name="connsiteY0" fmla="*/ 31 h 411900"/>
                  <a:gd name="connsiteX1" fmla="*/ 532813 w 532802"/>
                  <a:gd name="connsiteY1" fmla="*/ 411932 h 41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2" h="411900">
                    <a:moveTo>
                      <a:pt x="11" y="31"/>
                    </a:moveTo>
                    <a:lnTo>
                      <a:pt x="532813" y="411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C56EA2E1-741F-DD13-BA3B-F3E0207B064B}"/>
                  </a:ext>
                </a:extLst>
              </p:cNvPr>
              <p:cNvSpPr/>
              <p:nvPr/>
            </p:nvSpPr>
            <p:spPr>
              <a:xfrm flipV="1">
                <a:off x="690351" y="2978543"/>
                <a:ext cx="203570" cy="661266"/>
              </a:xfrm>
              <a:custGeom>
                <a:avLst/>
                <a:gdLst>
                  <a:gd name="connsiteX0" fmla="*/ 203598 w 203570"/>
                  <a:gd name="connsiteY0" fmla="*/ 63 h 661266"/>
                  <a:gd name="connsiteX1" fmla="*/ 27 w 203570"/>
                  <a:gd name="connsiteY1" fmla="*/ 661329 h 6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0" h="661266">
                    <a:moveTo>
                      <a:pt x="203598" y="63"/>
                    </a:moveTo>
                    <a:lnTo>
                      <a:pt x="27" y="661329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3CA7A445-E533-8CB2-E847-5A83CCE40145}"/>
                  </a:ext>
                </a:extLst>
              </p:cNvPr>
              <p:cNvSpPr/>
              <p:nvPr/>
            </p:nvSpPr>
            <p:spPr>
              <a:xfrm flipV="1">
                <a:off x="564691" y="2372988"/>
                <a:ext cx="457245" cy="489611"/>
              </a:xfrm>
              <a:custGeom>
                <a:avLst/>
                <a:gdLst>
                  <a:gd name="connsiteX0" fmla="*/ 457282 w 457245"/>
                  <a:gd name="connsiteY0" fmla="*/ 489666 h 489611"/>
                  <a:gd name="connsiteX1" fmla="*/ 37 w 457245"/>
                  <a:gd name="connsiteY1" fmla="*/ 54 h 48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45" h="489611">
                    <a:moveTo>
                      <a:pt x="457282" y="489666"/>
                    </a:moveTo>
                    <a:lnTo>
                      <a:pt x="37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DAD94BC9-1EA6-6686-C1AE-94A03B4AD6FC}"/>
                  </a:ext>
                </a:extLst>
              </p:cNvPr>
              <p:cNvSpPr/>
              <p:nvPr/>
            </p:nvSpPr>
            <p:spPr>
              <a:xfrm flipV="1">
                <a:off x="893922" y="3639802"/>
                <a:ext cx="12826" cy="297565"/>
              </a:xfrm>
              <a:custGeom>
                <a:avLst/>
                <a:gdLst>
                  <a:gd name="connsiteX0" fmla="*/ 27 w 12826"/>
                  <a:gd name="connsiteY0" fmla="*/ 115 h 297565"/>
                  <a:gd name="connsiteX1" fmla="*/ 27 w 12826"/>
                  <a:gd name="connsiteY1" fmla="*/ 297680 h 2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6" h="297565">
                    <a:moveTo>
                      <a:pt x="27" y="115"/>
                    </a:moveTo>
                    <a:lnTo>
                      <a:pt x="27" y="29768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64E2005E-C545-B9B8-E396-F8BBEE81A91F}"/>
                  </a:ext>
                </a:extLst>
              </p:cNvPr>
              <p:cNvSpPr/>
              <p:nvPr/>
            </p:nvSpPr>
            <p:spPr>
              <a:xfrm flipV="1">
                <a:off x="893923" y="3937378"/>
                <a:ext cx="659864" cy="190794"/>
              </a:xfrm>
              <a:custGeom>
                <a:avLst/>
                <a:gdLst>
                  <a:gd name="connsiteX0" fmla="*/ 659943 w 659864"/>
                  <a:gd name="connsiteY0" fmla="*/ 138 h 190794"/>
                  <a:gd name="connsiteX1" fmla="*/ 78 w 659864"/>
                  <a:gd name="connsiteY1" fmla="*/ 190932 h 1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864" h="190794">
                    <a:moveTo>
                      <a:pt x="659943" y="138"/>
                    </a:moveTo>
                    <a:lnTo>
                      <a:pt x="78" y="190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22732423-FD55-4F34-3648-60DC1D7F29EE}"/>
                  </a:ext>
                </a:extLst>
              </p:cNvPr>
              <p:cNvSpPr/>
              <p:nvPr/>
            </p:nvSpPr>
            <p:spPr>
              <a:xfrm flipV="1">
                <a:off x="1547874" y="3641854"/>
                <a:ext cx="413054" cy="299770"/>
              </a:xfrm>
              <a:custGeom>
                <a:avLst/>
                <a:gdLst>
                  <a:gd name="connsiteX0" fmla="*/ 78 w 413054"/>
                  <a:gd name="connsiteY0" fmla="*/ 299909 h 299770"/>
                  <a:gd name="connsiteX1" fmla="*/ 413132 w 413054"/>
                  <a:gd name="connsiteY1" fmla="*/ 138 h 2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054" h="299770">
                    <a:moveTo>
                      <a:pt x="78" y="299909"/>
                    </a:moveTo>
                    <a:lnTo>
                      <a:pt x="413132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353E1BE8-BF34-04A9-ECBE-36EA13361757}"/>
                  </a:ext>
                </a:extLst>
              </p:cNvPr>
              <p:cNvSpPr/>
              <p:nvPr/>
            </p:nvSpPr>
            <p:spPr>
              <a:xfrm flipV="1">
                <a:off x="1960926" y="3455572"/>
                <a:ext cx="461955" cy="486055"/>
              </a:xfrm>
              <a:custGeom>
                <a:avLst/>
                <a:gdLst>
                  <a:gd name="connsiteX0" fmla="*/ 462101 w 461955"/>
                  <a:gd name="connsiteY0" fmla="*/ 486194 h 486055"/>
                  <a:gd name="connsiteX1" fmla="*/ 146 w 461955"/>
                  <a:gd name="connsiteY1" fmla="*/ 138 h 48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1955" h="486055">
                    <a:moveTo>
                      <a:pt x="462101" y="486194"/>
                    </a:moveTo>
                    <a:lnTo>
                      <a:pt x="146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BB635854-217B-73F2-C288-08CF444C2545}"/>
                  </a:ext>
                </a:extLst>
              </p:cNvPr>
              <p:cNvSpPr/>
              <p:nvPr/>
            </p:nvSpPr>
            <p:spPr>
              <a:xfrm flipV="1">
                <a:off x="1755955" y="2858541"/>
                <a:ext cx="538413" cy="119046"/>
              </a:xfrm>
              <a:custGeom>
                <a:avLst/>
                <a:gdLst>
                  <a:gd name="connsiteX0" fmla="*/ 94 w 538413"/>
                  <a:gd name="connsiteY0" fmla="*/ 54 h 119046"/>
                  <a:gd name="connsiteX1" fmla="*/ 538507 w 538413"/>
                  <a:gd name="connsiteY1" fmla="*/ 119100 h 11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413" h="119046">
                    <a:moveTo>
                      <a:pt x="94" y="54"/>
                    </a:moveTo>
                    <a:lnTo>
                      <a:pt x="538507" y="11910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7D1499DB-5272-3BF8-8943-808CFF3EB3F2}"/>
                  </a:ext>
                </a:extLst>
              </p:cNvPr>
              <p:cNvSpPr/>
              <p:nvPr/>
            </p:nvSpPr>
            <p:spPr>
              <a:xfrm flipV="1">
                <a:off x="2095000" y="2378650"/>
                <a:ext cx="199362" cy="479891"/>
              </a:xfrm>
              <a:custGeom>
                <a:avLst/>
                <a:gdLst>
                  <a:gd name="connsiteX0" fmla="*/ 120 w 199362"/>
                  <a:gd name="connsiteY0" fmla="*/ 479946 h 479891"/>
                  <a:gd name="connsiteX1" fmla="*/ 199483 w 199362"/>
                  <a:gd name="connsiteY1" fmla="*/ 54 h 47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362" h="479891">
                    <a:moveTo>
                      <a:pt x="120" y="479946"/>
                    </a:moveTo>
                    <a:lnTo>
                      <a:pt x="199483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AEECB963-6DCA-FB99-E0F5-188D547E534A}"/>
                  </a:ext>
                </a:extLst>
              </p:cNvPr>
              <p:cNvSpPr/>
              <p:nvPr/>
            </p:nvSpPr>
            <p:spPr>
              <a:xfrm flipV="1">
                <a:off x="1223153" y="2186904"/>
                <a:ext cx="202167" cy="379734"/>
              </a:xfrm>
              <a:custGeom>
                <a:avLst/>
                <a:gdLst>
                  <a:gd name="connsiteX0" fmla="*/ 52 w 202167"/>
                  <a:gd name="connsiteY0" fmla="*/ 1 h 379734"/>
                  <a:gd name="connsiteX1" fmla="*/ 202220 w 202167"/>
                  <a:gd name="connsiteY1" fmla="*/ 379736 h 37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167" h="379734">
                    <a:moveTo>
                      <a:pt x="52" y="1"/>
                    </a:moveTo>
                    <a:lnTo>
                      <a:pt x="202220" y="37973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37695F3C-CB83-BA47-3798-70015A92A6DE}"/>
                  </a:ext>
                </a:extLst>
              </p:cNvPr>
              <p:cNvSpPr/>
              <p:nvPr/>
            </p:nvSpPr>
            <p:spPr>
              <a:xfrm flipV="1">
                <a:off x="1021937" y="2186904"/>
                <a:ext cx="403383" cy="186084"/>
              </a:xfrm>
              <a:custGeom>
                <a:avLst/>
                <a:gdLst>
                  <a:gd name="connsiteX0" fmla="*/ 37 w 403383"/>
                  <a:gd name="connsiteY0" fmla="*/ 1 h 186084"/>
                  <a:gd name="connsiteX1" fmla="*/ 403421 w 403383"/>
                  <a:gd name="connsiteY1" fmla="*/ 186086 h 18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383" h="186084">
                    <a:moveTo>
                      <a:pt x="37" y="1"/>
                    </a:moveTo>
                    <a:lnTo>
                      <a:pt x="403421" y="18608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6423557-4A93-C63F-7C33-7C8522C90410}"/>
                </a:ext>
              </a:extLst>
            </p:cNvPr>
            <p:cNvGrpSpPr/>
            <p:nvPr/>
          </p:nvGrpSpPr>
          <p:grpSpPr>
            <a:xfrm>
              <a:off x="589631" y="2012336"/>
              <a:ext cx="1858192" cy="1941267"/>
              <a:chOff x="564693" y="2186904"/>
              <a:chExt cx="1858192" cy="1941267"/>
            </a:xfrm>
          </p:grpSpPr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6407F223-80CB-DDA6-F0E7-1F9835273F37}"/>
                  </a:ext>
                </a:extLst>
              </p:cNvPr>
              <p:cNvSpPr/>
              <p:nvPr/>
            </p:nvSpPr>
            <p:spPr>
              <a:xfrm flipV="1">
                <a:off x="1226461" y="2666295"/>
                <a:ext cx="205474" cy="671688"/>
              </a:xfrm>
              <a:custGeom>
                <a:avLst/>
                <a:gdLst>
                  <a:gd name="connsiteX0" fmla="*/ 205543 w 205474"/>
                  <a:gd name="connsiteY0" fmla="*/ 671780 h 671688"/>
                  <a:gd name="connsiteX1" fmla="*/ 69 w 205474"/>
                  <a:gd name="connsiteY1" fmla="*/ 91 h 6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4" h="671688">
                    <a:moveTo>
                      <a:pt x="205543" y="671780"/>
                    </a:moveTo>
                    <a:lnTo>
                      <a:pt x="69" y="9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37A8356D-B5E1-D314-E499-9560A1E122DB}"/>
                  </a:ext>
                </a:extLst>
              </p:cNvPr>
              <p:cNvSpPr/>
              <p:nvPr/>
            </p:nvSpPr>
            <p:spPr>
              <a:xfrm flipV="1">
                <a:off x="1431935" y="2666295"/>
                <a:ext cx="660314" cy="4258"/>
              </a:xfrm>
              <a:custGeom>
                <a:avLst/>
                <a:gdLst>
                  <a:gd name="connsiteX0" fmla="*/ 69 w 660314"/>
                  <a:gd name="connsiteY0" fmla="*/ 4298 h 4258"/>
                  <a:gd name="connsiteX1" fmla="*/ 660383 w 660314"/>
                  <a:gd name="connsiteY1" fmla="*/ 39 h 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314" h="4258">
                    <a:moveTo>
                      <a:pt x="69" y="4298"/>
                    </a:moveTo>
                    <a:lnTo>
                      <a:pt x="660383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D8736A6B-37B1-AECC-51F4-AE871C7A5CE5}"/>
                  </a:ext>
                </a:extLst>
              </p:cNvPr>
              <p:cNvSpPr/>
              <p:nvPr/>
            </p:nvSpPr>
            <p:spPr>
              <a:xfrm flipV="1">
                <a:off x="2092244" y="2378650"/>
                <a:ext cx="2755" cy="291903"/>
              </a:xfrm>
              <a:custGeom>
                <a:avLst/>
                <a:gdLst>
                  <a:gd name="connsiteX0" fmla="*/ 2876 w 2755"/>
                  <a:gd name="connsiteY0" fmla="*/ 291943 h 291903"/>
                  <a:gd name="connsiteX1" fmla="*/ 120 w 2755"/>
                  <a:gd name="connsiteY1" fmla="*/ 39 h 29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55" h="291903">
                    <a:moveTo>
                      <a:pt x="2876" y="291943"/>
                    </a:moveTo>
                    <a:lnTo>
                      <a:pt x="120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99E153DA-6470-5044-4067-04DE9E77F892}"/>
                  </a:ext>
                </a:extLst>
              </p:cNvPr>
              <p:cNvSpPr/>
              <p:nvPr/>
            </p:nvSpPr>
            <p:spPr>
              <a:xfrm flipV="1">
                <a:off x="1223153" y="2566638"/>
                <a:ext cx="532801" cy="410949"/>
              </a:xfrm>
              <a:custGeom>
                <a:avLst/>
                <a:gdLst>
                  <a:gd name="connsiteX0" fmla="*/ 52 w 532801"/>
                  <a:gd name="connsiteY0" fmla="*/ 411013 h 410949"/>
                  <a:gd name="connsiteX1" fmla="*/ 532854 w 532801"/>
                  <a:gd name="connsiteY1" fmla="*/ 63 h 41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1" h="410949">
                    <a:moveTo>
                      <a:pt x="52" y="411013"/>
                    </a:moveTo>
                    <a:lnTo>
                      <a:pt x="532854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3318E1C1-1D66-D3FD-08CC-89258541344A}"/>
                  </a:ext>
                </a:extLst>
              </p:cNvPr>
              <p:cNvSpPr/>
              <p:nvPr/>
            </p:nvSpPr>
            <p:spPr>
              <a:xfrm flipV="1">
                <a:off x="1425322" y="2186904"/>
                <a:ext cx="669684" cy="191745"/>
              </a:xfrm>
              <a:custGeom>
                <a:avLst/>
                <a:gdLst>
                  <a:gd name="connsiteX0" fmla="*/ 68 w 669684"/>
                  <a:gd name="connsiteY0" fmla="*/ 191762 h 191745"/>
                  <a:gd name="connsiteX1" fmla="*/ 669752 w 669684"/>
                  <a:gd name="connsiteY1" fmla="*/ 16 h 19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684" h="191745">
                    <a:moveTo>
                      <a:pt x="68" y="191762"/>
                    </a:moveTo>
                    <a:lnTo>
                      <a:pt x="669752" y="1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F6478BDD-E105-F7D5-8FFB-79316F309231}"/>
                  </a:ext>
                </a:extLst>
              </p:cNvPr>
              <p:cNvSpPr/>
              <p:nvPr/>
            </p:nvSpPr>
            <p:spPr>
              <a:xfrm flipV="1">
                <a:off x="1021937" y="2372988"/>
                <a:ext cx="409997" cy="293305"/>
              </a:xfrm>
              <a:custGeom>
                <a:avLst/>
                <a:gdLst>
                  <a:gd name="connsiteX0" fmla="*/ 37 w 409997"/>
                  <a:gd name="connsiteY0" fmla="*/ 293345 h 293305"/>
                  <a:gd name="connsiteX1" fmla="*/ 410034 w 409997"/>
                  <a:gd name="connsiteY1" fmla="*/ 39 h 29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9997" h="293305">
                    <a:moveTo>
                      <a:pt x="37" y="293345"/>
                    </a:moveTo>
                    <a:lnTo>
                      <a:pt x="410034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3AFBDEC3-6A54-0114-7CDE-0997283D1364}"/>
                  </a:ext>
                </a:extLst>
              </p:cNvPr>
              <p:cNvSpPr/>
              <p:nvPr/>
            </p:nvSpPr>
            <p:spPr>
              <a:xfrm flipV="1">
                <a:off x="1097494" y="2977587"/>
                <a:ext cx="658460" cy="180924"/>
              </a:xfrm>
              <a:custGeom>
                <a:avLst/>
                <a:gdLst>
                  <a:gd name="connsiteX0" fmla="*/ 658555 w 658460"/>
                  <a:gd name="connsiteY0" fmla="*/ 181002 h 180924"/>
                  <a:gd name="connsiteX1" fmla="*/ 94 w 658460"/>
                  <a:gd name="connsiteY1" fmla="*/ 77 h 1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460" h="180924">
                    <a:moveTo>
                      <a:pt x="658555" y="181002"/>
                    </a:moveTo>
                    <a:lnTo>
                      <a:pt x="94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347E7F0A-3E1F-2803-BEA5-EE27CE71D5AE}"/>
                  </a:ext>
                </a:extLst>
              </p:cNvPr>
              <p:cNvSpPr/>
              <p:nvPr/>
            </p:nvSpPr>
            <p:spPr>
              <a:xfrm flipV="1">
                <a:off x="690352" y="2978540"/>
                <a:ext cx="407142" cy="179972"/>
              </a:xfrm>
              <a:custGeom>
                <a:avLst/>
                <a:gdLst>
                  <a:gd name="connsiteX0" fmla="*/ 11 w 407142"/>
                  <a:gd name="connsiteY0" fmla="*/ 180050 h 179972"/>
                  <a:gd name="connsiteX1" fmla="*/ 407153 w 407142"/>
                  <a:gd name="connsiteY1" fmla="*/ 77 h 17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79972">
                    <a:moveTo>
                      <a:pt x="11" y="180050"/>
                    </a:moveTo>
                    <a:lnTo>
                      <a:pt x="407153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0CDB6A7E-862A-EA82-AA47-ABDFD210DEC6}"/>
                  </a:ext>
                </a:extLst>
              </p:cNvPr>
              <p:cNvSpPr/>
              <p:nvPr/>
            </p:nvSpPr>
            <p:spPr>
              <a:xfrm flipV="1">
                <a:off x="893922" y="3158514"/>
                <a:ext cx="203571" cy="481294"/>
              </a:xfrm>
              <a:custGeom>
                <a:avLst/>
                <a:gdLst>
                  <a:gd name="connsiteX0" fmla="*/ 27 w 203571"/>
                  <a:gd name="connsiteY0" fmla="*/ 77 h 481294"/>
                  <a:gd name="connsiteX1" fmla="*/ 203598 w 203571"/>
                  <a:gd name="connsiteY1" fmla="*/ 481371 h 4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1" h="481294">
                    <a:moveTo>
                      <a:pt x="27" y="77"/>
                    </a:moveTo>
                    <a:lnTo>
                      <a:pt x="203598" y="48137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41BF15A5-B035-9ACE-85A3-CBF6023780C6}"/>
                  </a:ext>
                </a:extLst>
              </p:cNvPr>
              <p:cNvSpPr/>
              <p:nvPr/>
            </p:nvSpPr>
            <p:spPr>
              <a:xfrm flipV="1">
                <a:off x="1547874" y="2977587"/>
                <a:ext cx="208080" cy="664223"/>
              </a:xfrm>
              <a:custGeom>
                <a:avLst/>
                <a:gdLst>
                  <a:gd name="connsiteX0" fmla="*/ 208175 w 208080"/>
                  <a:gd name="connsiteY0" fmla="*/ 664338 h 664223"/>
                  <a:gd name="connsiteX1" fmla="*/ 94 w 208080"/>
                  <a:gd name="connsiteY1" fmla="*/ 115 h 6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080" h="664223">
                    <a:moveTo>
                      <a:pt x="208175" y="664338"/>
                    </a:moveTo>
                    <a:lnTo>
                      <a:pt x="94" y="11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E451EB42-146A-7CE7-0015-67CB21EF524B}"/>
                  </a:ext>
                </a:extLst>
              </p:cNvPr>
              <p:cNvSpPr/>
              <p:nvPr/>
            </p:nvSpPr>
            <p:spPr>
              <a:xfrm flipV="1">
                <a:off x="688448" y="3337983"/>
                <a:ext cx="538013" cy="118545"/>
              </a:xfrm>
              <a:custGeom>
                <a:avLst/>
                <a:gdLst>
                  <a:gd name="connsiteX0" fmla="*/ 11 w 538013"/>
                  <a:gd name="connsiteY0" fmla="*/ 91 h 118545"/>
                  <a:gd name="connsiteX1" fmla="*/ 538024 w 538013"/>
                  <a:gd name="connsiteY1" fmla="*/ 118636 h 11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013" h="118545">
                    <a:moveTo>
                      <a:pt x="11" y="91"/>
                    </a:moveTo>
                    <a:lnTo>
                      <a:pt x="538024" y="11863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7909207D-E22A-3E46-36DB-44A72C07935A}"/>
                  </a:ext>
                </a:extLst>
              </p:cNvPr>
              <p:cNvSpPr/>
              <p:nvPr/>
            </p:nvSpPr>
            <p:spPr>
              <a:xfrm flipV="1">
                <a:off x="1760665" y="3340337"/>
                <a:ext cx="536559" cy="414706"/>
              </a:xfrm>
              <a:custGeom>
                <a:avLst/>
                <a:gdLst>
                  <a:gd name="connsiteX0" fmla="*/ 536696 w 536559"/>
                  <a:gd name="connsiteY0" fmla="*/ 414830 h 414706"/>
                  <a:gd name="connsiteX1" fmla="*/ 136 w 536559"/>
                  <a:gd name="connsiteY1" fmla="*/ 124 h 4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559" h="414706">
                    <a:moveTo>
                      <a:pt x="536696" y="414830"/>
                    </a:moveTo>
                    <a:lnTo>
                      <a:pt x="136" y="124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CE8C6BF0-2040-2C62-27FE-A043DCAD9F3A}"/>
                  </a:ext>
                </a:extLst>
              </p:cNvPr>
              <p:cNvSpPr/>
              <p:nvPr/>
            </p:nvSpPr>
            <p:spPr>
              <a:xfrm flipV="1">
                <a:off x="564693" y="2862600"/>
                <a:ext cx="123755" cy="593928"/>
              </a:xfrm>
              <a:custGeom>
                <a:avLst/>
                <a:gdLst>
                  <a:gd name="connsiteX0" fmla="*/ 123767 w 123755"/>
                  <a:gd name="connsiteY0" fmla="*/ 54 h 593928"/>
                  <a:gd name="connsiteX1" fmla="*/ 11 w 123755"/>
                  <a:gd name="connsiteY1" fmla="*/ 593982 h 5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755" h="593928">
                    <a:moveTo>
                      <a:pt x="123767" y="54"/>
                    </a:moveTo>
                    <a:lnTo>
                      <a:pt x="11" y="593982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5F83AD7-7357-8241-71DA-0BD336ED901E}"/>
                  </a:ext>
                </a:extLst>
              </p:cNvPr>
              <p:cNvSpPr/>
              <p:nvPr/>
            </p:nvSpPr>
            <p:spPr>
              <a:xfrm flipV="1">
                <a:off x="688448" y="3456528"/>
                <a:ext cx="205475" cy="480843"/>
              </a:xfrm>
              <a:custGeom>
                <a:avLst/>
                <a:gdLst>
                  <a:gd name="connsiteX0" fmla="*/ 11 w 205475"/>
                  <a:gd name="connsiteY0" fmla="*/ 480982 h 480843"/>
                  <a:gd name="connsiteX1" fmla="*/ 205486 w 205475"/>
                  <a:gd name="connsiteY1" fmla="*/ 138 h 48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5" h="480843">
                    <a:moveTo>
                      <a:pt x="11" y="480982"/>
                    </a:moveTo>
                    <a:lnTo>
                      <a:pt x="205486" y="138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D57D7061-53B3-9E30-AD4C-7A045DF7BAD7}"/>
                  </a:ext>
                </a:extLst>
              </p:cNvPr>
              <p:cNvSpPr/>
              <p:nvPr/>
            </p:nvSpPr>
            <p:spPr>
              <a:xfrm flipV="1">
                <a:off x="1553789" y="3941634"/>
                <a:ext cx="407142" cy="186535"/>
              </a:xfrm>
              <a:custGeom>
                <a:avLst/>
                <a:gdLst>
                  <a:gd name="connsiteX0" fmla="*/ 407253 w 407142"/>
                  <a:gd name="connsiteY0" fmla="*/ 186688 h 186535"/>
                  <a:gd name="connsiteX1" fmla="*/ 110 w 407142"/>
                  <a:gd name="connsiteY1" fmla="*/ 153 h 1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86535">
                    <a:moveTo>
                      <a:pt x="407253" y="186688"/>
                    </a:moveTo>
                    <a:lnTo>
                      <a:pt x="110" y="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D81E1A0C-B900-9ACF-160B-8B4C29C57D05}"/>
                  </a:ext>
                </a:extLst>
              </p:cNvPr>
              <p:cNvSpPr/>
              <p:nvPr/>
            </p:nvSpPr>
            <p:spPr>
              <a:xfrm flipV="1">
                <a:off x="2294370" y="2858542"/>
                <a:ext cx="128515" cy="597034"/>
              </a:xfrm>
              <a:custGeom>
                <a:avLst/>
                <a:gdLst>
                  <a:gd name="connsiteX0" fmla="*/ 136 w 128515"/>
                  <a:gd name="connsiteY0" fmla="*/ 597135 h 597034"/>
                  <a:gd name="connsiteX1" fmla="*/ 128651 w 128515"/>
                  <a:gd name="connsiteY1" fmla="*/ 100 h 5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15" h="597034">
                    <a:moveTo>
                      <a:pt x="136" y="597135"/>
                    </a:moveTo>
                    <a:lnTo>
                      <a:pt x="128651" y="100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01B6AE7F-8061-0B4C-5B08-67EB9A8D681D}"/>
                  </a:ext>
                </a:extLst>
              </p:cNvPr>
              <p:cNvSpPr/>
              <p:nvPr/>
            </p:nvSpPr>
            <p:spPr>
              <a:xfrm flipV="1">
                <a:off x="1226461" y="3337982"/>
                <a:ext cx="534204" cy="417061"/>
              </a:xfrm>
              <a:custGeom>
                <a:avLst/>
                <a:gdLst>
                  <a:gd name="connsiteX0" fmla="*/ 534299 w 534204"/>
                  <a:gd name="connsiteY0" fmla="*/ 91 h 417061"/>
                  <a:gd name="connsiteX1" fmla="*/ 95 w 534204"/>
                  <a:gd name="connsiteY1" fmla="*/ 417153 h 41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204" h="417061">
                    <a:moveTo>
                      <a:pt x="534299" y="91"/>
                    </a:moveTo>
                    <a:lnTo>
                      <a:pt x="95" y="417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74463333-906E-9BB7-F28E-C004253F5AB4}"/>
                  </a:ext>
                </a:extLst>
              </p:cNvPr>
              <p:cNvSpPr/>
              <p:nvPr/>
            </p:nvSpPr>
            <p:spPr>
              <a:xfrm flipV="1">
                <a:off x="1553787" y="3755050"/>
                <a:ext cx="206877" cy="373121"/>
              </a:xfrm>
              <a:custGeom>
                <a:avLst/>
                <a:gdLst>
                  <a:gd name="connsiteX0" fmla="*/ 78 w 206877"/>
                  <a:gd name="connsiteY0" fmla="*/ 124 h 373121"/>
                  <a:gd name="connsiteX1" fmla="*/ 206956 w 206877"/>
                  <a:gd name="connsiteY1" fmla="*/ 373245 h 3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877" h="373121">
                    <a:moveTo>
                      <a:pt x="78" y="124"/>
                    </a:moveTo>
                    <a:lnTo>
                      <a:pt x="206956" y="37324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8EEB88ED-F39A-0FF1-C315-176CD2ECD35A}"/>
                  </a:ext>
                </a:extLst>
              </p:cNvPr>
              <p:cNvSpPr/>
              <p:nvPr/>
            </p:nvSpPr>
            <p:spPr>
              <a:xfrm flipV="1">
                <a:off x="2297222" y="3340334"/>
                <a:ext cx="125659" cy="115238"/>
              </a:xfrm>
              <a:custGeom>
                <a:avLst/>
                <a:gdLst>
                  <a:gd name="connsiteX0" fmla="*/ 125806 w 125659"/>
                  <a:gd name="connsiteY0" fmla="*/ 91 h 115238"/>
                  <a:gd name="connsiteX1" fmla="*/ 146 w 125659"/>
                  <a:gd name="connsiteY1" fmla="*/ 115329 h 1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115238">
                    <a:moveTo>
                      <a:pt x="125806" y="91"/>
                    </a:moveTo>
                    <a:lnTo>
                      <a:pt x="146" y="11532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D23D1E20-82F2-765E-AAAF-AA5A472328FF}"/>
                  </a:ext>
                </a:extLst>
              </p:cNvPr>
              <p:cNvSpPr/>
              <p:nvPr/>
            </p:nvSpPr>
            <p:spPr>
              <a:xfrm flipV="1">
                <a:off x="564742" y="2862601"/>
                <a:ext cx="125609" cy="115939"/>
              </a:xfrm>
              <a:custGeom>
                <a:avLst/>
                <a:gdLst>
                  <a:gd name="connsiteX0" fmla="*/ 1 w 125609"/>
                  <a:gd name="connsiteY0" fmla="*/ 116003 h 115939"/>
                  <a:gd name="connsiteX1" fmla="*/ 125611 w 125609"/>
                  <a:gd name="connsiteY1" fmla="*/ 63 h 11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09" h="115939">
                    <a:moveTo>
                      <a:pt x="1" y="116003"/>
                    </a:moveTo>
                    <a:lnTo>
                      <a:pt x="125611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3" name="右矢印 42">
            <a:extLst>
              <a:ext uri="{FF2B5EF4-FFF2-40B4-BE49-F238E27FC236}">
                <a16:creationId xmlns:a16="http://schemas.microsoft.com/office/drawing/2014/main" id="{A36F9EBA-DFC0-8F8E-102C-3205C9424B4B}"/>
              </a:ext>
            </a:extLst>
          </p:cNvPr>
          <p:cNvSpPr/>
          <p:nvPr/>
        </p:nvSpPr>
        <p:spPr>
          <a:xfrm>
            <a:off x="2562666" y="3150468"/>
            <a:ext cx="473922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4A32B93-CE3A-9491-EF81-CBE3BD9F5A17}"/>
              </a:ext>
            </a:extLst>
          </p:cNvPr>
          <p:cNvGrpSpPr/>
          <p:nvPr/>
        </p:nvGrpSpPr>
        <p:grpSpPr>
          <a:xfrm>
            <a:off x="3542368" y="2366127"/>
            <a:ext cx="1963542" cy="1684245"/>
            <a:chOff x="3768954" y="1918447"/>
            <a:chExt cx="1963542" cy="1684245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3C73CD6B-3849-50CE-7CFF-1DE24E4CF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1223" y="1918447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109A8880-186D-22A4-1583-F464B77AB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035" y="2311865"/>
              <a:ext cx="237587" cy="2153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E2CFC2CD-B9A8-C523-C3C2-97BD0CE0D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28" y="2454171"/>
              <a:ext cx="0" cy="321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596EB6BF-5B13-3B41-5D34-E552F0B8F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954" y="217883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FFEAAD1B-BCE6-B8E8-CE24-DBC848A970DF}"/>
                </a:ext>
              </a:extLst>
            </p:cNvPr>
            <p:cNvCxnSpPr>
              <a:cxnSpLocks/>
            </p:cNvCxnSpPr>
            <p:nvPr/>
          </p:nvCxnSpPr>
          <p:spPr>
            <a:xfrm>
              <a:off x="3893608" y="2178832"/>
              <a:ext cx="317956" cy="336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93CBF0E8-7D26-7274-B426-D34245647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160" y="2527150"/>
              <a:ext cx="276874" cy="1608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F9FFE106-CCC0-6324-A2D4-D5ADBC6538E5}"/>
                </a:ext>
              </a:extLst>
            </p:cNvPr>
            <p:cNvCxnSpPr>
              <a:cxnSpLocks/>
            </p:cNvCxnSpPr>
            <p:nvPr/>
          </p:nvCxnSpPr>
          <p:spPr>
            <a:xfrm>
              <a:off x="4001160" y="2688036"/>
              <a:ext cx="66550" cy="3145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F2677B9C-8443-7C6B-F32A-785B01BB3F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666" y="274229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950A88AA-973D-1616-D962-AC32E56A9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48" y="2615039"/>
              <a:ext cx="276855" cy="160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889840C6-DB17-B526-7DDE-840ED464F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055" y="2830324"/>
              <a:ext cx="130038" cy="2939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638FB33C-87C4-DACD-F19C-EE64E77C0AEA}"/>
                </a:ext>
              </a:extLst>
            </p:cNvPr>
            <p:cNvCxnSpPr>
              <a:cxnSpLocks/>
            </p:cNvCxnSpPr>
            <p:nvPr/>
          </p:nvCxnSpPr>
          <p:spPr>
            <a:xfrm>
              <a:off x="4900099" y="3090613"/>
              <a:ext cx="317956" cy="336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0067270B-0393-1A5B-FDA0-A1B9B8204E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3648" y="2775940"/>
              <a:ext cx="66472" cy="314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0180AC0F-F19C-FA3E-AD98-4AFE7FF4E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5522" y="3387680"/>
              <a:ext cx="236908" cy="215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8D769342-DB2F-4972-DFF0-5B8C3B569493}"/>
                </a:ext>
              </a:extLst>
            </p:cNvPr>
            <p:cNvCxnSpPr>
              <a:cxnSpLocks/>
              <a:stCxn id="150" idx="0"/>
              <a:endCxn id="150" idx="1"/>
            </p:cNvCxnSpPr>
            <p:nvPr/>
          </p:nvCxnSpPr>
          <p:spPr>
            <a:xfrm flipH="1">
              <a:off x="5455629" y="3178682"/>
              <a:ext cx="276867" cy="1608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EA6AB203-E794-0C2B-AC38-8E2BB46F24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: Set of edges that are not cut in unfolding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EA6AB203-E794-0C2B-AC38-8E2BB46F2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  <a:blipFill>
                <a:blip r:embed="rId3"/>
                <a:stretch>
                  <a:fillRect l="-147" t="-7692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9B150760-7C62-6670-0EC6-C7FE2816FC8E}"/>
              </a:ext>
            </a:extLst>
          </p:cNvPr>
          <p:cNvGrpSpPr/>
          <p:nvPr/>
        </p:nvGrpSpPr>
        <p:grpSpPr>
          <a:xfrm>
            <a:off x="5676269" y="1279703"/>
            <a:ext cx="3190661" cy="2160000"/>
            <a:chOff x="5925368" y="2484296"/>
            <a:chExt cx="3063500" cy="2073914"/>
          </a:xfrm>
          <a:solidFill>
            <a:schemeClr val="accent2"/>
          </a:solidFill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3DE7554C-3EE0-4E61-167D-D47389284390}"/>
                </a:ext>
              </a:extLst>
            </p:cNvPr>
            <p:cNvSpPr/>
            <p:nvPr/>
          </p:nvSpPr>
          <p:spPr>
            <a:xfrm>
              <a:off x="7458897" y="3016635"/>
              <a:ext cx="535308" cy="62204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05F70F28-B084-6B39-D7F7-D0873DBDD51C}"/>
                </a:ext>
              </a:extLst>
            </p:cNvPr>
            <p:cNvSpPr/>
            <p:nvPr/>
          </p:nvSpPr>
          <p:spPr>
            <a:xfrm>
              <a:off x="6920074" y="2741392"/>
              <a:ext cx="587868" cy="608450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6926ACD9-6289-EBCB-663E-5AF60D7E2769}"/>
                </a:ext>
              </a:extLst>
            </p:cNvPr>
            <p:cNvSpPr/>
            <p:nvPr/>
          </p:nvSpPr>
          <p:spPr>
            <a:xfrm>
              <a:off x="7994205" y="3327656"/>
              <a:ext cx="994663" cy="98449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20F96E4B-BA58-0051-0279-7CD990436FD8}"/>
                </a:ext>
              </a:extLst>
            </p:cNvPr>
            <p:cNvSpPr/>
            <p:nvPr/>
          </p:nvSpPr>
          <p:spPr>
            <a:xfrm>
              <a:off x="7994205" y="3016635"/>
              <a:ext cx="535308" cy="62204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641125C5-8296-FE0A-C312-C09C9F350F56}"/>
                </a:ext>
              </a:extLst>
            </p:cNvPr>
            <p:cNvSpPr/>
            <p:nvPr/>
          </p:nvSpPr>
          <p:spPr>
            <a:xfrm>
              <a:off x="7128097" y="3573718"/>
              <a:ext cx="994661" cy="9844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8130A90-5372-1FCE-EB73-B562D91217F9}"/>
                </a:ext>
              </a:extLst>
            </p:cNvPr>
            <p:cNvSpPr/>
            <p:nvPr/>
          </p:nvSpPr>
          <p:spPr>
            <a:xfrm>
              <a:off x="6384870" y="3157460"/>
              <a:ext cx="994658" cy="9844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B56BF044-5984-36D3-3D6C-F5C4B4F35687}"/>
                </a:ext>
              </a:extLst>
            </p:cNvPr>
            <p:cNvSpPr/>
            <p:nvPr/>
          </p:nvSpPr>
          <p:spPr>
            <a:xfrm>
              <a:off x="6791510" y="2549282"/>
              <a:ext cx="587865" cy="608450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60A8A25B-DD30-81D9-D8AF-D9D93AD44251}"/>
                </a:ext>
              </a:extLst>
            </p:cNvPr>
            <p:cNvSpPr/>
            <p:nvPr/>
          </p:nvSpPr>
          <p:spPr>
            <a:xfrm>
              <a:off x="5925368" y="2484296"/>
              <a:ext cx="994658" cy="9844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1686B5DB-3881-B83A-9013-DFA810471086}"/>
              </a:ext>
            </a:extLst>
          </p:cNvPr>
          <p:cNvGrpSpPr/>
          <p:nvPr/>
        </p:nvGrpSpPr>
        <p:grpSpPr>
          <a:xfrm>
            <a:off x="6155205" y="1427056"/>
            <a:ext cx="2439896" cy="1504534"/>
            <a:chOff x="6155205" y="1427056"/>
            <a:chExt cx="2439896" cy="1504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FD939834-22B4-77A2-A8BA-220541E059D3}"/>
                    </a:ext>
                  </a:extLst>
                </p:cNvPr>
                <p:cNvSpPr txBox="1"/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FD939834-22B4-77A2-A8BA-220541E05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36AB3342-A3BF-8F40-CCC5-25A33C104FA2}"/>
                    </a:ext>
                  </a:extLst>
                </p:cNvPr>
                <p:cNvSpPr txBox="1"/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36AB3342-A3BF-8F40-CCC5-25A33C104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5DD35274-F4F3-DD5C-8251-A51AFCEEE6E3}"/>
                    </a:ext>
                  </a:extLst>
                </p:cNvPr>
                <p:cNvSpPr txBox="1"/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5DD35274-F4F3-DD5C-8251-A51AFCEEE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D7DE6DC1-75D3-45A6-DDE3-56DBF909F77A}"/>
                    </a:ext>
                  </a:extLst>
                </p:cNvPr>
                <p:cNvSpPr txBox="1"/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D7DE6DC1-75D3-45A6-DDE3-56DBF909F7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0385B878-0660-2133-D633-E91146348128}"/>
                    </a:ext>
                  </a:extLst>
                </p:cNvPr>
                <p:cNvSpPr txBox="1"/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0385B878-0660-2133-D633-E91146348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9F1BC7CD-C35C-50D2-5044-80EF9FD3A711}"/>
                    </a:ext>
                  </a:extLst>
                </p:cNvPr>
                <p:cNvSpPr txBox="1"/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9F1BC7CD-C35C-50D2-5044-80EF9FD3A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9ACF2B57-BDB2-1AC3-316A-D3DE1754F1AE}"/>
                    </a:ext>
                  </a:extLst>
                </p:cNvPr>
                <p:cNvSpPr txBox="1"/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9ACF2B57-BDB2-1AC3-316A-D3DE1754F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C967F7DE-8672-055F-8290-F702F9E43809}"/>
              </a:ext>
            </a:extLst>
          </p:cNvPr>
          <p:cNvGrpSpPr/>
          <p:nvPr/>
        </p:nvGrpSpPr>
        <p:grpSpPr>
          <a:xfrm>
            <a:off x="6154684" y="1347423"/>
            <a:ext cx="2233824" cy="1768349"/>
            <a:chOff x="6154684" y="1347423"/>
            <a:chExt cx="2233824" cy="1768349"/>
          </a:xfrm>
        </p:grpSpPr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EF3D308F-492D-F08E-A842-EA86335D57A4}"/>
                </a:ext>
              </a:extLst>
            </p:cNvPr>
            <p:cNvCxnSpPr>
              <a:cxnSpLocks/>
              <a:stCxn id="186" idx="0"/>
              <a:endCxn id="191" idx="0"/>
            </p:cNvCxnSpPr>
            <p:nvPr/>
          </p:nvCxnSpPr>
          <p:spPr>
            <a:xfrm flipV="1">
              <a:off x="6712264" y="1547584"/>
              <a:ext cx="478365" cy="433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7FC1AAF2-8192-8C79-1686-DE7E5F544E47}"/>
                </a:ext>
              </a:extLst>
            </p:cNvPr>
            <p:cNvCxnSpPr>
              <a:cxnSpLocks/>
              <a:stCxn id="186" idx="0"/>
              <a:endCxn id="192" idx="1"/>
            </p:cNvCxnSpPr>
            <p:nvPr/>
          </p:nvCxnSpPr>
          <p:spPr>
            <a:xfrm flipH="1" flipV="1">
              <a:off x="6578364" y="1347423"/>
              <a:ext cx="133899" cy="6335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F8F78252-E3F8-E6B1-44B2-CDAC45C36DC8}"/>
                </a:ext>
              </a:extLst>
            </p:cNvPr>
            <p:cNvCxnSpPr>
              <a:cxnSpLocks/>
              <a:stCxn id="190" idx="3"/>
              <a:endCxn id="190" idx="2"/>
            </p:cNvCxnSpPr>
            <p:nvPr/>
          </p:nvCxnSpPr>
          <p:spPr>
            <a:xfrm flipV="1">
              <a:off x="6928944" y="2414312"/>
              <a:ext cx="261845" cy="591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95C28230-2139-5D29-8971-E5A9EA01A3D5}"/>
                </a:ext>
              </a:extLst>
            </p:cNvPr>
            <p:cNvCxnSpPr>
              <a:cxnSpLocks/>
              <a:stCxn id="189" idx="0"/>
              <a:endCxn id="189" idx="4"/>
            </p:cNvCxnSpPr>
            <p:nvPr/>
          </p:nvCxnSpPr>
          <p:spPr>
            <a:xfrm flipH="1" flipV="1">
              <a:off x="7831021" y="2482066"/>
              <a:ext cx="133850" cy="633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2DE27E66-7015-AD0F-D76A-9ABEE18EEC31}"/>
                </a:ext>
              </a:extLst>
            </p:cNvPr>
            <p:cNvCxnSpPr>
              <a:cxnSpLocks/>
              <a:stCxn id="189" idx="4"/>
              <a:endCxn id="188" idx="0"/>
            </p:cNvCxnSpPr>
            <p:nvPr/>
          </p:nvCxnSpPr>
          <p:spPr>
            <a:xfrm flipH="1" flipV="1">
              <a:off x="7830980" y="1834139"/>
              <a:ext cx="40" cy="64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58F357C6-B990-9AD8-4590-672F3353B1FC}"/>
                </a:ext>
              </a:extLst>
            </p:cNvPr>
            <p:cNvCxnSpPr>
              <a:cxnSpLocks/>
              <a:stCxn id="189" idx="4"/>
              <a:endCxn id="188" idx="1"/>
            </p:cNvCxnSpPr>
            <p:nvPr/>
          </p:nvCxnSpPr>
          <p:spPr>
            <a:xfrm flipV="1">
              <a:off x="7831021" y="2158070"/>
              <a:ext cx="557487" cy="32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55B6DD19-65D4-4990-1F18-53A54939D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4684" y="1981128"/>
              <a:ext cx="557527" cy="3239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7ACAC6C7-B434-53E5-D051-FF249DFCFD2D}"/>
                  </a:ext>
                </a:extLst>
              </p:cNvPr>
              <p:cNvSpPr txBox="1"/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Minimal overlapping </a:t>
                </a: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partial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7ACAC6C7-B434-53E5-D051-FF249DFC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blipFill>
                <a:blip r:embed="rId11"/>
                <a:stretch>
                  <a:fillRect l="-3376" t="-6061" r="-2532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角丸四角形吹き出し 217">
            <a:extLst>
              <a:ext uri="{FF2B5EF4-FFF2-40B4-BE49-F238E27FC236}">
                <a16:creationId xmlns:a16="http://schemas.microsoft.com/office/drawing/2014/main" id="{62D7A04E-34B3-B472-B255-4E1675BEEA42}"/>
              </a:ext>
            </a:extLst>
          </p:cNvPr>
          <p:cNvSpPr/>
          <p:nvPr/>
        </p:nvSpPr>
        <p:spPr>
          <a:xfrm>
            <a:off x="7625786" y="4335745"/>
            <a:ext cx="1206443" cy="457200"/>
          </a:xfrm>
          <a:prstGeom prst="wedgeRoundRectCallout">
            <a:avLst>
              <a:gd name="adj1" fmla="val -72943"/>
              <a:gd name="adj2" fmla="val -62500"/>
              <a:gd name="adj3" fmla="val 16667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MOPU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BFE7D7CB-048C-A39E-18D4-7CF49BA4DE1B}"/>
                  </a:ext>
                </a:extLst>
              </p:cNvPr>
              <p:cNvSpPr/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solidFill>
                <a:srgbClr val="FFFAFC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, the edge unfoldings always overlaps. </a:t>
                </a:r>
                <a:endParaRPr kumimoji="1" lang="ja-JP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BFE7D7CB-048C-A39E-18D4-7CF49BA4D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blipFill>
                <a:blip r:embed="rId12"/>
                <a:stretch>
                  <a:fillRect l="-440" t="-10000" b="-1750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A0BF7928-0499-1171-CF68-5C7A63BB5343}"/>
              </a:ext>
            </a:extLst>
          </p:cNvPr>
          <p:cNvSpPr txBox="1"/>
          <p:nvPr/>
        </p:nvSpPr>
        <p:spPr>
          <a:xfrm>
            <a:off x="256216" y="5466817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6D649BA-2E45-052D-F9DE-5CE7B77D7A28}"/>
                  </a:ext>
                </a:extLst>
              </p:cNvPr>
              <p:cNvSpPr txBox="1"/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i="1" dirty="0"/>
                  <a:t>　　</a:t>
                </a:r>
                <a:endParaRPr lang="ja-JP" altLang="en-US" sz="2400" i="1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6D649BA-2E45-052D-F9DE-5CE7B77D7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blipFill>
                <a:blip r:embed="rId13"/>
                <a:stretch>
                  <a:fillRect l="-280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7C77117A-652D-ECE2-55B0-7A5BC5D38AA5}"/>
                  </a:ext>
                </a:extLst>
              </p:cNvPr>
              <p:cNvSpPr txBox="1"/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7C77117A-652D-ECE2-55B0-7A5BC5D3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blipFill>
                <a:blip r:embed="rId14"/>
                <a:stretch>
                  <a:fillRect l="-316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46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EFE79-E64C-7E66-FD44-D0D62083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806761E5-01ED-72D2-BCDF-6B3D3D63C1BE}"/>
              </a:ext>
            </a:extLst>
          </p:cNvPr>
          <p:cNvGrpSpPr/>
          <p:nvPr/>
        </p:nvGrpSpPr>
        <p:grpSpPr>
          <a:xfrm rot="17330564">
            <a:off x="4212443" y="2731899"/>
            <a:ext cx="863823" cy="2171451"/>
            <a:chOff x="4018617" y="2702164"/>
            <a:chExt cx="863823" cy="2171451"/>
          </a:xfrm>
        </p:grpSpPr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90384BB4-52DA-07ED-4A22-5B0465A30904}"/>
                </a:ext>
              </a:extLst>
            </p:cNvPr>
            <p:cNvSpPr/>
            <p:nvPr/>
          </p:nvSpPr>
          <p:spPr>
            <a:xfrm>
              <a:off x="4018617" y="2702164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FABE3D9-A816-0A59-81E5-A1FE83EFCB97}"/>
                </a:ext>
              </a:extLst>
            </p:cNvPr>
            <p:cNvSpPr/>
            <p:nvPr/>
          </p:nvSpPr>
          <p:spPr>
            <a:xfrm rot="2102211">
              <a:off x="4367978" y="4364402"/>
              <a:ext cx="514462" cy="509213"/>
            </a:xfrm>
            <a:custGeom>
              <a:avLst/>
              <a:gdLst>
                <a:gd name="connsiteX0" fmla="*/ 0 w 622454"/>
                <a:gd name="connsiteY0" fmla="*/ 355619 h 616103"/>
                <a:gd name="connsiteX1" fmla="*/ 157334 w 622454"/>
                <a:gd name="connsiteY1" fmla="*/ 0 h 616103"/>
                <a:gd name="connsiteX2" fmla="*/ 542033 w 622454"/>
                <a:gd name="connsiteY2" fmla="*/ 40693 h 616103"/>
                <a:gd name="connsiteX3" fmla="*/ 622454 w 622454"/>
                <a:gd name="connsiteY3" fmla="*/ 421459 h 616103"/>
                <a:gd name="connsiteX4" fmla="*/ 287462 w 622454"/>
                <a:gd name="connsiteY4" fmla="*/ 616103 h 6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103">
                  <a:moveTo>
                    <a:pt x="0" y="355619"/>
                  </a:moveTo>
                  <a:lnTo>
                    <a:pt x="157334" y="0"/>
                  </a:lnTo>
                  <a:lnTo>
                    <a:pt x="542033" y="40693"/>
                  </a:lnTo>
                  <a:lnTo>
                    <a:pt x="622454" y="421459"/>
                  </a:lnTo>
                  <a:lnTo>
                    <a:pt x="287462" y="61610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1E1FBC4C-3B8B-AC49-4AC2-6F706298D7BC}"/>
              </a:ext>
            </a:extLst>
          </p:cNvPr>
          <p:cNvGrpSpPr/>
          <p:nvPr/>
        </p:nvGrpSpPr>
        <p:grpSpPr>
          <a:xfrm>
            <a:off x="3537907" y="2623514"/>
            <a:ext cx="1584520" cy="1072681"/>
            <a:chOff x="6529868" y="2547664"/>
            <a:chExt cx="1584520" cy="1072681"/>
          </a:xfrm>
        </p:grpSpPr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2924A56D-DAAD-0CEE-BC24-00F3500B009F}"/>
                </a:ext>
              </a:extLst>
            </p:cNvPr>
            <p:cNvSpPr/>
            <p:nvPr/>
          </p:nvSpPr>
          <p:spPr>
            <a:xfrm>
              <a:off x="7323048" y="2823003"/>
              <a:ext cx="276875" cy="321736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F81788B3-8583-2DB1-FA96-557E5CC3D651}"/>
                </a:ext>
              </a:extLst>
            </p:cNvPr>
            <p:cNvSpPr/>
            <p:nvPr/>
          </p:nvSpPr>
          <p:spPr>
            <a:xfrm>
              <a:off x="7044355" y="2680641"/>
              <a:ext cx="304060" cy="31470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27962043-B0BF-F90F-CB0E-2FBCA4E8EFC2}"/>
                </a:ext>
              </a:extLst>
            </p:cNvPr>
            <p:cNvSpPr/>
            <p:nvPr/>
          </p:nvSpPr>
          <p:spPr>
            <a:xfrm>
              <a:off x="7599923" y="2983871"/>
              <a:ext cx="514465" cy="50920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4AEFAEF9-96DD-5082-3CFC-B73821F47227}"/>
                </a:ext>
              </a:extLst>
            </p:cNvPr>
            <p:cNvSpPr/>
            <p:nvPr/>
          </p:nvSpPr>
          <p:spPr>
            <a:xfrm>
              <a:off x="7599923" y="2823003"/>
              <a:ext cx="276875" cy="321736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7C905198-ACCB-C692-A845-E5C64B105F3E}"/>
                </a:ext>
              </a:extLst>
            </p:cNvPr>
            <p:cNvSpPr/>
            <p:nvPr/>
          </p:nvSpPr>
          <p:spPr>
            <a:xfrm>
              <a:off x="7151950" y="3111141"/>
              <a:ext cx="514464" cy="509204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DB45A4E0-7224-A6AF-E0E0-75272CAD6B7D}"/>
                </a:ext>
              </a:extLst>
            </p:cNvPr>
            <p:cNvSpPr/>
            <p:nvPr/>
          </p:nvSpPr>
          <p:spPr>
            <a:xfrm>
              <a:off x="6767534" y="289584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EC182F9C-CA1B-040B-782B-FAFD727F64C1}"/>
                </a:ext>
              </a:extLst>
            </p:cNvPr>
            <p:cNvSpPr/>
            <p:nvPr/>
          </p:nvSpPr>
          <p:spPr>
            <a:xfrm>
              <a:off x="6977858" y="2581276"/>
              <a:ext cx="304059" cy="31470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8089C8DB-CB43-E79D-35B6-A39584CE6C8D}"/>
                </a:ext>
              </a:extLst>
            </p:cNvPr>
            <p:cNvSpPr/>
            <p:nvPr/>
          </p:nvSpPr>
          <p:spPr>
            <a:xfrm>
              <a:off x="6529868" y="2547664"/>
              <a:ext cx="514462" cy="509204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1CD9F6C9-FC89-5D6A-3555-ED5FFC283BA1}"/>
              </a:ext>
            </a:extLst>
          </p:cNvPr>
          <p:cNvGrpSpPr/>
          <p:nvPr/>
        </p:nvGrpSpPr>
        <p:grpSpPr>
          <a:xfrm>
            <a:off x="3152577" y="2150958"/>
            <a:ext cx="2353333" cy="1896299"/>
            <a:chOff x="3510742" y="3407623"/>
            <a:chExt cx="2847325" cy="2294355"/>
          </a:xfrm>
        </p:grpSpPr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C317B2FC-3E45-D97C-B08E-F27970E3DD98}"/>
                </a:ext>
              </a:extLst>
            </p:cNvPr>
            <p:cNvSpPr/>
            <p:nvPr/>
          </p:nvSpPr>
          <p:spPr>
            <a:xfrm>
              <a:off x="4903319" y="4459957"/>
              <a:ext cx="100989" cy="101630"/>
            </a:xfrm>
            <a:custGeom>
              <a:avLst/>
              <a:gdLst>
                <a:gd name="connsiteX0" fmla="*/ 100989 w 100989"/>
                <a:gd name="connsiteY0" fmla="*/ 50815 h 101630"/>
                <a:gd name="connsiteX1" fmla="*/ 50494 w 100989"/>
                <a:gd name="connsiteY1" fmla="*/ 101630 h 101630"/>
                <a:gd name="connsiteX2" fmla="*/ 0 w 100989"/>
                <a:gd name="connsiteY2" fmla="*/ 50815 h 101630"/>
                <a:gd name="connsiteX3" fmla="*/ 50494 w 100989"/>
                <a:gd name="connsiteY3" fmla="*/ 0 h 101630"/>
                <a:gd name="connsiteX4" fmla="*/ 100989 w 100989"/>
                <a:gd name="connsiteY4" fmla="*/ 508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89" h="101630">
                  <a:moveTo>
                    <a:pt x="100989" y="50815"/>
                  </a:moveTo>
                  <a:cubicBezTo>
                    <a:pt x="100989" y="78879"/>
                    <a:pt x="78382" y="101630"/>
                    <a:pt x="50494" y="101630"/>
                  </a:cubicBezTo>
                  <a:cubicBezTo>
                    <a:pt x="22607" y="101630"/>
                    <a:pt x="0" y="78880"/>
                    <a:pt x="0" y="50815"/>
                  </a:cubicBezTo>
                  <a:cubicBezTo>
                    <a:pt x="0" y="22751"/>
                    <a:pt x="22607" y="0"/>
                    <a:pt x="50494" y="0"/>
                  </a:cubicBezTo>
                  <a:cubicBezTo>
                    <a:pt x="78382" y="0"/>
                    <a:pt x="100989" y="22751"/>
                    <a:pt x="100989" y="50815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446AE746-E738-1BE4-7306-371CB3A99860}"/>
                </a:ext>
              </a:extLst>
            </p:cNvPr>
            <p:cNvSpPr/>
            <p:nvPr/>
          </p:nvSpPr>
          <p:spPr>
            <a:xfrm>
              <a:off x="4908800" y="3853932"/>
              <a:ext cx="60353" cy="634266"/>
            </a:xfrm>
            <a:custGeom>
              <a:avLst/>
              <a:gdLst>
                <a:gd name="connsiteX0" fmla="*/ 60354 w 60353"/>
                <a:gd name="connsiteY0" fmla="*/ 0 h 634266"/>
                <a:gd name="connsiteX1" fmla="*/ 0 w 60353"/>
                <a:gd name="connsiteY1" fmla="*/ 634266 h 6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634266">
                  <a:moveTo>
                    <a:pt x="60354" y="0"/>
                  </a:moveTo>
                  <a:lnTo>
                    <a:pt x="0" y="634266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1C940C16-4B38-A83C-C9FF-2D491CF12813}"/>
                </a:ext>
              </a:extLst>
            </p:cNvPr>
            <p:cNvSpPr/>
            <p:nvPr/>
          </p:nvSpPr>
          <p:spPr>
            <a:xfrm>
              <a:off x="4986891" y="4117811"/>
              <a:ext cx="493133" cy="431357"/>
            </a:xfrm>
            <a:custGeom>
              <a:avLst/>
              <a:gdLst>
                <a:gd name="connsiteX0" fmla="*/ 493133 w 493133"/>
                <a:gd name="connsiteY0" fmla="*/ 0 h 431357"/>
                <a:gd name="connsiteX1" fmla="*/ 0 w 493133"/>
                <a:gd name="connsiteY1" fmla="*/ 431358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133" h="431357">
                  <a:moveTo>
                    <a:pt x="493133" y="0"/>
                  </a:moveTo>
                  <a:lnTo>
                    <a:pt x="0" y="431358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9828E53C-CC33-C6FD-D92B-005D052E5971}"/>
                </a:ext>
              </a:extLst>
            </p:cNvPr>
            <p:cNvSpPr/>
            <p:nvPr/>
          </p:nvSpPr>
          <p:spPr>
            <a:xfrm>
              <a:off x="4935522" y="4316136"/>
              <a:ext cx="334994" cy="38927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6DE540BB-BFB8-9DF5-711F-12EA9F865A5A}"/>
                </a:ext>
              </a:extLst>
            </p:cNvPr>
            <p:cNvSpPr/>
            <p:nvPr/>
          </p:nvSpPr>
          <p:spPr>
            <a:xfrm>
              <a:off x="4598328" y="4143890"/>
              <a:ext cx="367886" cy="38076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" name="グラフィックス 43">
              <a:extLst>
                <a:ext uri="{FF2B5EF4-FFF2-40B4-BE49-F238E27FC236}">
                  <a16:creationId xmlns:a16="http://schemas.microsoft.com/office/drawing/2014/main" id="{09D1301A-4878-A018-E2E0-3CC2ACD14F78}"/>
                </a:ext>
              </a:extLst>
            </p:cNvPr>
            <p:cNvGrpSpPr/>
            <p:nvPr/>
          </p:nvGrpSpPr>
          <p:grpSpPr>
            <a:xfrm>
              <a:off x="4966209" y="3573019"/>
              <a:ext cx="618887" cy="622815"/>
              <a:chOff x="4966209" y="3573019"/>
              <a:chExt cx="618887" cy="622815"/>
            </a:xfrm>
            <a:noFill/>
          </p:grpSpPr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DFFA47C5-DACE-D334-6AEA-75C3AF1E2279}"/>
                  </a:ext>
                </a:extLst>
              </p:cNvPr>
              <p:cNvSpPr/>
              <p:nvPr/>
            </p:nvSpPr>
            <p:spPr>
              <a:xfrm>
                <a:off x="4966209" y="3573019"/>
                <a:ext cx="618887" cy="622815"/>
              </a:xfrm>
              <a:custGeom>
                <a:avLst/>
                <a:gdLst>
                  <a:gd name="connsiteX0" fmla="*/ 618887 w 618887"/>
                  <a:gd name="connsiteY0" fmla="*/ 311408 h 622815"/>
                  <a:gd name="connsiteX1" fmla="*/ 309444 w 618887"/>
                  <a:gd name="connsiteY1" fmla="*/ 622816 h 622815"/>
                  <a:gd name="connsiteX2" fmla="*/ 0 w 618887"/>
                  <a:gd name="connsiteY2" fmla="*/ 311408 h 622815"/>
                  <a:gd name="connsiteX3" fmla="*/ 309444 w 618887"/>
                  <a:gd name="connsiteY3" fmla="*/ 0 h 622815"/>
                  <a:gd name="connsiteX4" fmla="*/ 618887 w 618887"/>
                  <a:gd name="connsiteY4" fmla="*/ 311408 h 6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887" h="622815">
                    <a:moveTo>
                      <a:pt x="618887" y="311408"/>
                    </a:moveTo>
                    <a:cubicBezTo>
                      <a:pt x="618887" y="483394"/>
                      <a:pt x="480345" y="622816"/>
                      <a:pt x="309444" y="622816"/>
                    </a:cubicBezTo>
                    <a:cubicBezTo>
                      <a:pt x="138543" y="622816"/>
                      <a:pt x="0" y="483394"/>
                      <a:pt x="0" y="311408"/>
                    </a:cubicBezTo>
                    <a:cubicBezTo>
                      <a:pt x="0" y="139422"/>
                      <a:pt x="138543" y="0"/>
                      <a:pt x="309444" y="0"/>
                    </a:cubicBezTo>
                    <a:cubicBezTo>
                      <a:pt x="480345" y="0"/>
                      <a:pt x="618887" y="139422"/>
                      <a:pt x="618887" y="31140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3B5C7226-2968-C5B7-E7DF-A2CA40ADC4D2}"/>
                  </a:ext>
                </a:extLst>
              </p:cNvPr>
              <p:cNvSpPr/>
              <p:nvPr/>
            </p:nvSpPr>
            <p:spPr>
              <a:xfrm>
                <a:off x="5163572" y="3682491"/>
                <a:ext cx="347570" cy="403872"/>
              </a:xfrm>
              <a:custGeom>
                <a:avLst/>
                <a:gdLst>
                  <a:gd name="connsiteX0" fmla="*/ 347563 w 347570"/>
                  <a:gd name="connsiteY0" fmla="*/ 403873 h 403872"/>
                  <a:gd name="connsiteX1" fmla="*/ 0 w 347570"/>
                  <a:gd name="connsiteY1" fmla="*/ 201939 h 403872"/>
                  <a:gd name="connsiteX2" fmla="*/ 347571 w 347570"/>
                  <a:gd name="connsiteY2" fmla="*/ 0 h 4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570" h="403872">
                    <a:moveTo>
                      <a:pt x="347563" y="403873"/>
                    </a:moveTo>
                    <a:lnTo>
                      <a:pt x="0" y="201939"/>
                    </a:lnTo>
                    <a:lnTo>
                      <a:pt x="347571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91B0A7AA-3E76-7835-3FE2-705BF868F754}"/>
                  </a:ext>
                </a:extLst>
              </p:cNvPr>
              <p:cNvSpPr/>
              <p:nvPr/>
            </p:nvSpPr>
            <p:spPr>
              <a:xfrm>
                <a:off x="4968750" y="3573182"/>
                <a:ext cx="382908" cy="396329"/>
              </a:xfrm>
              <a:custGeom>
                <a:avLst/>
                <a:gdLst>
                  <a:gd name="connsiteX0" fmla="*/ 299195 w 382908"/>
                  <a:gd name="connsiteY0" fmla="*/ 0 h 396329"/>
                  <a:gd name="connsiteX1" fmla="*/ 382908 w 382908"/>
                  <a:gd name="connsiteY1" fmla="*/ 396330 h 396329"/>
                  <a:gd name="connsiteX2" fmla="*/ 0 w 382908"/>
                  <a:gd name="connsiteY2" fmla="*/ 271129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8" h="396329">
                    <a:moveTo>
                      <a:pt x="299195" y="0"/>
                    </a:moveTo>
                    <a:lnTo>
                      <a:pt x="382908" y="396330"/>
                    </a:lnTo>
                    <a:lnTo>
                      <a:pt x="0" y="27112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C3DAD650-037C-DA70-C8F5-1EB490FB6309}"/>
                </a:ext>
              </a:extLst>
            </p:cNvPr>
            <p:cNvSpPr/>
            <p:nvPr/>
          </p:nvSpPr>
          <p:spPr>
            <a:xfrm>
              <a:off x="4052676" y="3407623"/>
              <a:ext cx="622456" cy="616094"/>
            </a:xfrm>
            <a:custGeom>
              <a:avLst/>
              <a:gdLst>
                <a:gd name="connsiteX0" fmla="*/ 334995 w 622456"/>
                <a:gd name="connsiteY0" fmla="*/ 0 h 616094"/>
                <a:gd name="connsiteX1" fmla="*/ 622457 w 622456"/>
                <a:gd name="connsiteY1" fmla="*/ 260475 h 616094"/>
                <a:gd name="connsiteX2" fmla="*/ 465123 w 622456"/>
                <a:gd name="connsiteY2" fmla="*/ 616095 h 616094"/>
                <a:gd name="connsiteX3" fmla="*/ 80424 w 622456"/>
                <a:gd name="connsiteY3" fmla="*/ 575402 h 616094"/>
                <a:gd name="connsiteX4" fmla="*/ 0 w 622456"/>
                <a:gd name="connsiteY4" fmla="*/ 194637 h 6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4">
                  <a:moveTo>
                    <a:pt x="334995" y="0"/>
                  </a:moveTo>
                  <a:lnTo>
                    <a:pt x="622457" y="260475"/>
                  </a:ln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7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E73543D0-59B8-4BC0-52EE-A482B479DAAB}"/>
                </a:ext>
              </a:extLst>
            </p:cNvPr>
            <p:cNvSpPr/>
            <p:nvPr/>
          </p:nvSpPr>
          <p:spPr>
            <a:xfrm>
              <a:off x="4517461" y="3667957"/>
              <a:ext cx="384698" cy="355617"/>
            </a:xfrm>
            <a:custGeom>
              <a:avLst/>
              <a:gdLst>
                <a:gd name="connsiteX0" fmla="*/ 384699 w 384698"/>
                <a:gd name="connsiteY0" fmla="*/ 314928 h 355617"/>
                <a:gd name="connsiteX1" fmla="*/ 0 w 384698"/>
                <a:gd name="connsiteY1" fmla="*/ 355618 h 355617"/>
                <a:gd name="connsiteX2" fmla="*/ 157331 w 384698"/>
                <a:gd name="connsiteY2" fmla="*/ 0 h 3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98" h="355617">
                  <a:moveTo>
                    <a:pt x="384699" y="314928"/>
                  </a:moveTo>
                  <a:lnTo>
                    <a:pt x="0" y="355618"/>
                  </a:lnTo>
                  <a:lnTo>
                    <a:pt x="157331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9A8B3AC6-542C-B864-38CA-7238B47A0E70}"/>
                </a:ext>
              </a:extLst>
            </p:cNvPr>
            <p:cNvSpPr/>
            <p:nvPr/>
          </p:nvSpPr>
          <p:spPr>
            <a:xfrm>
              <a:off x="3510742" y="3722423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577B7663-0702-00AB-D9FA-B94E9D9615E0}"/>
                </a:ext>
              </a:extLst>
            </p:cNvPr>
            <p:cNvSpPr/>
            <p:nvPr/>
          </p:nvSpPr>
          <p:spPr>
            <a:xfrm>
              <a:off x="3721367" y="4558210"/>
              <a:ext cx="622456" cy="616092"/>
            </a:xfrm>
            <a:custGeom>
              <a:avLst/>
              <a:gdLst>
                <a:gd name="connsiteX0" fmla="*/ 157333 w 622456"/>
                <a:gd name="connsiteY0" fmla="*/ 0 h 616092"/>
                <a:gd name="connsiteX1" fmla="*/ 542032 w 622456"/>
                <a:gd name="connsiteY1" fmla="*/ 40690 h 616092"/>
                <a:gd name="connsiteX2" fmla="*/ 622456 w 622456"/>
                <a:gd name="connsiteY2" fmla="*/ 421456 h 616092"/>
                <a:gd name="connsiteX3" fmla="*/ 287462 w 622456"/>
                <a:gd name="connsiteY3" fmla="*/ 616092 h 616092"/>
                <a:gd name="connsiteX4" fmla="*/ 0 w 622456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157333" y="0"/>
                  </a:moveTo>
                  <a:lnTo>
                    <a:pt x="542032" y="40690"/>
                  </a:lnTo>
                  <a:lnTo>
                    <a:pt x="622456" y="421456"/>
                  </a:lnTo>
                  <a:lnTo>
                    <a:pt x="287462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55BC83FB-BB26-5F65-BC48-EFB417CC9765}"/>
                </a:ext>
              </a:extLst>
            </p:cNvPr>
            <p:cNvSpPr/>
            <p:nvPr/>
          </p:nvSpPr>
          <p:spPr>
            <a:xfrm>
              <a:off x="5193594" y="5085886"/>
              <a:ext cx="622454" cy="616092"/>
            </a:xfrm>
            <a:custGeom>
              <a:avLst/>
              <a:gdLst>
                <a:gd name="connsiteX0" fmla="*/ 0 w 622454"/>
                <a:gd name="connsiteY0" fmla="*/ 355619 h 616092"/>
                <a:gd name="connsiteX1" fmla="*/ 157331 w 622454"/>
                <a:gd name="connsiteY1" fmla="*/ 0 h 616092"/>
                <a:gd name="connsiteX2" fmla="*/ 542030 w 622454"/>
                <a:gd name="connsiteY2" fmla="*/ 40690 h 616092"/>
                <a:gd name="connsiteX3" fmla="*/ 622454 w 622454"/>
                <a:gd name="connsiteY3" fmla="*/ 421456 h 616092"/>
                <a:gd name="connsiteX4" fmla="*/ 287460 w 622454"/>
                <a:gd name="connsiteY4" fmla="*/ 61609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355619"/>
                  </a:moveTo>
                  <a:lnTo>
                    <a:pt x="157331" y="0"/>
                  </a:ln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4476A889-F29E-49E5-8405-04CF76E00E76}"/>
                </a:ext>
              </a:extLst>
            </p:cNvPr>
            <p:cNvSpPr/>
            <p:nvPr/>
          </p:nvSpPr>
          <p:spPr>
            <a:xfrm>
              <a:off x="5735621" y="4771276"/>
              <a:ext cx="622446" cy="616092"/>
            </a:xfrm>
            <a:custGeom>
              <a:avLst/>
              <a:gdLst>
                <a:gd name="connsiteX0" fmla="*/ 622446 w 622446"/>
                <a:gd name="connsiteY0" fmla="*/ 421456 h 616092"/>
                <a:gd name="connsiteX1" fmla="*/ 287462 w 622446"/>
                <a:gd name="connsiteY1" fmla="*/ 616092 h 616092"/>
                <a:gd name="connsiteX2" fmla="*/ 0 w 622446"/>
                <a:gd name="connsiteY2" fmla="*/ 355619 h 616092"/>
                <a:gd name="connsiteX3" fmla="*/ 157334 w 622446"/>
                <a:gd name="connsiteY3" fmla="*/ 0 h 616092"/>
                <a:gd name="connsiteX4" fmla="*/ 542043 w 62244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6" h="616092">
                  <a:moveTo>
                    <a:pt x="622446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43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A2E1EE6B-3702-615E-10B3-782E4A7AED0B}"/>
                </a:ext>
              </a:extLst>
            </p:cNvPr>
            <p:cNvSpPr/>
            <p:nvPr/>
          </p:nvSpPr>
          <p:spPr>
            <a:xfrm>
              <a:off x="5270516" y="4510772"/>
              <a:ext cx="622457" cy="616095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C360AEF6-C39B-4679-994B-7166C91CD8B3}"/>
                </a:ext>
              </a:extLst>
            </p:cNvPr>
            <p:cNvSpPr/>
            <p:nvPr/>
          </p:nvSpPr>
          <p:spPr>
            <a:xfrm>
              <a:off x="5270516" y="4316136"/>
              <a:ext cx="334994" cy="38927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CA24F718-ACF1-2EB8-7BED-0DD75F23F0F9}"/>
                </a:ext>
              </a:extLst>
            </p:cNvPr>
            <p:cNvSpPr/>
            <p:nvPr/>
          </p:nvSpPr>
          <p:spPr>
            <a:xfrm>
              <a:off x="4728508" y="4664757"/>
              <a:ext cx="622456" cy="6160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5A21F5F5-BC02-8BA1-6DB9-889D0F6D8C8D}"/>
                </a:ext>
              </a:extLst>
            </p:cNvPr>
            <p:cNvSpPr/>
            <p:nvPr/>
          </p:nvSpPr>
          <p:spPr>
            <a:xfrm>
              <a:off x="4263399" y="4404264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979AE5F0-0A8E-CA7E-BD63-36AC801D577F}"/>
                </a:ext>
              </a:extLst>
            </p:cNvPr>
            <p:cNvSpPr/>
            <p:nvPr/>
          </p:nvSpPr>
          <p:spPr>
            <a:xfrm>
              <a:off x="4517873" y="4023668"/>
              <a:ext cx="367884" cy="38076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7FC3CF40-5DF3-3483-6638-7256454640E8}"/>
                </a:ext>
              </a:extLst>
            </p:cNvPr>
            <p:cNvSpPr/>
            <p:nvPr/>
          </p:nvSpPr>
          <p:spPr>
            <a:xfrm>
              <a:off x="3975844" y="3983000"/>
              <a:ext cx="622454" cy="6160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55D01BE-AEC1-7CCF-8EDA-F0931FE3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#(Non-overlapping edge unfoldings)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7F36E84-57DD-4CE2-E51C-471700D6FEF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</p:spPr>
            <p:txBody>
              <a:bodyPr/>
              <a:lstStyle/>
              <a:p>
                <a:r>
                  <a:rPr kumimoji="1" lang="en-US" altLang="ja-JP" b="1" dirty="0">
                    <a:solidFill>
                      <a:schemeClr val="tx2"/>
                    </a:solidFill>
                  </a:rPr>
                  <a:t>[Ex.]</a:t>
                </a:r>
                <a:r>
                  <a:rPr kumimoji="1" lang="en-US" altLang="ja-JP" dirty="0"/>
                  <a:t> Overlapping edge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         [T. Shiota and T. Saitoh, 2024]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7F36E84-57DD-4CE2-E51C-471700D6F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7"/>
                <a:ext cx="5349181" cy="870428"/>
              </a:xfrm>
              <a:blipFill>
                <a:blip r:embed="rId2"/>
                <a:stretch>
                  <a:fillRect l="-1896" t="-4348"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1DDA29-9E85-4AD6-040F-D360ED7B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A11024E-DBBF-6C61-CDF1-2AF761637819}"/>
              </a:ext>
            </a:extLst>
          </p:cNvPr>
          <p:cNvGrpSpPr/>
          <p:nvPr/>
        </p:nvGrpSpPr>
        <p:grpSpPr>
          <a:xfrm>
            <a:off x="427696" y="2359036"/>
            <a:ext cx="1858194" cy="1941268"/>
            <a:chOff x="589629" y="2012336"/>
            <a:chExt cx="1858194" cy="194126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FFC089F-F125-8E33-8EEA-7F2BB399D3D3}"/>
                </a:ext>
              </a:extLst>
            </p:cNvPr>
            <p:cNvGrpSpPr/>
            <p:nvPr/>
          </p:nvGrpSpPr>
          <p:grpSpPr>
            <a:xfrm>
              <a:off x="589629" y="2012336"/>
              <a:ext cx="1858190" cy="1941268"/>
              <a:chOff x="564691" y="2186904"/>
              <a:chExt cx="1858190" cy="1941268"/>
            </a:xfrm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90F2C4FA-D9F2-0D3B-D278-8E4DAB8F7B53}"/>
                  </a:ext>
                </a:extLst>
              </p:cNvPr>
              <p:cNvSpPr/>
              <p:nvPr/>
            </p:nvSpPr>
            <p:spPr>
              <a:xfrm flipV="1">
                <a:off x="2092250" y="2670553"/>
                <a:ext cx="204973" cy="669783"/>
              </a:xfrm>
              <a:custGeom>
                <a:avLst/>
                <a:gdLst>
                  <a:gd name="connsiteX0" fmla="*/ 120 w 204973"/>
                  <a:gd name="connsiteY0" fmla="*/ 669875 h 669783"/>
                  <a:gd name="connsiteX1" fmla="*/ 205094 w 204973"/>
                  <a:gd name="connsiteY1" fmla="*/ 92 h 66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973" h="669783">
                    <a:moveTo>
                      <a:pt x="120" y="669875"/>
                    </a:moveTo>
                    <a:lnTo>
                      <a:pt x="205094" y="9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BF3E40DD-D11C-16E5-CCF3-9DF62EE58717}"/>
                  </a:ext>
                </a:extLst>
              </p:cNvPr>
              <p:cNvSpPr/>
              <p:nvPr/>
            </p:nvSpPr>
            <p:spPr>
              <a:xfrm flipV="1">
                <a:off x="1097493" y="2566638"/>
                <a:ext cx="125659" cy="591873"/>
              </a:xfrm>
              <a:custGeom>
                <a:avLst/>
                <a:gdLst>
                  <a:gd name="connsiteX0" fmla="*/ 125712 w 125659"/>
                  <a:gd name="connsiteY0" fmla="*/ 591951 h 591873"/>
                  <a:gd name="connsiteX1" fmla="*/ 53 w 125659"/>
                  <a:gd name="connsiteY1" fmla="*/ 77 h 59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591873">
                    <a:moveTo>
                      <a:pt x="125712" y="591951"/>
                    </a:moveTo>
                    <a:lnTo>
                      <a:pt x="53" y="77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CBA8B5D6-86AA-DA26-3540-11DFF37E38DD}"/>
                  </a:ext>
                </a:extLst>
              </p:cNvPr>
              <p:cNvSpPr/>
              <p:nvPr/>
            </p:nvSpPr>
            <p:spPr>
              <a:xfrm flipV="1">
                <a:off x="1097494" y="3158506"/>
                <a:ext cx="450380" cy="483348"/>
              </a:xfrm>
              <a:custGeom>
                <a:avLst/>
                <a:gdLst>
                  <a:gd name="connsiteX0" fmla="*/ 450459 w 450380"/>
                  <a:gd name="connsiteY0" fmla="*/ 77 h 483348"/>
                  <a:gd name="connsiteX1" fmla="*/ 78 w 450380"/>
                  <a:gd name="connsiteY1" fmla="*/ 483426 h 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0380" h="483348">
                    <a:moveTo>
                      <a:pt x="450459" y="77"/>
                    </a:moveTo>
                    <a:lnTo>
                      <a:pt x="78" y="48342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C41E9F9D-1D1C-87AD-E8A1-6018759EA03A}"/>
                  </a:ext>
                </a:extLst>
              </p:cNvPr>
              <p:cNvSpPr/>
              <p:nvPr/>
            </p:nvSpPr>
            <p:spPr>
              <a:xfrm flipV="1">
                <a:off x="893922" y="3639809"/>
                <a:ext cx="653951" cy="2054"/>
              </a:xfrm>
              <a:custGeom>
                <a:avLst/>
                <a:gdLst>
                  <a:gd name="connsiteX0" fmla="*/ 27 w 653951"/>
                  <a:gd name="connsiteY0" fmla="*/ 2169 h 2054"/>
                  <a:gd name="connsiteX1" fmla="*/ 653978 w 653951"/>
                  <a:gd name="connsiteY1" fmla="*/ 115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951" h="2054">
                    <a:moveTo>
                      <a:pt x="27" y="2169"/>
                    </a:moveTo>
                    <a:lnTo>
                      <a:pt x="653978" y="115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0F96DE46-5DA4-E861-51EA-77C9A9552AAF}"/>
                  </a:ext>
                </a:extLst>
              </p:cNvPr>
              <p:cNvSpPr/>
              <p:nvPr/>
            </p:nvSpPr>
            <p:spPr>
              <a:xfrm flipV="1">
                <a:off x="690352" y="2566639"/>
                <a:ext cx="532802" cy="411900"/>
              </a:xfrm>
              <a:custGeom>
                <a:avLst/>
                <a:gdLst>
                  <a:gd name="connsiteX0" fmla="*/ 11 w 532802"/>
                  <a:gd name="connsiteY0" fmla="*/ 31 h 411900"/>
                  <a:gd name="connsiteX1" fmla="*/ 532813 w 532802"/>
                  <a:gd name="connsiteY1" fmla="*/ 411932 h 41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2" h="411900">
                    <a:moveTo>
                      <a:pt x="11" y="31"/>
                    </a:moveTo>
                    <a:lnTo>
                      <a:pt x="532813" y="411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4E50EE71-ABED-DA4A-69CA-925F5619A456}"/>
                  </a:ext>
                </a:extLst>
              </p:cNvPr>
              <p:cNvSpPr/>
              <p:nvPr/>
            </p:nvSpPr>
            <p:spPr>
              <a:xfrm flipV="1">
                <a:off x="690351" y="2978543"/>
                <a:ext cx="203570" cy="661266"/>
              </a:xfrm>
              <a:custGeom>
                <a:avLst/>
                <a:gdLst>
                  <a:gd name="connsiteX0" fmla="*/ 203598 w 203570"/>
                  <a:gd name="connsiteY0" fmla="*/ 63 h 661266"/>
                  <a:gd name="connsiteX1" fmla="*/ 27 w 203570"/>
                  <a:gd name="connsiteY1" fmla="*/ 661329 h 6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0" h="661266">
                    <a:moveTo>
                      <a:pt x="203598" y="63"/>
                    </a:moveTo>
                    <a:lnTo>
                      <a:pt x="27" y="661329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DB4E214E-A392-32F4-4073-0FEC97A9F90B}"/>
                  </a:ext>
                </a:extLst>
              </p:cNvPr>
              <p:cNvSpPr/>
              <p:nvPr/>
            </p:nvSpPr>
            <p:spPr>
              <a:xfrm flipV="1">
                <a:off x="564691" y="2372988"/>
                <a:ext cx="457245" cy="489611"/>
              </a:xfrm>
              <a:custGeom>
                <a:avLst/>
                <a:gdLst>
                  <a:gd name="connsiteX0" fmla="*/ 457282 w 457245"/>
                  <a:gd name="connsiteY0" fmla="*/ 489666 h 489611"/>
                  <a:gd name="connsiteX1" fmla="*/ 37 w 457245"/>
                  <a:gd name="connsiteY1" fmla="*/ 54 h 48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45" h="489611">
                    <a:moveTo>
                      <a:pt x="457282" y="489666"/>
                    </a:moveTo>
                    <a:lnTo>
                      <a:pt x="37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4ADBCB5B-8900-0469-74CC-FAF6083356A5}"/>
                  </a:ext>
                </a:extLst>
              </p:cNvPr>
              <p:cNvSpPr/>
              <p:nvPr/>
            </p:nvSpPr>
            <p:spPr>
              <a:xfrm flipV="1">
                <a:off x="893922" y="3639802"/>
                <a:ext cx="12826" cy="297565"/>
              </a:xfrm>
              <a:custGeom>
                <a:avLst/>
                <a:gdLst>
                  <a:gd name="connsiteX0" fmla="*/ 27 w 12826"/>
                  <a:gd name="connsiteY0" fmla="*/ 115 h 297565"/>
                  <a:gd name="connsiteX1" fmla="*/ 27 w 12826"/>
                  <a:gd name="connsiteY1" fmla="*/ 297680 h 2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6" h="297565">
                    <a:moveTo>
                      <a:pt x="27" y="115"/>
                    </a:moveTo>
                    <a:lnTo>
                      <a:pt x="27" y="29768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C38DE054-B1B6-0114-0EB2-B3834E0C9418}"/>
                  </a:ext>
                </a:extLst>
              </p:cNvPr>
              <p:cNvSpPr/>
              <p:nvPr/>
            </p:nvSpPr>
            <p:spPr>
              <a:xfrm flipV="1">
                <a:off x="893923" y="3937378"/>
                <a:ext cx="659864" cy="190794"/>
              </a:xfrm>
              <a:custGeom>
                <a:avLst/>
                <a:gdLst>
                  <a:gd name="connsiteX0" fmla="*/ 659943 w 659864"/>
                  <a:gd name="connsiteY0" fmla="*/ 138 h 190794"/>
                  <a:gd name="connsiteX1" fmla="*/ 78 w 659864"/>
                  <a:gd name="connsiteY1" fmla="*/ 190932 h 1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864" h="190794">
                    <a:moveTo>
                      <a:pt x="659943" y="138"/>
                    </a:moveTo>
                    <a:lnTo>
                      <a:pt x="78" y="190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34D2FDC3-956F-D6C8-6FF6-F4075C27F726}"/>
                  </a:ext>
                </a:extLst>
              </p:cNvPr>
              <p:cNvSpPr/>
              <p:nvPr/>
            </p:nvSpPr>
            <p:spPr>
              <a:xfrm flipV="1">
                <a:off x="1547874" y="3641854"/>
                <a:ext cx="413054" cy="299770"/>
              </a:xfrm>
              <a:custGeom>
                <a:avLst/>
                <a:gdLst>
                  <a:gd name="connsiteX0" fmla="*/ 78 w 413054"/>
                  <a:gd name="connsiteY0" fmla="*/ 299909 h 299770"/>
                  <a:gd name="connsiteX1" fmla="*/ 413132 w 413054"/>
                  <a:gd name="connsiteY1" fmla="*/ 138 h 2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054" h="299770">
                    <a:moveTo>
                      <a:pt x="78" y="299909"/>
                    </a:moveTo>
                    <a:lnTo>
                      <a:pt x="413132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9AE426D9-0F0A-DF50-B77C-4E60414C827C}"/>
                  </a:ext>
                </a:extLst>
              </p:cNvPr>
              <p:cNvSpPr/>
              <p:nvPr/>
            </p:nvSpPr>
            <p:spPr>
              <a:xfrm flipV="1">
                <a:off x="1960926" y="3455572"/>
                <a:ext cx="461955" cy="486055"/>
              </a:xfrm>
              <a:custGeom>
                <a:avLst/>
                <a:gdLst>
                  <a:gd name="connsiteX0" fmla="*/ 462101 w 461955"/>
                  <a:gd name="connsiteY0" fmla="*/ 486194 h 486055"/>
                  <a:gd name="connsiteX1" fmla="*/ 146 w 461955"/>
                  <a:gd name="connsiteY1" fmla="*/ 138 h 48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1955" h="486055">
                    <a:moveTo>
                      <a:pt x="462101" y="486194"/>
                    </a:moveTo>
                    <a:lnTo>
                      <a:pt x="146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875A938E-EED8-0F55-5DAF-BF4BE6F5DF0E}"/>
                  </a:ext>
                </a:extLst>
              </p:cNvPr>
              <p:cNvSpPr/>
              <p:nvPr/>
            </p:nvSpPr>
            <p:spPr>
              <a:xfrm flipV="1">
                <a:off x="1755955" y="2858541"/>
                <a:ext cx="538413" cy="119046"/>
              </a:xfrm>
              <a:custGeom>
                <a:avLst/>
                <a:gdLst>
                  <a:gd name="connsiteX0" fmla="*/ 94 w 538413"/>
                  <a:gd name="connsiteY0" fmla="*/ 54 h 119046"/>
                  <a:gd name="connsiteX1" fmla="*/ 538507 w 538413"/>
                  <a:gd name="connsiteY1" fmla="*/ 119100 h 11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413" h="119046">
                    <a:moveTo>
                      <a:pt x="94" y="54"/>
                    </a:moveTo>
                    <a:lnTo>
                      <a:pt x="538507" y="11910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EA3E72ED-8620-3317-988F-A604106FB81C}"/>
                  </a:ext>
                </a:extLst>
              </p:cNvPr>
              <p:cNvSpPr/>
              <p:nvPr/>
            </p:nvSpPr>
            <p:spPr>
              <a:xfrm flipV="1">
                <a:off x="2095000" y="2378650"/>
                <a:ext cx="199362" cy="479891"/>
              </a:xfrm>
              <a:custGeom>
                <a:avLst/>
                <a:gdLst>
                  <a:gd name="connsiteX0" fmla="*/ 120 w 199362"/>
                  <a:gd name="connsiteY0" fmla="*/ 479946 h 479891"/>
                  <a:gd name="connsiteX1" fmla="*/ 199483 w 199362"/>
                  <a:gd name="connsiteY1" fmla="*/ 54 h 47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362" h="479891">
                    <a:moveTo>
                      <a:pt x="120" y="479946"/>
                    </a:moveTo>
                    <a:lnTo>
                      <a:pt x="199483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7DED53B5-590A-FB0F-B498-D401763DACF6}"/>
                  </a:ext>
                </a:extLst>
              </p:cNvPr>
              <p:cNvSpPr/>
              <p:nvPr/>
            </p:nvSpPr>
            <p:spPr>
              <a:xfrm flipV="1">
                <a:off x="1223153" y="2186904"/>
                <a:ext cx="202167" cy="379734"/>
              </a:xfrm>
              <a:custGeom>
                <a:avLst/>
                <a:gdLst>
                  <a:gd name="connsiteX0" fmla="*/ 52 w 202167"/>
                  <a:gd name="connsiteY0" fmla="*/ 1 h 379734"/>
                  <a:gd name="connsiteX1" fmla="*/ 202220 w 202167"/>
                  <a:gd name="connsiteY1" fmla="*/ 379736 h 37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167" h="379734">
                    <a:moveTo>
                      <a:pt x="52" y="1"/>
                    </a:moveTo>
                    <a:lnTo>
                      <a:pt x="202220" y="37973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4FBE5428-1C2E-6F80-8BF7-31258FD1ACBB}"/>
                  </a:ext>
                </a:extLst>
              </p:cNvPr>
              <p:cNvSpPr/>
              <p:nvPr/>
            </p:nvSpPr>
            <p:spPr>
              <a:xfrm flipV="1">
                <a:off x="1021937" y="2186904"/>
                <a:ext cx="403383" cy="186084"/>
              </a:xfrm>
              <a:custGeom>
                <a:avLst/>
                <a:gdLst>
                  <a:gd name="connsiteX0" fmla="*/ 37 w 403383"/>
                  <a:gd name="connsiteY0" fmla="*/ 1 h 186084"/>
                  <a:gd name="connsiteX1" fmla="*/ 403421 w 403383"/>
                  <a:gd name="connsiteY1" fmla="*/ 186086 h 18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383" h="186084">
                    <a:moveTo>
                      <a:pt x="37" y="1"/>
                    </a:moveTo>
                    <a:lnTo>
                      <a:pt x="403421" y="18608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7F918A9-E16D-595C-1AF7-1B460763EBB8}"/>
                </a:ext>
              </a:extLst>
            </p:cNvPr>
            <p:cNvGrpSpPr/>
            <p:nvPr/>
          </p:nvGrpSpPr>
          <p:grpSpPr>
            <a:xfrm>
              <a:off x="589631" y="2012336"/>
              <a:ext cx="1858192" cy="1941267"/>
              <a:chOff x="564693" y="2186904"/>
              <a:chExt cx="1858192" cy="1941267"/>
            </a:xfrm>
          </p:grpSpPr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164A1EDC-1BB0-F2C9-B3A8-AE90638EFE42}"/>
                  </a:ext>
                </a:extLst>
              </p:cNvPr>
              <p:cNvSpPr/>
              <p:nvPr/>
            </p:nvSpPr>
            <p:spPr>
              <a:xfrm flipV="1">
                <a:off x="1226461" y="2666295"/>
                <a:ext cx="205474" cy="671688"/>
              </a:xfrm>
              <a:custGeom>
                <a:avLst/>
                <a:gdLst>
                  <a:gd name="connsiteX0" fmla="*/ 205543 w 205474"/>
                  <a:gd name="connsiteY0" fmla="*/ 671780 h 671688"/>
                  <a:gd name="connsiteX1" fmla="*/ 69 w 205474"/>
                  <a:gd name="connsiteY1" fmla="*/ 91 h 6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4" h="671688">
                    <a:moveTo>
                      <a:pt x="205543" y="671780"/>
                    </a:moveTo>
                    <a:lnTo>
                      <a:pt x="69" y="9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5F52B28B-4466-9B8A-3F27-68AD790D48BB}"/>
                  </a:ext>
                </a:extLst>
              </p:cNvPr>
              <p:cNvSpPr/>
              <p:nvPr/>
            </p:nvSpPr>
            <p:spPr>
              <a:xfrm flipV="1">
                <a:off x="1431935" y="2666295"/>
                <a:ext cx="660314" cy="4258"/>
              </a:xfrm>
              <a:custGeom>
                <a:avLst/>
                <a:gdLst>
                  <a:gd name="connsiteX0" fmla="*/ 69 w 660314"/>
                  <a:gd name="connsiteY0" fmla="*/ 4298 h 4258"/>
                  <a:gd name="connsiteX1" fmla="*/ 660383 w 660314"/>
                  <a:gd name="connsiteY1" fmla="*/ 39 h 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314" h="4258">
                    <a:moveTo>
                      <a:pt x="69" y="4298"/>
                    </a:moveTo>
                    <a:lnTo>
                      <a:pt x="660383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05C17B34-BF83-0121-2703-91708055D2D4}"/>
                  </a:ext>
                </a:extLst>
              </p:cNvPr>
              <p:cNvSpPr/>
              <p:nvPr/>
            </p:nvSpPr>
            <p:spPr>
              <a:xfrm flipV="1">
                <a:off x="2092244" y="2378650"/>
                <a:ext cx="2755" cy="291903"/>
              </a:xfrm>
              <a:custGeom>
                <a:avLst/>
                <a:gdLst>
                  <a:gd name="connsiteX0" fmla="*/ 2876 w 2755"/>
                  <a:gd name="connsiteY0" fmla="*/ 291943 h 291903"/>
                  <a:gd name="connsiteX1" fmla="*/ 120 w 2755"/>
                  <a:gd name="connsiteY1" fmla="*/ 39 h 29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55" h="291903">
                    <a:moveTo>
                      <a:pt x="2876" y="291943"/>
                    </a:moveTo>
                    <a:lnTo>
                      <a:pt x="120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55FFA16B-F78C-5671-7067-4D3AC00471AC}"/>
                  </a:ext>
                </a:extLst>
              </p:cNvPr>
              <p:cNvSpPr/>
              <p:nvPr/>
            </p:nvSpPr>
            <p:spPr>
              <a:xfrm flipV="1">
                <a:off x="1223153" y="2566638"/>
                <a:ext cx="532801" cy="410949"/>
              </a:xfrm>
              <a:custGeom>
                <a:avLst/>
                <a:gdLst>
                  <a:gd name="connsiteX0" fmla="*/ 52 w 532801"/>
                  <a:gd name="connsiteY0" fmla="*/ 411013 h 410949"/>
                  <a:gd name="connsiteX1" fmla="*/ 532854 w 532801"/>
                  <a:gd name="connsiteY1" fmla="*/ 63 h 41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1" h="410949">
                    <a:moveTo>
                      <a:pt x="52" y="411013"/>
                    </a:moveTo>
                    <a:lnTo>
                      <a:pt x="532854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4B450E9A-E737-908B-E1BF-F8E7AC2E9C01}"/>
                  </a:ext>
                </a:extLst>
              </p:cNvPr>
              <p:cNvSpPr/>
              <p:nvPr/>
            </p:nvSpPr>
            <p:spPr>
              <a:xfrm flipV="1">
                <a:off x="1425322" y="2186904"/>
                <a:ext cx="669684" cy="191745"/>
              </a:xfrm>
              <a:custGeom>
                <a:avLst/>
                <a:gdLst>
                  <a:gd name="connsiteX0" fmla="*/ 68 w 669684"/>
                  <a:gd name="connsiteY0" fmla="*/ 191762 h 191745"/>
                  <a:gd name="connsiteX1" fmla="*/ 669752 w 669684"/>
                  <a:gd name="connsiteY1" fmla="*/ 16 h 19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684" h="191745">
                    <a:moveTo>
                      <a:pt x="68" y="191762"/>
                    </a:moveTo>
                    <a:lnTo>
                      <a:pt x="669752" y="1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1C8910F0-65EE-206A-856A-21C856085ADF}"/>
                  </a:ext>
                </a:extLst>
              </p:cNvPr>
              <p:cNvSpPr/>
              <p:nvPr/>
            </p:nvSpPr>
            <p:spPr>
              <a:xfrm flipV="1">
                <a:off x="1021937" y="2372988"/>
                <a:ext cx="409997" cy="293305"/>
              </a:xfrm>
              <a:custGeom>
                <a:avLst/>
                <a:gdLst>
                  <a:gd name="connsiteX0" fmla="*/ 37 w 409997"/>
                  <a:gd name="connsiteY0" fmla="*/ 293345 h 293305"/>
                  <a:gd name="connsiteX1" fmla="*/ 410034 w 409997"/>
                  <a:gd name="connsiteY1" fmla="*/ 39 h 29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9997" h="293305">
                    <a:moveTo>
                      <a:pt x="37" y="293345"/>
                    </a:moveTo>
                    <a:lnTo>
                      <a:pt x="410034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85942947-400C-1851-25C5-0E2AF47E8196}"/>
                  </a:ext>
                </a:extLst>
              </p:cNvPr>
              <p:cNvSpPr/>
              <p:nvPr/>
            </p:nvSpPr>
            <p:spPr>
              <a:xfrm flipV="1">
                <a:off x="1097494" y="2977587"/>
                <a:ext cx="658460" cy="180924"/>
              </a:xfrm>
              <a:custGeom>
                <a:avLst/>
                <a:gdLst>
                  <a:gd name="connsiteX0" fmla="*/ 658555 w 658460"/>
                  <a:gd name="connsiteY0" fmla="*/ 181002 h 180924"/>
                  <a:gd name="connsiteX1" fmla="*/ 94 w 658460"/>
                  <a:gd name="connsiteY1" fmla="*/ 77 h 1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460" h="180924">
                    <a:moveTo>
                      <a:pt x="658555" y="181002"/>
                    </a:moveTo>
                    <a:lnTo>
                      <a:pt x="94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DF90A324-7D3B-2C70-49D3-5300A11562DC}"/>
                  </a:ext>
                </a:extLst>
              </p:cNvPr>
              <p:cNvSpPr/>
              <p:nvPr/>
            </p:nvSpPr>
            <p:spPr>
              <a:xfrm flipV="1">
                <a:off x="690352" y="2978540"/>
                <a:ext cx="407142" cy="179972"/>
              </a:xfrm>
              <a:custGeom>
                <a:avLst/>
                <a:gdLst>
                  <a:gd name="connsiteX0" fmla="*/ 11 w 407142"/>
                  <a:gd name="connsiteY0" fmla="*/ 180050 h 179972"/>
                  <a:gd name="connsiteX1" fmla="*/ 407153 w 407142"/>
                  <a:gd name="connsiteY1" fmla="*/ 77 h 17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79972">
                    <a:moveTo>
                      <a:pt x="11" y="180050"/>
                    </a:moveTo>
                    <a:lnTo>
                      <a:pt x="407153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4154FFF6-2EA4-EAEF-D6A0-99C8D5CD477C}"/>
                  </a:ext>
                </a:extLst>
              </p:cNvPr>
              <p:cNvSpPr/>
              <p:nvPr/>
            </p:nvSpPr>
            <p:spPr>
              <a:xfrm flipV="1">
                <a:off x="893922" y="3158514"/>
                <a:ext cx="203571" cy="481294"/>
              </a:xfrm>
              <a:custGeom>
                <a:avLst/>
                <a:gdLst>
                  <a:gd name="connsiteX0" fmla="*/ 27 w 203571"/>
                  <a:gd name="connsiteY0" fmla="*/ 77 h 481294"/>
                  <a:gd name="connsiteX1" fmla="*/ 203598 w 203571"/>
                  <a:gd name="connsiteY1" fmla="*/ 481371 h 4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1" h="481294">
                    <a:moveTo>
                      <a:pt x="27" y="77"/>
                    </a:moveTo>
                    <a:lnTo>
                      <a:pt x="203598" y="48137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1C3E35CA-8DF6-1D73-52C6-CE46D5557421}"/>
                  </a:ext>
                </a:extLst>
              </p:cNvPr>
              <p:cNvSpPr/>
              <p:nvPr/>
            </p:nvSpPr>
            <p:spPr>
              <a:xfrm flipV="1">
                <a:off x="1547874" y="2977587"/>
                <a:ext cx="208080" cy="664223"/>
              </a:xfrm>
              <a:custGeom>
                <a:avLst/>
                <a:gdLst>
                  <a:gd name="connsiteX0" fmla="*/ 208175 w 208080"/>
                  <a:gd name="connsiteY0" fmla="*/ 664338 h 664223"/>
                  <a:gd name="connsiteX1" fmla="*/ 94 w 208080"/>
                  <a:gd name="connsiteY1" fmla="*/ 115 h 6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080" h="664223">
                    <a:moveTo>
                      <a:pt x="208175" y="664338"/>
                    </a:moveTo>
                    <a:lnTo>
                      <a:pt x="94" y="11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21DA9116-7DBE-DB5E-33BD-698343DEEFBD}"/>
                  </a:ext>
                </a:extLst>
              </p:cNvPr>
              <p:cNvSpPr/>
              <p:nvPr/>
            </p:nvSpPr>
            <p:spPr>
              <a:xfrm flipV="1">
                <a:off x="688448" y="3337983"/>
                <a:ext cx="538013" cy="118545"/>
              </a:xfrm>
              <a:custGeom>
                <a:avLst/>
                <a:gdLst>
                  <a:gd name="connsiteX0" fmla="*/ 11 w 538013"/>
                  <a:gd name="connsiteY0" fmla="*/ 91 h 118545"/>
                  <a:gd name="connsiteX1" fmla="*/ 538024 w 538013"/>
                  <a:gd name="connsiteY1" fmla="*/ 118636 h 11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013" h="118545">
                    <a:moveTo>
                      <a:pt x="11" y="91"/>
                    </a:moveTo>
                    <a:lnTo>
                      <a:pt x="538024" y="11863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1CC240EB-D616-F50F-01C5-FCDED8CF04A5}"/>
                  </a:ext>
                </a:extLst>
              </p:cNvPr>
              <p:cNvSpPr/>
              <p:nvPr/>
            </p:nvSpPr>
            <p:spPr>
              <a:xfrm flipV="1">
                <a:off x="1760665" y="3340337"/>
                <a:ext cx="536559" cy="414706"/>
              </a:xfrm>
              <a:custGeom>
                <a:avLst/>
                <a:gdLst>
                  <a:gd name="connsiteX0" fmla="*/ 536696 w 536559"/>
                  <a:gd name="connsiteY0" fmla="*/ 414830 h 414706"/>
                  <a:gd name="connsiteX1" fmla="*/ 136 w 536559"/>
                  <a:gd name="connsiteY1" fmla="*/ 124 h 4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559" h="414706">
                    <a:moveTo>
                      <a:pt x="536696" y="414830"/>
                    </a:moveTo>
                    <a:lnTo>
                      <a:pt x="136" y="124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FA4DBF10-2AED-C820-85B8-6CE1A7B94317}"/>
                  </a:ext>
                </a:extLst>
              </p:cNvPr>
              <p:cNvSpPr/>
              <p:nvPr/>
            </p:nvSpPr>
            <p:spPr>
              <a:xfrm flipV="1">
                <a:off x="564693" y="2862600"/>
                <a:ext cx="123755" cy="593928"/>
              </a:xfrm>
              <a:custGeom>
                <a:avLst/>
                <a:gdLst>
                  <a:gd name="connsiteX0" fmla="*/ 123767 w 123755"/>
                  <a:gd name="connsiteY0" fmla="*/ 54 h 593928"/>
                  <a:gd name="connsiteX1" fmla="*/ 11 w 123755"/>
                  <a:gd name="connsiteY1" fmla="*/ 593982 h 5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755" h="593928">
                    <a:moveTo>
                      <a:pt x="123767" y="54"/>
                    </a:moveTo>
                    <a:lnTo>
                      <a:pt x="11" y="593982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9F657B1C-B89C-1CC0-0AC0-502F113E9A97}"/>
                  </a:ext>
                </a:extLst>
              </p:cNvPr>
              <p:cNvSpPr/>
              <p:nvPr/>
            </p:nvSpPr>
            <p:spPr>
              <a:xfrm flipV="1">
                <a:off x="688448" y="3456528"/>
                <a:ext cx="205475" cy="480843"/>
              </a:xfrm>
              <a:custGeom>
                <a:avLst/>
                <a:gdLst>
                  <a:gd name="connsiteX0" fmla="*/ 11 w 205475"/>
                  <a:gd name="connsiteY0" fmla="*/ 480982 h 480843"/>
                  <a:gd name="connsiteX1" fmla="*/ 205486 w 205475"/>
                  <a:gd name="connsiteY1" fmla="*/ 138 h 48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5" h="480843">
                    <a:moveTo>
                      <a:pt x="11" y="480982"/>
                    </a:moveTo>
                    <a:lnTo>
                      <a:pt x="205486" y="138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3BE0F1DD-720B-8E83-2CB7-4752F9A897BE}"/>
                  </a:ext>
                </a:extLst>
              </p:cNvPr>
              <p:cNvSpPr/>
              <p:nvPr/>
            </p:nvSpPr>
            <p:spPr>
              <a:xfrm flipV="1">
                <a:off x="1553789" y="3941634"/>
                <a:ext cx="407142" cy="186535"/>
              </a:xfrm>
              <a:custGeom>
                <a:avLst/>
                <a:gdLst>
                  <a:gd name="connsiteX0" fmla="*/ 407253 w 407142"/>
                  <a:gd name="connsiteY0" fmla="*/ 186688 h 186535"/>
                  <a:gd name="connsiteX1" fmla="*/ 110 w 407142"/>
                  <a:gd name="connsiteY1" fmla="*/ 153 h 1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86535">
                    <a:moveTo>
                      <a:pt x="407253" y="186688"/>
                    </a:moveTo>
                    <a:lnTo>
                      <a:pt x="110" y="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582CF883-F146-D744-1C73-68B41F448D01}"/>
                  </a:ext>
                </a:extLst>
              </p:cNvPr>
              <p:cNvSpPr/>
              <p:nvPr/>
            </p:nvSpPr>
            <p:spPr>
              <a:xfrm flipV="1">
                <a:off x="2294370" y="2858542"/>
                <a:ext cx="128515" cy="597034"/>
              </a:xfrm>
              <a:custGeom>
                <a:avLst/>
                <a:gdLst>
                  <a:gd name="connsiteX0" fmla="*/ 136 w 128515"/>
                  <a:gd name="connsiteY0" fmla="*/ 597135 h 597034"/>
                  <a:gd name="connsiteX1" fmla="*/ 128651 w 128515"/>
                  <a:gd name="connsiteY1" fmla="*/ 100 h 5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15" h="597034">
                    <a:moveTo>
                      <a:pt x="136" y="597135"/>
                    </a:moveTo>
                    <a:lnTo>
                      <a:pt x="128651" y="100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91D866A8-48A9-6727-AD45-F3A9F220B2B1}"/>
                  </a:ext>
                </a:extLst>
              </p:cNvPr>
              <p:cNvSpPr/>
              <p:nvPr/>
            </p:nvSpPr>
            <p:spPr>
              <a:xfrm flipV="1">
                <a:off x="1226461" y="3337982"/>
                <a:ext cx="534204" cy="417061"/>
              </a:xfrm>
              <a:custGeom>
                <a:avLst/>
                <a:gdLst>
                  <a:gd name="connsiteX0" fmla="*/ 534299 w 534204"/>
                  <a:gd name="connsiteY0" fmla="*/ 91 h 417061"/>
                  <a:gd name="connsiteX1" fmla="*/ 95 w 534204"/>
                  <a:gd name="connsiteY1" fmla="*/ 417153 h 41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204" h="417061">
                    <a:moveTo>
                      <a:pt x="534299" y="91"/>
                    </a:moveTo>
                    <a:lnTo>
                      <a:pt x="95" y="417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E5AEE2A9-D645-C06A-034C-1CB6A4A695B7}"/>
                  </a:ext>
                </a:extLst>
              </p:cNvPr>
              <p:cNvSpPr/>
              <p:nvPr/>
            </p:nvSpPr>
            <p:spPr>
              <a:xfrm flipV="1">
                <a:off x="1553787" y="3755050"/>
                <a:ext cx="206877" cy="373121"/>
              </a:xfrm>
              <a:custGeom>
                <a:avLst/>
                <a:gdLst>
                  <a:gd name="connsiteX0" fmla="*/ 78 w 206877"/>
                  <a:gd name="connsiteY0" fmla="*/ 124 h 373121"/>
                  <a:gd name="connsiteX1" fmla="*/ 206956 w 206877"/>
                  <a:gd name="connsiteY1" fmla="*/ 373245 h 3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877" h="373121">
                    <a:moveTo>
                      <a:pt x="78" y="124"/>
                    </a:moveTo>
                    <a:lnTo>
                      <a:pt x="206956" y="37324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107B7CE6-202E-DE5B-A02C-4C73D455ADE6}"/>
                  </a:ext>
                </a:extLst>
              </p:cNvPr>
              <p:cNvSpPr/>
              <p:nvPr/>
            </p:nvSpPr>
            <p:spPr>
              <a:xfrm flipV="1">
                <a:off x="2297222" y="3340334"/>
                <a:ext cx="125659" cy="115238"/>
              </a:xfrm>
              <a:custGeom>
                <a:avLst/>
                <a:gdLst>
                  <a:gd name="connsiteX0" fmla="*/ 125806 w 125659"/>
                  <a:gd name="connsiteY0" fmla="*/ 91 h 115238"/>
                  <a:gd name="connsiteX1" fmla="*/ 146 w 125659"/>
                  <a:gd name="connsiteY1" fmla="*/ 115329 h 1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115238">
                    <a:moveTo>
                      <a:pt x="125806" y="91"/>
                    </a:moveTo>
                    <a:lnTo>
                      <a:pt x="146" y="11532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5FB0A983-345C-D5CD-8EFC-8781DB9AC389}"/>
                  </a:ext>
                </a:extLst>
              </p:cNvPr>
              <p:cNvSpPr/>
              <p:nvPr/>
            </p:nvSpPr>
            <p:spPr>
              <a:xfrm flipV="1">
                <a:off x="564742" y="2862601"/>
                <a:ext cx="125609" cy="115939"/>
              </a:xfrm>
              <a:custGeom>
                <a:avLst/>
                <a:gdLst>
                  <a:gd name="connsiteX0" fmla="*/ 1 w 125609"/>
                  <a:gd name="connsiteY0" fmla="*/ 116003 h 115939"/>
                  <a:gd name="connsiteX1" fmla="*/ 125611 w 125609"/>
                  <a:gd name="connsiteY1" fmla="*/ 63 h 11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09" h="115939">
                    <a:moveTo>
                      <a:pt x="1" y="116003"/>
                    </a:moveTo>
                    <a:lnTo>
                      <a:pt x="125611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3" name="右矢印 42">
            <a:extLst>
              <a:ext uri="{FF2B5EF4-FFF2-40B4-BE49-F238E27FC236}">
                <a16:creationId xmlns:a16="http://schemas.microsoft.com/office/drawing/2014/main" id="{591E9E64-0148-0549-9525-1F8142DBB5D6}"/>
              </a:ext>
            </a:extLst>
          </p:cNvPr>
          <p:cNvSpPr/>
          <p:nvPr/>
        </p:nvSpPr>
        <p:spPr>
          <a:xfrm>
            <a:off x="2562666" y="3150468"/>
            <a:ext cx="473922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E3D9A7DD-1AA3-0E79-6E79-328262E3002C}"/>
              </a:ext>
            </a:extLst>
          </p:cNvPr>
          <p:cNvGrpSpPr/>
          <p:nvPr/>
        </p:nvGrpSpPr>
        <p:grpSpPr>
          <a:xfrm>
            <a:off x="3542368" y="2366127"/>
            <a:ext cx="1963542" cy="1421103"/>
            <a:chOff x="3768954" y="1918447"/>
            <a:chExt cx="1963542" cy="1421103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67969585-3023-C0B4-BF76-FDAC364FB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1223" y="1918447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4AF83296-2975-3786-33C0-772023E54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035" y="2311865"/>
              <a:ext cx="237587" cy="2153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113E09F6-C7BA-9C2A-BEBB-E599AB56F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28" y="2454171"/>
              <a:ext cx="0" cy="321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3FDE8987-903F-3A55-337F-AF5E36EEE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954" y="217883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33AFE475-057D-47DF-702C-CD159689B7AA}"/>
                </a:ext>
              </a:extLst>
            </p:cNvPr>
            <p:cNvCxnSpPr>
              <a:cxnSpLocks/>
            </p:cNvCxnSpPr>
            <p:nvPr/>
          </p:nvCxnSpPr>
          <p:spPr>
            <a:xfrm>
              <a:off x="3893608" y="2178832"/>
              <a:ext cx="317956" cy="336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6CE9E132-FFC1-1523-E3F8-DD0ADFB71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160" y="2527150"/>
              <a:ext cx="276874" cy="1608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1B0D6DD6-563E-0B1B-C5C6-4E9176B28ABD}"/>
                </a:ext>
              </a:extLst>
            </p:cNvPr>
            <p:cNvCxnSpPr>
              <a:cxnSpLocks/>
            </p:cNvCxnSpPr>
            <p:nvPr/>
          </p:nvCxnSpPr>
          <p:spPr>
            <a:xfrm>
              <a:off x="4001160" y="2688036"/>
              <a:ext cx="66550" cy="3145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BB0991F9-D71C-177B-CE5F-1A03284CD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666" y="274229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0870BF0D-BFB6-E9CD-B6B4-DFA86F647A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48" y="2615039"/>
              <a:ext cx="276855" cy="160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3202D4D1-0638-4159-2051-E019C4AE6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055" y="2830324"/>
              <a:ext cx="130038" cy="2939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2EC53549-0C78-96BD-A9A1-6120A63763C0}"/>
                </a:ext>
              </a:extLst>
            </p:cNvPr>
            <p:cNvCxnSpPr>
              <a:cxnSpLocks/>
            </p:cNvCxnSpPr>
            <p:nvPr/>
          </p:nvCxnSpPr>
          <p:spPr>
            <a:xfrm>
              <a:off x="4900099" y="3090613"/>
              <a:ext cx="317956" cy="336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44D96EBC-C905-9EB2-499A-BF43170644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3648" y="2775940"/>
              <a:ext cx="66472" cy="314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6FA2D481-42D4-D133-C62F-ED616901E067}"/>
                </a:ext>
              </a:extLst>
            </p:cNvPr>
            <p:cNvCxnSpPr>
              <a:cxnSpLocks/>
              <a:stCxn id="155" idx="4"/>
              <a:endCxn id="104" idx="1"/>
            </p:cNvCxnSpPr>
            <p:nvPr/>
          </p:nvCxnSpPr>
          <p:spPr>
            <a:xfrm flipH="1">
              <a:off x="3793328" y="3002581"/>
              <a:ext cx="274382" cy="1634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8CCC2917-B4BF-0699-95FE-CCAE7FAF1000}"/>
                </a:ext>
              </a:extLst>
            </p:cNvPr>
            <p:cNvCxnSpPr>
              <a:cxnSpLocks/>
              <a:stCxn id="150" idx="0"/>
              <a:endCxn id="150" idx="1"/>
            </p:cNvCxnSpPr>
            <p:nvPr/>
          </p:nvCxnSpPr>
          <p:spPr>
            <a:xfrm flipH="1">
              <a:off x="5455629" y="3178682"/>
              <a:ext cx="276867" cy="1608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D685CC73-A68B-2D7E-26AE-0AF3B51FA9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: Set of edges that are not cut in unfolding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D685CC73-A68B-2D7E-26AE-0AF3B51FA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  <a:blipFill>
                <a:blip r:embed="rId3"/>
                <a:stretch>
                  <a:fillRect l="-147" t="-7692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4D861FD8-1272-376E-1BF2-3B62E1D94485}"/>
              </a:ext>
            </a:extLst>
          </p:cNvPr>
          <p:cNvGrpSpPr/>
          <p:nvPr/>
        </p:nvGrpSpPr>
        <p:grpSpPr>
          <a:xfrm>
            <a:off x="5676269" y="1279703"/>
            <a:ext cx="3190661" cy="2160000"/>
            <a:chOff x="5925368" y="2484296"/>
            <a:chExt cx="3063500" cy="2073914"/>
          </a:xfrm>
          <a:solidFill>
            <a:schemeClr val="accent2"/>
          </a:solidFill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83A1BB8A-7800-6F64-F803-20D98B5AF478}"/>
                </a:ext>
              </a:extLst>
            </p:cNvPr>
            <p:cNvSpPr/>
            <p:nvPr/>
          </p:nvSpPr>
          <p:spPr>
            <a:xfrm>
              <a:off x="7458897" y="3016635"/>
              <a:ext cx="535308" cy="62204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A08E6B7A-121A-3933-4A40-856774B296DA}"/>
                </a:ext>
              </a:extLst>
            </p:cNvPr>
            <p:cNvSpPr/>
            <p:nvPr/>
          </p:nvSpPr>
          <p:spPr>
            <a:xfrm>
              <a:off x="6920074" y="2741392"/>
              <a:ext cx="587868" cy="608450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630168A0-359D-6934-5DC8-707979CD7DAA}"/>
                </a:ext>
              </a:extLst>
            </p:cNvPr>
            <p:cNvSpPr/>
            <p:nvPr/>
          </p:nvSpPr>
          <p:spPr>
            <a:xfrm>
              <a:off x="7994205" y="3327656"/>
              <a:ext cx="994663" cy="98449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003CC0E3-6EF5-365D-5B49-A9554B46C203}"/>
                </a:ext>
              </a:extLst>
            </p:cNvPr>
            <p:cNvSpPr/>
            <p:nvPr/>
          </p:nvSpPr>
          <p:spPr>
            <a:xfrm>
              <a:off x="7994205" y="3016635"/>
              <a:ext cx="535308" cy="62204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0961C8E6-85C9-5BEC-0B01-7C75460D7D32}"/>
                </a:ext>
              </a:extLst>
            </p:cNvPr>
            <p:cNvSpPr/>
            <p:nvPr/>
          </p:nvSpPr>
          <p:spPr>
            <a:xfrm>
              <a:off x="7128097" y="3573718"/>
              <a:ext cx="994661" cy="9844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99D3F974-1244-D176-7310-FA65A9341088}"/>
                </a:ext>
              </a:extLst>
            </p:cNvPr>
            <p:cNvSpPr/>
            <p:nvPr/>
          </p:nvSpPr>
          <p:spPr>
            <a:xfrm>
              <a:off x="6384870" y="3157460"/>
              <a:ext cx="994658" cy="9844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22DE2B38-9828-6C00-B702-D478ACA920EB}"/>
                </a:ext>
              </a:extLst>
            </p:cNvPr>
            <p:cNvSpPr/>
            <p:nvPr/>
          </p:nvSpPr>
          <p:spPr>
            <a:xfrm>
              <a:off x="6791510" y="2549282"/>
              <a:ext cx="587865" cy="608450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EA769AAB-7EEC-4309-FC0E-D2C25E802D94}"/>
                </a:ext>
              </a:extLst>
            </p:cNvPr>
            <p:cNvSpPr/>
            <p:nvPr/>
          </p:nvSpPr>
          <p:spPr>
            <a:xfrm>
              <a:off x="5925368" y="2484296"/>
              <a:ext cx="994658" cy="9844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9083869F-C451-1E50-328D-281A94BA9F10}"/>
              </a:ext>
            </a:extLst>
          </p:cNvPr>
          <p:cNvGrpSpPr/>
          <p:nvPr/>
        </p:nvGrpSpPr>
        <p:grpSpPr>
          <a:xfrm>
            <a:off x="6155205" y="1427056"/>
            <a:ext cx="2439896" cy="1504534"/>
            <a:chOff x="6155205" y="1427056"/>
            <a:chExt cx="2439896" cy="1504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5261C320-6A57-527B-2E47-7ECD08F94142}"/>
                    </a:ext>
                  </a:extLst>
                </p:cNvPr>
                <p:cNvSpPr txBox="1"/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5261C320-6A57-527B-2E47-7ECD08F94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1B0B8CBA-774C-0AA0-B0BD-A1045ABFC7AE}"/>
                    </a:ext>
                  </a:extLst>
                </p:cNvPr>
                <p:cNvSpPr txBox="1"/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1B0B8CBA-774C-0AA0-B0BD-A1045ABFC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CB9522A3-4589-83F9-C7A5-611B397DD832}"/>
                    </a:ext>
                  </a:extLst>
                </p:cNvPr>
                <p:cNvSpPr txBox="1"/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CB9522A3-4589-83F9-C7A5-611B397DD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EA203CD4-8F27-63D7-DAE9-45CA1FF13B4F}"/>
                    </a:ext>
                  </a:extLst>
                </p:cNvPr>
                <p:cNvSpPr txBox="1"/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EA203CD4-8F27-63D7-DAE9-45CA1FF13B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0BECD620-D7DF-98C5-B7BA-F0DD277776A6}"/>
                    </a:ext>
                  </a:extLst>
                </p:cNvPr>
                <p:cNvSpPr txBox="1"/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0BECD620-D7DF-98C5-B7BA-F0DD27777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C89C2BED-DAB5-62D1-0FC9-F271DC834CD3}"/>
                    </a:ext>
                  </a:extLst>
                </p:cNvPr>
                <p:cNvSpPr txBox="1"/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C89C2BED-DAB5-62D1-0FC9-F271DC834C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42244D2B-49FD-3379-A62D-0D8F8DB67D5F}"/>
                    </a:ext>
                  </a:extLst>
                </p:cNvPr>
                <p:cNvSpPr txBox="1"/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42244D2B-49FD-3379-A62D-0D8F8DB67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BB6F6A46-D2DD-5378-9A42-E5078F77000F}"/>
              </a:ext>
            </a:extLst>
          </p:cNvPr>
          <p:cNvGrpSpPr/>
          <p:nvPr/>
        </p:nvGrpSpPr>
        <p:grpSpPr>
          <a:xfrm>
            <a:off x="6154684" y="1347423"/>
            <a:ext cx="2233824" cy="1768349"/>
            <a:chOff x="6154684" y="1347423"/>
            <a:chExt cx="2233824" cy="1768349"/>
          </a:xfrm>
        </p:grpSpPr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B8004DC0-BEA5-E32E-D2BA-0C3E8F92ABEF}"/>
                </a:ext>
              </a:extLst>
            </p:cNvPr>
            <p:cNvCxnSpPr>
              <a:cxnSpLocks/>
              <a:stCxn id="186" idx="0"/>
              <a:endCxn id="191" idx="0"/>
            </p:cNvCxnSpPr>
            <p:nvPr/>
          </p:nvCxnSpPr>
          <p:spPr>
            <a:xfrm flipV="1">
              <a:off x="6712264" y="1547584"/>
              <a:ext cx="478365" cy="433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2D86B48F-8754-FEEC-5D08-2DCA1957B193}"/>
                </a:ext>
              </a:extLst>
            </p:cNvPr>
            <p:cNvCxnSpPr>
              <a:cxnSpLocks/>
              <a:stCxn id="186" idx="0"/>
              <a:endCxn id="192" idx="1"/>
            </p:cNvCxnSpPr>
            <p:nvPr/>
          </p:nvCxnSpPr>
          <p:spPr>
            <a:xfrm flipH="1" flipV="1">
              <a:off x="6578364" y="1347423"/>
              <a:ext cx="133899" cy="6335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74D73776-1F57-487A-6731-EBFA550C50CF}"/>
                </a:ext>
              </a:extLst>
            </p:cNvPr>
            <p:cNvCxnSpPr>
              <a:cxnSpLocks/>
              <a:stCxn id="190" idx="3"/>
              <a:endCxn id="190" idx="2"/>
            </p:cNvCxnSpPr>
            <p:nvPr/>
          </p:nvCxnSpPr>
          <p:spPr>
            <a:xfrm flipV="1">
              <a:off x="6928944" y="2414312"/>
              <a:ext cx="261845" cy="591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06FDD6AE-9364-E068-6397-5C9AA8DB423C}"/>
                </a:ext>
              </a:extLst>
            </p:cNvPr>
            <p:cNvCxnSpPr>
              <a:cxnSpLocks/>
              <a:stCxn id="189" idx="0"/>
              <a:endCxn id="189" idx="4"/>
            </p:cNvCxnSpPr>
            <p:nvPr/>
          </p:nvCxnSpPr>
          <p:spPr>
            <a:xfrm flipH="1" flipV="1">
              <a:off x="7831021" y="2482066"/>
              <a:ext cx="133850" cy="633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0C5C1CDE-D6A7-18B4-1330-E59FDDB88C0C}"/>
                </a:ext>
              </a:extLst>
            </p:cNvPr>
            <p:cNvCxnSpPr>
              <a:cxnSpLocks/>
              <a:stCxn id="189" idx="4"/>
              <a:endCxn id="188" idx="0"/>
            </p:cNvCxnSpPr>
            <p:nvPr/>
          </p:nvCxnSpPr>
          <p:spPr>
            <a:xfrm flipH="1" flipV="1">
              <a:off x="7830980" y="1834139"/>
              <a:ext cx="40" cy="64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189156DA-D280-F0F2-DC25-C8A77CA0754B}"/>
                </a:ext>
              </a:extLst>
            </p:cNvPr>
            <p:cNvCxnSpPr>
              <a:cxnSpLocks/>
              <a:stCxn id="189" idx="4"/>
              <a:endCxn id="188" idx="1"/>
            </p:cNvCxnSpPr>
            <p:nvPr/>
          </p:nvCxnSpPr>
          <p:spPr>
            <a:xfrm flipV="1">
              <a:off x="7831021" y="2158070"/>
              <a:ext cx="557487" cy="32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5068C295-B7E8-5DF2-CFC5-6F2C887DB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4684" y="1981128"/>
              <a:ext cx="557527" cy="3239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9A378111-3B08-BF3A-903D-3F1C59507CBE}"/>
                  </a:ext>
                </a:extLst>
              </p:cNvPr>
              <p:cNvSpPr txBox="1"/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Minimal overlapping </a:t>
                </a: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partial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9A378111-3B08-BF3A-903D-3F1C5950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blipFill>
                <a:blip r:embed="rId11"/>
                <a:stretch>
                  <a:fillRect l="-3376" t="-6061" r="-2532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角丸四角形吹き出し 217">
            <a:extLst>
              <a:ext uri="{FF2B5EF4-FFF2-40B4-BE49-F238E27FC236}">
                <a16:creationId xmlns:a16="http://schemas.microsoft.com/office/drawing/2014/main" id="{65872593-8203-5A34-2599-F4046CE8E827}"/>
              </a:ext>
            </a:extLst>
          </p:cNvPr>
          <p:cNvSpPr/>
          <p:nvPr/>
        </p:nvSpPr>
        <p:spPr>
          <a:xfrm>
            <a:off x="7625786" y="4335745"/>
            <a:ext cx="1206443" cy="457200"/>
          </a:xfrm>
          <a:prstGeom prst="wedgeRoundRectCallout">
            <a:avLst>
              <a:gd name="adj1" fmla="val -72943"/>
              <a:gd name="adj2" fmla="val -62500"/>
              <a:gd name="adj3" fmla="val 16667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MOPU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A8006910-D13F-1FFF-007E-991DD7C8596C}"/>
                  </a:ext>
                </a:extLst>
              </p:cNvPr>
              <p:cNvSpPr/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solidFill>
                <a:srgbClr val="FFFAFC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, the edge unfoldings always overlaps. </a:t>
                </a:r>
                <a:endParaRPr kumimoji="1" lang="ja-JP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A8006910-D13F-1FFF-007E-991DD7C85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blipFill>
                <a:blip r:embed="rId12"/>
                <a:stretch>
                  <a:fillRect l="-440" t="-10000" b="-1750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E60E57D1-2262-73D0-71BD-1C0463D6CA91}"/>
              </a:ext>
            </a:extLst>
          </p:cNvPr>
          <p:cNvSpPr txBox="1"/>
          <p:nvPr/>
        </p:nvSpPr>
        <p:spPr>
          <a:xfrm>
            <a:off x="256216" y="5466817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2BBAFBE-8BC8-747F-178E-554935905ADE}"/>
                  </a:ext>
                </a:extLst>
              </p:cNvPr>
              <p:cNvSpPr txBox="1"/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i="1" dirty="0"/>
                  <a:t>　　</a:t>
                </a:r>
                <a:endParaRPr lang="ja-JP" altLang="en-US" sz="2400" i="1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2BBAFBE-8BC8-747F-178E-55493590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blipFill>
                <a:blip r:embed="rId13"/>
                <a:stretch>
                  <a:fillRect l="-280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896AF4B-145C-21F9-0AA6-9ED11799602C}"/>
                  </a:ext>
                </a:extLst>
              </p:cNvPr>
              <p:cNvSpPr txBox="1"/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896AF4B-145C-21F9-0AA6-9ED11799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blipFill>
                <a:blip r:embed="rId14"/>
                <a:stretch>
                  <a:fillRect l="-316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62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CDCE6-40CA-A2EC-5C98-A529FB91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1E4EC668-51C1-CE38-4B07-5D3C338D3910}"/>
              </a:ext>
            </a:extLst>
          </p:cNvPr>
          <p:cNvGrpSpPr/>
          <p:nvPr/>
        </p:nvGrpSpPr>
        <p:grpSpPr>
          <a:xfrm rot="17330564">
            <a:off x="4212443" y="2731899"/>
            <a:ext cx="863823" cy="2171451"/>
            <a:chOff x="4018617" y="2702164"/>
            <a:chExt cx="863823" cy="2171451"/>
          </a:xfrm>
        </p:grpSpPr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A87787BB-6AB7-15EC-14B5-107F9698CAB5}"/>
                </a:ext>
              </a:extLst>
            </p:cNvPr>
            <p:cNvSpPr/>
            <p:nvPr/>
          </p:nvSpPr>
          <p:spPr>
            <a:xfrm>
              <a:off x="4018617" y="2702164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E7B2CAF5-CEF6-49B8-E37D-41BB8EDC8C5A}"/>
                </a:ext>
              </a:extLst>
            </p:cNvPr>
            <p:cNvSpPr/>
            <p:nvPr/>
          </p:nvSpPr>
          <p:spPr>
            <a:xfrm rot="2102211">
              <a:off x="4367978" y="4364402"/>
              <a:ext cx="514462" cy="509213"/>
            </a:xfrm>
            <a:custGeom>
              <a:avLst/>
              <a:gdLst>
                <a:gd name="connsiteX0" fmla="*/ 0 w 622454"/>
                <a:gd name="connsiteY0" fmla="*/ 355619 h 616103"/>
                <a:gd name="connsiteX1" fmla="*/ 157334 w 622454"/>
                <a:gd name="connsiteY1" fmla="*/ 0 h 616103"/>
                <a:gd name="connsiteX2" fmla="*/ 542033 w 622454"/>
                <a:gd name="connsiteY2" fmla="*/ 40693 h 616103"/>
                <a:gd name="connsiteX3" fmla="*/ 622454 w 622454"/>
                <a:gd name="connsiteY3" fmla="*/ 421459 h 616103"/>
                <a:gd name="connsiteX4" fmla="*/ 287462 w 622454"/>
                <a:gd name="connsiteY4" fmla="*/ 616103 h 6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103">
                  <a:moveTo>
                    <a:pt x="0" y="355619"/>
                  </a:moveTo>
                  <a:lnTo>
                    <a:pt x="157334" y="0"/>
                  </a:lnTo>
                  <a:lnTo>
                    <a:pt x="542033" y="40693"/>
                  </a:lnTo>
                  <a:lnTo>
                    <a:pt x="622454" y="421459"/>
                  </a:lnTo>
                  <a:lnTo>
                    <a:pt x="287462" y="61610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B1ACFFAB-BAF0-73F9-CE98-3B789AE67239}"/>
              </a:ext>
            </a:extLst>
          </p:cNvPr>
          <p:cNvGrpSpPr/>
          <p:nvPr/>
        </p:nvGrpSpPr>
        <p:grpSpPr>
          <a:xfrm>
            <a:off x="3537907" y="2623514"/>
            <a:ext cx="1584520" cy="1072681"/>
            <a:chOff x="6529868" y="2547664"/>
            <a:chExt cx="1584520" cy="1072681"/>
          </a:xfrm>
        </p:grpSpPr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E5B78254-BE13-904D-E4B7-C0F332D3EB1E}"/>
                </a:ext>
              </a:extLst>
            </p:cNvPr>
            <p:cNvSpPr/>
            <p:nvPr/>
          </p:nvSpPr>
          <p:spPr>
            <a:xfrm>
              <a:off x="7323048" y="2823003"/>
              <a:ext cx="276875" cy="321736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775A5B8B-EE25-429C-2EED-562BBE4D46B5}"/>
                </a:ext>
              </a:extLst>
            </p:cNvPr>
            <p:cNvSpPr/>
            <p:nvPr/>
          </p:nvSpPr>
          <p:spPr>
            <a:xfrm>
              <a:off x="7044355" y="2680641"/>
              <a:ext cx="304060" cy="31470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B1E2FA77-4966-1C87-3F06-B81B617B7BD9}"/>
                </a:ext>
              </a:extLst>
            </p:cNvPr>
            <p:cNvSpPr/>
            <p:nvPr/>
          </p:nvSpPr>
          <p:spPr>
            <a:xfrm>
              <a:off x="7599923" y="2983871"/>
              <a:ext cx="514465" cy="50920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BDCE8E8A-5CD1-1241-C50A-DB2C11BA1471}"/>
                </a:ext>
              </a:extLst>
            </p:cNvPr>
            <p:cNvSpPr/>
            <p:nvPr/>
          </p:nvSpPr>
          <p:spPr>
            <a:xfrm>
              <a:off x="7599923" y="2823003"/>
              <a:ext cx="276875" cy="321736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487DCC28-E323-D5DA-8710-299B7696D879}"/>
                </a:ext>
              </a:extLst>
            </p:cNvPr>
            <p:cNvSpPr/>
            <p:nvPr/>
          </p:nvSpPr>
          <p:spPr>
            <a:xfrm>
              <a:off x="7151950" y="3111141"/>
              <a:ext cx="514464" cy="509204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F60042EB-B18E-712C-A409-A81D594F3E60}"/>
                </a:ext>
              </a:extLst>
            </p:cNvPr>
            <p:cNvSpPr/>
            <p:nvPr/>
          </p:nvSpPr>
          <p:spPr>
            <a:xfrm>
              <a:off x="6767534" y="2895841"/>
              <a:ext cx="514462" cy="509204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9EDBABEF-85D9-26F8-0993-6625AAD24D38}"/>
                </a:ext>
              </a:extLst>
            </p:cNvPr>
            <p:cNvSpPr/>
            <p:nvPr/>
          </p:nvSpPr>
          <p:spPr>
            <a:xfrm>
              <a:off x="6977858" y="2581276"/>
              <a:ext cx="304059" cy="31470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AB436205-5B60-224C-57A3-5F3367670B3E}"/>
                </a:ext>
              </a:extLst>
            </p:cNvPr>
            <p:cNvSpPr/>
            <p:nvPr/>
          </p:nvSpPr>
          <p:spPr>
            <a:xfrm>
              <a:off x="6529868" y="2547664"/>
              <a:ext cx="514462" cy="509204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1EA3D577-66BE-B872-EACE-0FBD66EFE491}"/>
              </a:ext>
            </a:extLst>
          </p:cNvPr>
          <p:cNvGrpSpPr/>
          <p:nvPr/>
        </p:nvGrpSpPr>
        <p:grpSpPr>
          <a:xfrm>
            <a:off x="3152577" y="2150958"/>
            <a:ext cx="2353333" cy="1896299"/>
            <a:chOff x="3510742" y="3407623"/>
            <a:chExt cx="2847325" cy="2294355"/>
          </a:xfrm>
        </p:grpSpPr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3A981C0D-C573-2EB9-4911-FAEB0BA429DE}"/>
                </a:ext>
              </a:extLst>
            </p:cNvPr>
            <p:cNvSpPr/>
            <p:nvPr/>
          </p:nvSpPr>
          <p:spPr>
            <a:xfrm>
              <a:off x="4903319" y="4459957"/>
              <a:ext cx="100989" cy="101630"/>
            </a:xfrm>
            <a:custGeom>
              <a:avLst/>
              <a:gdLst>
                <a:gd name="connsiteX0" fmla="*/ 100989 w 100989"/>
                <a:gd name="connsiteY0" fmla="*/ 50815 h 101630"/>
                <a:gd name="connsiteX1" fmla="*/ 50494 w 100989"/>
                <a:gd name="connsiteY1" fmla="*/ 101630 h 101630"/>
                <a:gd name="connsiteX2" fmla="*/ 0 w 100989"/>
                <a:gd name="connsiteY2" fmla="*/ 50815 h 101630"/>
                <a:gd name="connsiteX3" fmla="*/ 50494 w 100989"/>
                <a:gd name="connsiteY3" fmla="*/ 0 h 101630"/>
                <a:gd name="connsiteX4" fmla="*/ 100989 w 100989"/>
                <a:gd name="connsiteY4" fmla="*/ 50815 h 1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89" h="101630">
                  <a:moveTo>
                    <a:pt x="100989" y="50815"/>
                  </a:moveTo>
                  <a:cubicBezTo>
                    <a:pt x="100989" y="78879"/>
                    <a:pt x="78382" y="101630"/>
                    <a:pt x="50494" y="101630"/>
                  </a:cubicBezTo>
                  <a:cubicBezTo>
                    <a:pt x="22607" y="101630"/>
                    <a:pt x="0" y="78880"/>
                    <a:pt x="0" y="50815"/>
                  </a:cubicBezTo>
                  <a:cubicBezTo>
                    <a:pt x="0" y="22751"/>
                    <a:pt x="22607" y="0"/>
                    <a:pt x="50494" y="0"/>
                  </a:cubicBezTo>
                  <a:cubicBezTo>
                    <a:pt x="78382" y="0"/>
                    <a:pt x="100989" y="22751"/>
                    <a:pt x="100989" y="50815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C4145928-C9ED-12BE-35A9-2FC1669D6DA9}"/>
                </a:ext>
              </a:extLst>
            </p:cNvPr>
            <p:cNvSpPr/>
            <p:nvPr/>
          </p:nvSpPr>
          <p:spPr>
            <a:xfrm>
              <a:off x="4908800" y="3853932"/>
              <a:ext cx="60353" cy="634266"/>
            </a:xfrm>
            <a:custGeom>
              <a:avLst/>
              <a:gdLst>
                <a:gd name="connsiteX0" fmla="*/ 60354 w 60353"/>
                <a:gd name="connsiteY0" fmla="*/ 0 h 634266"/>
                <a:gd name="connsiteX1" fmla="*/ 0 w 60353"/>
                <a:gd name="connsiteY1" fmla="*/ 634266 h 63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53" h="634266">
                  <a:moveTo>
                    <a:pt x="60354" y="0"/>
                  </a:moveTo>
                  <a:lnTo>
                    <a:pt x="0" y="634266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288BB92C-6C81-4392-BADB-75032B88E336}"/>
                </a:ext>
              </a:extLst>
            </p:cNvPr>
            <p:cNvSpPr/>
            <p:nvPr/>
          </p:nvSpPr>
          <p:spPr>
            <a:xfrm>
              <a:off x="4986891" y="4117811"/>
              <a:ext cx="493133" cy="431357"/>
            </a:xfrm>
            <a:custGeom>
              <a:avLst/>
              <a:gdLst>
                <a:gd name="connsiteX0" fmla="*/ 493133 w 493133"/>
                <a:gd name="connsiteY0" fmla="*/ 0 h 431357"/>
                <a:gd name="connsiteX1" fmla="*/ 0 w 493133"/>
                <a:gd name="connsiteY1" fmla="*/ 431358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133" h="431357">
                  <a:moveTo>
                    <a:pt x="493133" y="0"/>
                  </a:moveTo>
                  <a:lnTo>
                    <a:pt x="0" y="431358"/>
                  </a:lnTo>
                </a:path>
              </a:pathLst>
            </a:custGeom>
            <a:ln w="19050" cap="flat">
              <a:solidFill>
                <a:schemeClr val="tx1"/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CCFFCBB9-C84E-4DC9-741A-A9D37894ED17}"/>
                </a:ext>
              </a:extLst>
            </p:cNvPr>
            <p:cNvSpPr/>
            <p:nvPr/>
          </p:nvSpPr>
          <p:spPr>
            <a:xfrm>
              <a:off x="4935522" y="4316136"/>
              <a:ext cx="334994" cy="38927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05D88018-DE49-26FD-EA86-AC7A1348D8B6}"/>
                </a:ext>
              </a:extLst>
            </p:cNvPr>
            <p:cNvSpPr/>
            <p:nvPr/>
          </p:nvSpPr>
          <p:spPr>
            <a:xfrm>
              <a:off x="4598328" y="4143890"/>
              <a:ext cx="367886" cy="380766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3" name="グラフィックス 43">
              <a:extLst>
                <a:ext uri="{FF2B5EF4-FFF2-40B4-BE49-F238E27FC236}">
                  <a16:creationId xmlns:a16="http://schemas.microsoft.com/office/drawing/2014/main" id="{B1B85FF1-2FB9-A20D-1703-2EF453AE5F70}"/>
                </a:ext>
              </a:extLst>
            </p:cNvPr>
            <p:cNvGrpSpPr/>
            <p:nvPr/>
          </p:nvGrpSpPr>
          <p:grpSpPr>
            <a:xfrm>
              <a:off x="4966209" y="3573019"/>
              <a:ext cx="618887" cy="622815"/>
              <a:chOff x="4966209" y="3573019"/>
              <a:chExt cx="618887" cy="622815"/>
            </a:xfrm>
            <a:noFill/>
          </p:grpSpPr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5E9BD60F-2DAD-DE01-D778-E6FF4C9F4131}"/>
                  </a:ext>
                </a:extLst>
              </p:cNvPr>
              <p:cNvSpPr/>
              <p:nvPr/>
            </p:nvSpPr>
            <p:spPr>
              <a:xfrm>
                <a:off x="4966209" y="3573019"/>
                <a:ext cx="618887" cy="622815"/>
              </a:xfrm>
              <a:custGeom>
                <a:avLst/>
                <a:gdLst>
                  <a:gd name="connsiteX0" fmla="*/ 618887 w 618887"/>
                  <a:gd name="connsiteY0" fmla="*/ 311408 h 622815"/>
                  <a:gd name="connsiteX1" fmla="*/ 309444 w 618887"/>
                  <a:gd name="connsiteY1" fmla="*/ 622816 h 622815"/>
                  <a:gd name="connsiteX2" fmla="*/ 0 w 618887"/>
                  <a:gd name="connsiteY2" fmla="*/ 311408 h 622815"/>
                  <a:gd name="connsiteX3" fmla="*/ 309444 w 618887"/>
                  <a:gd name="connsiteY3" fmla="*/ 0 h 622815"/>
                  <a:gd name="connsiteX4" fmla="*/ 618887 w 618887"/>
                  <a:gd name="connsiteY4" fmla="*/ 311408 h 6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887" h="622815">
                    <a:moveTo>
                      <a:pt x="618887" y="311408"/>
                    </a:moveTo>
                    <a:cubicBezTo>
                      <a:pt x="618887" y="483394"/>
                      <a:pt x="480345" y="622816"/>
                      <a:pt x="309444" y="622816"/>
                    </a:cubicBezTo>
                    <a:cubicBezTo>
                      <a:pt x="138543" y="622816"/>
                      <a:pt x="0" y="483394"/>
                      <a:pt x="0" y="311408"/>
                    </a:cubicBezTo>
                    <a:cubicBezTo>
                      <a:pt x="0" y="139422"/>
                      <a:pt x="138543" y="0"/>
                      <a:pt x="309444" y="0"/>
                    </a:cubicBezTo>
                    <a:cubicBezTo>
                      <a:pt x="480345" y="0"/>
                      <a:pt x="618887" y="139422"/>
                      <a:pt x="618887" y="31140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25B0A6BB-C059-C3B8-1397-483698D74EC9}"/>
                  </a:ext>
                </a:extLst>
              </p:cNvPr>
              <p:cNvSpPr/>
              <p:nvPr/>
            </p:nvSpPr>
            <p:spPr>
              <a:xfrm>
                <a:off x="5163572" y="3682491"/>
                <a:ext cx="347570" cy="403872"/>
              </a:xfrm>
              <a:custGeom>
                <a:avLst/>
                <a:gdLst>
                  <a:gd name="connsiteX0" fmla="*/ 347563 w 347570"/>
                  <a:gd name="connsiteY0" fmla="*/ 403873 h 403872"/>
                  <a:gd name="connsiteX1" fmla="*/ 0 w 347570"/>
                  <a:gd name="connsiteY1" fmla="*/ 201939 h 403872"/>
                  <a:gd name="connsiteX2" fmla="*/ 347571 w 347570"/>
                  <a:gd name="connsiteY2" fmla="*/ 0 h 4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7570" h="403872">
                    <a:moveTo>
                      <a:pt x="347563" y="403873"/>
                    </a:moveTo>
                    <a:lnTo>
                      <a:pt x="0" y="201939"/>
                    </a:lnTo>
                    <a:lnTo>
                      <a:pt x="347571" y="0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07F437F4-AFCE-6174-132B-0A2ACF3A33DF}"/>
                  </a:ext>
                </a:extLst>
              </p:cNvPr>
              <p:cNvSpPr/>
              <p:nvPr/>
            </p:nvSpPr>
            <p:spPr>
              <a:xfrm>
                <a:off x="4968750" y="3573182"/>
                <a:ext cx="382908" cy="396329"/>
              </a:xfrm>
              <a:custGeom>
                <a:avLst/>
                <a:gdLst>
                  <a:gd name="connsiteX0" fmla="*/ 299195 w 382908"/>
                  <a:gd name="connsiteY0" fmla="*/ 0 h 396329"/>
                  <a:gd name="connsiteX1" fmla="*/ 382908 w 382908"/>
                  <a:gd name="connsiteY1" fmla="*/ 396330 h 396329"/>
                  <a:gd name="connsiteX2" fmla="*/ 0 w 382908"/>
                  <a:gd name="connsiteY2" fmla="*/ 271129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908" h="396329">
                    <a:moveTo>
                      <a:pt x="299195" y="0"/>
                    </a:moveTo>
                    <a:lnTo>
                      <a:pt x="382908" y="396330"/>
                    </a:lnTo>
                    <a:lnTo>
                      <a:pt x="0" y="27112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D3A023D4-CF42-D3F3-F18F-C5D49D4B7235}"/>
                </a:ext>
              </a:extLst>
            </p:cNvPr>
            <p:cNvSpPr/>
            <p:nvPr/>
          </p:nvSpPr>
          <p:spPr>
            <a:xfrm>
              <a:off x="4052676" y="3407623"/>
              <a:ext cx="622456" cy="616094"/>
            </a:xfrm>
            <a:custGeom>
              <a:avLst/>
              <a:gdLst>
                <a:gd name="connsiteX0" fmla="*/ 334995 w 622456"/>
                <a:gd name="connsiteY0" fmla="*/ 0 h 616094"/>
                <a:gd name="connsiteX1" fmla="*/ 622457 w 622456"/>
                <a:gd name="connsiteY1" fmla="*/ 260475 h 616094"/>
                <a:gd name="connsiteX2" fmla="*/ 465123 w 622456"/>
                <a:gd name="connsiteY2" fmla="*/ 616095 h 616094"/>
                <a:gd name="connsiteX3" fmla="*/ 80424 w 622456"/>
                <a:gd name="connsiteY3" fmla="*/ 575402 h 616094"/>
                <a:gd name="connsiteX4" fmla="*/ 0 w 622456"/>
                <a:gd name="connsiteY4" fmla="*/ 194637 h 6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4">
                  <a:moveTo>
                    <a:pt x="334995" y="0"/>
                  </a:moveTo>
                  <a:lnTo>
                    <a:pt x="622457" y="260475"/>
                  </a:ln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7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F39941FE-20D4-1FE6-46D2-1ACC29A78966}"/>
                </a:ext>
              </a:extLst>
            </p:cNvPr>
            <p:cNvSpPr/>
            <p:nvPr/>
          </p:nvSpPr>
          <p:spPr>
            <a:xfrm>
              <a:off x="4517461" y="3667957"/>
              <a:ext cx="384698" cy="355617"/>
            </a:xfrm>
            <a:custGeom>
              <a:avLst/>
              <a:gdLst>
                <a:gd name="connsiteX0" fmla="*/ 384699 w 384698"/>
                <a:gd name="connsiteY0" fmla="*/ 314928 h 355617"/>
                <a:gd name="connsiteX1" fmla="*/ 0 w 384698"/>
                <a:gd name="connsiteY1" fmla="*/ 355618 h 355617"/>
                <a:gd name="connsiteX2" fmla="*/ 157331 w 384698"/>
                <a:gd name="connsiteY2" fmla="*/ 0 h 3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698" h="355617">
                  <a:moveTo>
                    <a:pt x="384699" y="314928"/>
                  </a:moveTo>
                  <a:lnTo>
                    <a:pt x="0" y="355618"/>
                  </a:lnTo>
                  <a:lnTo>
                    <a:pt x="157331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306809AD-C4A7-6623-32B8-39E4BBA161F5}"/>
                </a:ext>
              </a:extLst>
            </p:cNvPr>
            <p:cNvSpPr/>
            <p:nvPr/>
          </p:nvSpPr>
          <p:spPr>
            <a:xfrm>
              <a:off x="3510742" y="3722423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37B52943-21EB-E298-9197-25CBA84760B4}"/>
                </a:ext>
              </a:extLst>
            </p:cNvPr>
            <p:cNvSpPr/>
            <p:nvPr/>
          </p:nvSpPr>
          <p:spPr>
            <a:xfrm>
              <a:off x="3721367" y="4558210"/>
              <a:ext cx="622456" cy="616092"/>
            </a:xfrm>
            <a:custGeom>
              <a:avLst/>
              <a:gdLst>
                <a:gd name="connsiteX0" fmla="*/ 157333 w 622456"/>
                <a:gd name="connsiteY0" fmla="*/ 0 h 616092"/>
                <a:gd name="connsiteX1" fmla="*/ 542032 w 622456"/>
                <a:gd name="connsiteY1" fmla="*/ 40690 h 616092"/>
                <a:gd name="connsiteX2" fmla="*/ 622456 w 622456"/>
                <a:gd name="connsiteY2" fmla="*/ 421456 h 616092"/>
                <a:gd name="connsiteX3" fmla="*/ 287462 w 622456"/>
                <a:gd name="connsiteY3" fmla="*/ 616092 h 616092"/>
                <a:gd name="connsiteX4" fmla="*/ 0 w 622456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157333" y="0"/>
                  </a:moveTo>
                  <a:lnTo>
                    <a:pt x="542032" y="40690"/>
                  </a:lnTo>
                  <a:lnTo>
                    <a:pt x="622456" y="421456"/>
                  </a:lnTo>
                  <a:lnTo>
                    <a:pt x="287462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1E3E1B9B-F6B6-4701-9877-4A352A65C01D}"/>
                </a:ext>
              </a:extLst>
            </p:cNvPr>
            <p:cNvSpPr/>
            <p:nvPr/>
          </p:nvSpPr>
          <p:spPr>
            <a:xfrm>
              <a:off x="5193594" y="5085886"/>
              <a:ext cx="622454" cy="616092"/>
            </a:xfrm>
            <a:custGeom>
              <a:avLst/>
              <a:gdLst>
                <a:gd name="connsiteX0" fmla="*/ 0 w 622454"/>
                <a:gd name="connsiteY0" fmla="*/ 355619 h 616092"/>
                <a:gd name="connsiteX1" fmla="*/ 157331 w 622454"/>
                <a:gd name="connsiteY1" fmla="*/ 0 h 616092"/>
                <a:gd name="connsiteX2" fmla="*/ 542030 w 622454"/>
                <a:gd name="connsiteY2" fmla="*/ 40690 h 616092"/>
                <a:gd name="connsiteX3" fmla="*/ 622454 w 622454"/>
                <a:gd name="connsiteY3" fmla="*/ 421456 h 616092"/>
                <a:gd name="connsiteX4" fmla="*/ 287460 w 622454"/>
                <a:gd name="connsiteY4" fmla="*/ 61609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355619"/>
                  </a:moveTo>
                  <a:lnTo>
                    <a:pt x="157331" y="0"/>
                  </a:ln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47CE299E-A38D-698B-5C45-D92F5AC09F0F}"/>
                </a:ext>
              </a:extLst>
            </p:cNvPr>
            <p:cNvSpPr/>
            <p:nvPr/>
          </p:nvSpPr>
          <p:spPr>
            <a:xfrm>
              <a:off x="5735621" y="4771276"/>
              <a:ext cx="622446" cy="616092"/>
            </a:xfrm>
            <a:custGeom>
              <a:avLst/>
              <a:gdLst>
                <a:gd name="connsiteX0" fmla="*/ 622446 w 622446"/>
                <a:gd name="connsiteY0" fmla="*/ 421456 h 616092"/>
                <a:gd name="connsiteX1" fmla="*/ 287462 w 622446"/>
                <a:gd name="connsiteY1" fmla="*/ 616092 h 616092"/>
                <a:gd name="connsiteX2" fmla="*/ 0 w 622446"/>
                <a:gd name="connsiteY2" fmla="*/ 355619 h 616092"/>
                <a:gd name="connsiteX3" fmla="*/ 157334 w 622446"/>
                <a:gd name="connsiteY3" fmla="*/ 0 h 616092"/>
                <a:gd name="connsiteX4" fmla="*/ 542043 w 62244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6" h="616092">
                  <a:moveTo>
                    <a:pt x="622446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43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8E50988D-7904-635B-E85D-EE9265E682F3}"/>
                </a:ext>
              </a:extLst>
            </p:cNvPr>
            <p:cNvSpPr/>
            <p:nvPr/>
          </p:nvSpPr>
          <p:spPr>
            <a:xfrm>
              <a:off x="5270516" y="4510772"/>
              <a:ext cx="622457" cy="616095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AE76F4DE-46A8-75E7-F473-E35BB551ED02}"/>
                </a:ext>
              </a:extLst>
            </p:cNvPr>
            <p:cNvSpPr/>
            <p:nvPr/>
          </p:nvSpPr>
          <p:spPr>
            <a:xfrm>
              <a:off x="5270516" y="4316136"/>
              <a:ext cx="334994" cy="38927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89BA031A-7523-2119-9372-0943CE6B4C59}"/>
                </a:ext>
              </a:extLst>
            </p:cNvPr>
            <p:cNvSpPr/>
            <p:nvPr/>
          </p:nvSpPr>
          <p:spPr>
            <a:xfrm>
              <a:off x="4728508" y="4664757"/>
              <a:ext cx="622456" cy="6160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680ED4A4-F4BA-A699-8C4E-AE1DB5B3566D}"/>
                </a:ext>
              </a:extLst>
            </p:cNvPr>
            <p:cNvSpPr/>
            <p:nvPr/>
          </p:nvSpPr>
          <p:spPr>
            <a:xfrm>
              <a:off x="4263399" y="4404264"/>
              <a:ext cx="622454" cy="6160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7028532B-0C9F-1707-FA8C-A07E962721C8}"/>
                </a:ext>
              </a:extLst>
            </p:cNvPr>
            <p:cNvSpPr/>
            <p:nvPr/>
          </p:nvSpPr>
          <p:spPr>
            <a:xfrm>
              <a:off x="4517873" y="4023668"/>
              <a:ext cx="367884" cy="380766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70EDC435-1CAF-0EBE-C426-BCB2B05D0417}"/>
                </a:ext>
              </a:extLst>
            </p:cNvPr>
            <p:cNvSpPr/>
            <p:nvPr/>
          </p:nvSpPr>
          <p:spPr>
            <a:xfrm>
              <a:off x="3975844" y="3983000"/>
              <a:ext cx="622454" cy="6160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1016-59B4-D3A6-4DAB-C0468A42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#(Non-overlapping edge unfoldings)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A5D3962-737A-C990-FD5F-882880DF097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2229289"/>
                <a:ext cx="5349181" cy="870428"/>
              </a:xfrm>
            </p:spPr>
            <p:txBody>
              <a:bodyPr/>
              <a:lstStyle/>
              <a:p>
                <a:r>
                  <a:rPr kumimoji="1" lang="en-US" altLang="ja-JP" b="1" dirty="0">
                    <a:solidFill>
                      <a:schemeClr val="tx2"/>
                    </a:solidFill>
                  </a:rPr>
                  <a:t>[Ex.]</a:t>
                </a:r>
                <a:r>
                  <a:rPr kumimoji="1" lang="en-US" altLang="ja-JP" dirty="0"/>
                  <a:t> Overlapping edge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kumimoji="1" lang="en-US" altLang="ja-JP" dirty="0"/>
                </a:br>
                <a:r>
                  <a:rPr kumimoji="1" lang="en-US" altLang="ja-JP" dirty="0"/>
                  <a:t>         [T. Shiota and T. Saitoh, 2024]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A5D3962-737A-C990-FD5F-882880DF0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2229289"/>
                <a:ext cx="5349181" cy="870428"/>
              </a:xfrm>
              <a:blipFill>
                <a:blip r:embed="rId2"/>
                <a:stretch>
                  <a:fillRect l="-1896" t="-4348"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EE0F5-3958-928F-6B68-A9B3A6F39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FABF87E-AF40-2036-3863-FB8EE0A8D5A4}"/>
              </a:ext>
            </a:extLst>
          </p:cNvPr>
          <p:cNvGrpSpPr/>
          <p:nvPr/>
        </p:nvGrpSpPr>
        <p:grpSpPr>
          <a:xfrm>
            <a:off x="427696" y="2359036"/>
            <a:ext cx="1858194" cy="1941268"/>
            <a:chOff x="589629" y="2012336"/>
            <a:chExt cx="1858194" cy="194126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8C5A66F-5E73-3E76-7669-9878157FA818}"/>
                </a:ext>
              </a:extLst>
            </p:cNvPr>
            <p:cNvGrpSpPr/>
            <p:nvPr/>
          </p:nvGrpSpPr>
          <p:grpSpPr>
            <a:xfrm>
              <a:off x="589629" y="2012336"/>
              <a:ext cx="1858190" cy="1941268"/>
              <a:chOff x="564691" y="2186904"/>
              <a:chExt cx="1858190" cy="1941268"/>
            </a:xfrm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3CFC4BF4-296B-2F66-C442-4DBDDFB542C2}"/>
                  </a:ext>
                </a:extLst>
              </p:cNvPr>
              <p:cNvSpPr/>
              <p:nvPr/>
            </p:nvSpPr>
            <p:spPr>
              <a:xfrm flipV="1">
                <a:off x="2092250" y="2670553"/>
                <a:ext cx="204973" cy="669783"/>
              </a:xfrm>
              <a:custGeom>
                <a:avLst/>
                <a:gdLst>
                  <a:gd name="connsiteX0" fmla="*/ 120 w 204973"/>
                  <a:gd name="connsiteY0" fmla="*/ 669875 h 669783"/>
                  <a:gd name="connsiteX1" fmla="*/ 205094 w 204973"/>
                  <a:gd name="connsiteY1" fmla="*/ 92 h 66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973" h="669783">
                    <a:moveTo>
                      <a:pt x="120" y="669875"/>
                    </a:moveTo>
                    <a:lnTo>
                      <a:pt x="205094" y="9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0D6F10B9-99B0-72AE-A84B-B4E42F18F0DA}"/>
                  </a:ext>
                </a:extLst>
              </p:cNvPr>
              <p:cNvSpPr/>
              <p:nvPr/>
            </p:nvSpPr>
            <p:spPr>
              <a:xfrm flipV="1">
                <a:off x="1097493" y="2566638"/>
                <a:ext cx="125659" cy="591873"/>
              </a:xfrm>
              <a:custGeom>
                <a:avLst/>
                <a:gdLst>
                  <a:gd name="connsiteX0" fmla="*/ 125712 w 125659"/>
                  <a:gd name="connsiteY0" fmla="*/ 591951 h 591873"/>
                  <a:gd name="connsiteX1" fmla="*/ 53 w 125659"/>
                  <a:gd name="connsiteY1" fmla="*/ 77 h 59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591873">
                    <a:moveTo>
                      <a:pt x="125712" y="591951"/>
                    </a:moveTo>
                    <a:lnTo>
                      <a:pt x="53" y="77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E2D465CC-CD67-304B-C3E7-BCCD2E95F46A}"/>
                  </a:ext>
                </a:extLst>
              </p:cNvPr>
              <p:cNvSpPr/>
              <p:nvPr/>
            </p:nvSpPr>
            <p:spPr>
              <a:xfrm flipV="1">
                <a:off x="1097494" y="3158506"/>
                <a:ext cx="450380" cy="483348"/>
              </a:xfrm>
              <a:custGeom>
                <a:avLst/>
                <a:gdLst>
                  <a:gd name="connsiteX0" fmla="*/ 450459 w 450380"/>
                  <a:gd name="connsiteY0" fmla="*/ 77 h 483348"/>
                  <a:gd name="connsiteX1" fmla="*/ 78 w 450380"/>
                  <a:gd name="connsiteY1" fmla="*/ 483426 h 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0380" h="483348">
                    <a:moveTo>
                      <a:pt x="450459" y="77"/>
                    </a:moveTo>
                    <a:lnTo>
                      <a:pt x="78" y="48342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7F3D32AE-FBBD-B565-C530-D6441542F991}"/>
                  </a:ext>
                </a:extLst>
              </p:cNvPr>
              <p:cNvSpPr/>
              <p:nvPr/>
            </p:nvSpPr>
            <p:spPr>
              <a:xfrm flipV="1">
                <a:off x="893922" y="3639809"/>
                <a:ext cx="653951" cy="2054"/>
              </a:xfrm>
              <a:custGeom>
                <a:avLst/>
                <a:gdLst>
                  <a:gd name="connsiteX0" fmla="*/ 27 w 653951"/>
                  <a:gd name="connsiteY0" fmla="*/ 2169 h 2054"/>
                  <a:gd name="connsiteX1" fmla="*/ 653978 w 653951"/>
                  <a:gd name="connsiteY1" fmla="*/ 115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3951" h="2054">
                    <a:moveTo>
                      <a:pt x="27" y="2169"/>
                    </a:moveTo>
                    <a:lnTo>
                      <a:pt x="653978" y="115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980392E8-500C-84EA-A544-75B5B2CB5855}"/>
                  </a:ext>
                </a:extLst>
              </p:cNvPr>
              <p:cNvSpPr/>
              <p:nvPr/>
            </p:nvSpPr>
            <p:spPr>
              <a:xfrm flipV="1">
                <a:off x="690352" y="2566639"/>
                <a:ext cx="532802" cy="411900"/>
              </a:xfrm>
              <a:custGeom>
                <a:avLst/>
                <a:gdLst>
                  <a:gd name="connsiteX0" fmla="*/ 11 w 532802"/>
                  <a:gd name="connsiteY0" fmla="*/ 31 h 411900"/>
                  <a:gd name="connsiteX1" fmla="*/ 532813 w 532802"/>
                  <a:gd name="connsiteY1" fmla="*/ 411932 h 41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2" h="411900">
                    <a:moveTo>
                      <a:pt x="11" y="31"/>
                    </a:moveTo>
                    <a:lnTo>
                      <a:pt x="532813" y="411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9C09D6F0-2338-0B47-2DD4-636FB4B94DEF}"/>
                  </a:ext>
                </a:extLst>
              </p:cNvPr>
              <p:cNvSpPr/>
              <p:nvPr/>
            </p:nvSpPr>
            <p:spPr>
              <a:xfrm flipV="1">
                <a:off x="690351" y="2978543"/>
                <a:ext cx="203570" cy="661266"/>
              </a:xfrm>
              <a:custGeom>
                <a:avLst/>
                <a:gdLst>
                  <a:gd name="connsiteX0" fmla="*/ 203598 w 203570"/>
                  <a:gd name="connsiteY0" fmla="*/ 63 h 661266"/>
                  <a:gd name="connsiteX1" fmla="*/ 27 w 203570"/>
                  <a:gd name="connsiteY1" fmla="*/ 661329 h 6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0" h="661266">
                    <a:moveTo>
                      <a:pt x="203598" y="63"/>
                    </a:moveTo>
                    <a:lnTo>
                      <a:pt x="27" y="661329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53F2B693-83D9-674A-FF65-0089708DD209}"/>
                  </a:ext>
                </a:extLst>
              </p:cNvPr>
              <p:cNvSpPr/>
              <p:nvPr/>
            </p:nvSpPr>
            <p:spPr>
              <a:xfrm flipV="1">
                <a:off x="564691" y="2372988"/>
                <a:ext cx="457245" cy="489611"/>
              </a:xfrm>
              <a:custGeom>
                <a:avLst/>
                <a:gdLst>
                  <a:gd name="connsiteX0" fmla="*/ 457282 w 457245"/>
                  <a:gd name="connsiteY0" fmla="*/ 489666 h 489611"/>
                  <a:gd name="connsiteX1" fmla="*/ 37 w 457245"/>
                  <a:gd name="connsiteY1" fmla="*/ 54 h 48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45" h="489611">
                    <a:moveTo>
                      <a:pt x="457282" y="489666"/>
                    </a:moveTo>
                    <a:lnTo>
                      <a:pt x="37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A4D741E2-CDEF-2EDE-4D7B-40F225F56CF5}"/>
                  </a:ext>
                </a:extLst>
              </p:cNvPr>
              <p:cNvSpPr/>
              <p:nvPr/>
            </p:nvSpPr>
            <p:spPr>
              <a:xfrm flipV="1">
                <a:off x="893922" y="3639802"/>
                <a:ext cx="12826" cy="297565"/>
              </a:xfrm>
              <a:custGeom>
                <a:avLst/>
                <a:gdLst>
                  <a:gd name="connsiteX0" fmla="*/ 27 w 12826"/>
                  <a:gd name="connsiteY0" fmla="*/ 115 h 297565"/>
                  <a:gd name="connsiteX1" fmla="*/ 27 w 12826"/>
                  <a:gd name="connsiteY1" fmla="*/ 297680 h 2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6" h="297565">
                    <a:moveTo>
                      <a:pt x="27" y="115"/>
                    </a:moveTo>
                    <a:lnTo>
                      <a:pt x="27" y="29768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FDD35C04-A2A1-FB93-518E-5954D2D7AB13}"/>
                  </a:ext>
                </a:extLst>
              </p:cNvPr>
              <p:cNvSpPr/>
              <p:nvPr/>
            </p:nvSpPr>
            <p:spPr>
              <a:xfrm flipV="1">
                <a:off x="893923" y="3937378"/>
                <a:ext cx="659864" cy="190794"/>
              </a:xfrm>
              <a:custGeom>
                <a:avLst/>
                <a:gdLst>
                  <a:gd name="connsiteX0" fmla="*/ 659943 w 659864"/>
                  <a:gd name="connsiteY0" fmla="*/ 138 h 190794"/>
                  <a:gd name="connsiteX1" fmla="*/ 78 w 659864"/>
                  <a:gd name="connsiteY1" fmla="*/ 190932 h 1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9864" h="190794">
                    <a:moveTo>
                      <a:pt x="659943" y="138"/>
                    </a:moveTo>
                    <a:lnTo>
                      <a:pt x="78" y="190932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74F150E1-45E2-BFF3-13F0-534004687016}"/>
                  </a:ext>
                </a:extLst>
              </p:cNvPr>
              <p:cNvSpPr/>
              <p:nvPr/>
            </p:nvSpPr>
            <p:spPr>
              <a:xfrm flipV="1">
                <a:off x="1547874" y="3641854"/>
                <a:ext cx="413054" cy="299770"/>
              </a:xfrm>
              <a:custGeom>
                <a:avLst/>
                <a:gdLst>
                  <a:gd name="connsiteX0" fmla="*/ 78 w 413054"/>
                  <a:gd name="connsiteY0" fmla="*/ 299909 h 299770"/>
                  <a:gd name="connsiteX1" fmla="*/ 413132 w 413054"/>
                  <a:gd name="connsiteY1" fmla="*/ 138 h 2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054" h="299770">
                    <a:moveTo>
                      <a:pt x="78" y="299909"/>
                    </a:moveTo>
                    <a:lnTo>
                      <a:pt x="413132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0A694AC4-1945-8817-0397-F0C5D0CDA723}"/>
                  </a:ext>
                </a:extLst>
              </p:cNvPr>
              <p:cNvSpPr/>
              <p:nvPr/>
            </p:nvSpPr>
            <p:spPr>
              <a:xfrm flipV="1">
                <a:off x="1960926" y="3455572"/>
                <a:ext cx="461955" cy="486055"/>
              </a:xfrm>
              <a:custGeom>
                <a:avLst/>
                <a:gdLst>
                  <a:gd name="connsiteX0" fmla="*/ 462101 w 461955"/>
                  <a:gd name="connsiteY0" fmla="*/ 486194 h 486055"/>
                  <a:gd name="connsiteX1" fmla="*/ 146 w 461955"/>
                  <a:gd name="connsiteY1" fmla="*/ 138 h 48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1955" h="486055">
                    <a:moveTo>
                      <a:pt x="462101" y="486194"/>
                    </a:moveTo>
                    <a:lnTo>
                      <a:pt x="146" y="138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C61ECC13-C940-7DF0-9EF9-914BEAC6C3DE}"/>
                  </a:ext>
                </a:extLst>
              </p:cNvPr>
              <p:cNvSpPr/>
              <p:nvPr/>
            </p:nvSpPr>
            <p:spPr>
              <a:xfrm flipV="1">
                <a:off x="1755955" y="2858541"/>
                <a:ext cx="538413" cy="119046"/>
              </a:xfrm>
              <a:custGeom>
                <a:avLst/>
                <a:gdLst>
                  <a:gd name="connsiteX0" fmla="*/ 94 w 538413"/>
                  <a:gd name="connsiteY0" fmla="*/ 54 h 119046"/>
                  <a:gd name="connsiteX1" fmla="*/ 538507 w 538413"/>
                  <a:gd name="connsiteY1" fmla="*/ 119100 h 11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413" h="119046">
                    <a:moveTo>
                      <a:pt x="94" y="54"/>
                    </a:moveTo>
                    <a:lnTo>
                      <a:pt x="538507" y="119100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030F0063-82FE-2FC2-8D94-6E9BCDD1827D}"/>
                  </a:ext>
                </a:extLst>
              </p:cNvPr>
              <p:cNvSpPr/>
              <p:nvPr/>
            </p:nvSpPr>
            <p:spPr>
              <a:xfrm flipV="1">
                <a:off x="2095000" y="2378650"/>
                <a:ext cx="199362" cy="479891"/>
              </a:xfrm>
              <a:custGeom>
                <a:avLst/>
                <a:gdLst>
                  <a:gd name="connsiteX0" fmla="*/ 120 w 199362"/>
                  <a:gd name="connsiteY0" fmla="*/ 479946 h 479891"/>
                  <a:gd name="connsiteX1" fmla="*/ 199483 w 199362"/>
                  <a:gd name="connsiteY1" fmla="*/ 54 h 47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362" h="479891">
                    <a:moveTo>
                      <a:pt x="120" y="479946"/>
                    </a:moveTo>
                    <a:lnTo>
                      <a:pt x="199483" y="54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74C93E54-5A3E-8CD6-BECC-DC98C7C3C48E}"/>
                  </a:ext>
                </a:extLst>
              </p:cNvPr>
              <p:cNvSpPr/>
              <p:nvPr/>
            </p:nvSpPr>
            <p:spPr>
              <a:xfrm flipV="1">
                <a:off x="1223153" y="2186904"/>
                <a:ext cx="202167" cy="379734"/>
              </a:xfrm>
              <a:custGeom>
                <a:avLst/>
                <a:gdLst>
                  <a:gd name="connsiteX0" fmla="*/ 52 w 202167"/>
                  <a:gd name="connsiteY0" fmla="*/ 1 h 379734"/>
                  <a:gd name="connsiteX1" fmla="*/ 202220 w 202167"/>
                  <a:gd name="connsiteY1" fmla="*/ 379736 h 37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167" h="379734">
                    <a:moveTo>
                      <a:pt x="52" y="1"/>
                    </a:moveTo>
                    <a:lnTo>
                      <a:pt x="202220" y="37973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BEC043B2-8AD2-3A90-2716-0EADEA0C1BDB}"/>
                  </a:ext>
                </a:extLst>
              </p:cNvPr>
              <p:cNvSpPr/>
              <p:nvPr/>
            </p:nvSpPr>
            <p:spPr>
              <a:xfrm flipV="1">
                <a:off x="1021937" y="2186904"/>
                <a:ext cx="403383" cy="186084"/>
              </a:xfrm>
              <a:custGeom>
                <a:avLst/>
                <a:gdLst>
                  <a:gd name="connsiteX0" fmla="*/ 37 w 403383"/>
                  <a:gd name="connsiteY0" fmla="*/ 1 h 186084"/>
                  <a:gd name="connsiteX1" fmla="*/ 403421 w 403383"/>
                  <a:gd name="connsiteY1" fmla="*/ 186086 h 18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383" h="186084">
                    <a:moveTo>
                      <a:pt x="37" y="1"/>
                    </a:moveTo>
                    <a:lnTo>
                      <a:pt x="403421" y="186086"/>
                    </a:lnTo>
                  </a:path>
                </a:pathLst>
              </a:custGeom>
              <a:noFill/>
              <a:ln w="190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C3AFCAD-B970-ECF8-A4C1-11B0AF328BFE}"/>
                </a:ext>
              </a:extLst>
            </p:cNvPr>
            <p:cNvGrpSpPr/>
            <p:nvPr/>
          </p:nvGrpSpPr>
          <p:grpSpPr>
            <a:xfrm>
              <a:off x="589631" y="2012336"/>
              <a:ext cx="1858192" cy="1941267"/>
              <a:chOff x="564693" y="2186904"/>
              <a:chExt cx="1858192" cy="1941267"/>
            </a:xfrm>
          </p:grpSpPr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1F1D09F1-0DB7-D303-F0FA-83DE17171C35}"/>
                  </a:ext>
                </a:extLst>
              </p:cNvPr>
              <p:cNvSpPr/>
              <p:nvPr/>
            </p:nvSpPr>
            <p:spPr>
              <a:xfrm flipV="1">
                <a:off x="1226461" y="2666295"/>
                <a:ext cx="205474" cy="671688"/>
              </a:xfrm>
              <a:custGeom>
                <a:avLst/>
                <a:gdLst>
                  <a:gd name="connsiteX0" fmla="*/ 205543 w 205474"/>
                  <a:gd name="connsiteY0" fmla="*/ 671780 h 671688"/>
                  <a:gd name="connsiteX1" fmla="*/ 69 w 205474"/>
                  <a:gd name="connsiteY1" fmla="*/ 91 h 6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4" h="671688">
                    <a:moveTo>
                      <a:pt x="205543" y="671780"/>
                    </a:moveTo>
                    <a:lnTo>
                      <a:pt x="69" y="9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405C6671-18F3-9980-F3CA-2C07183E4CCB}"/>
                  </a:ext>
                </a:extLst>
              </p:cNvPr>
              <p:cNvSpPr/>
              <p:nvPr/>
            </p:nvSpPr>
            <p:spPr>
              <a:xfrm flipV="1">
                <a:off x="1431935" y="2666295"/>
                <a:ext cx="660314" cy="4258"/>
              </a:xfrm>
              <a:custGeom>
                <a:avLst/>
                <a:gdLst>
                  <a:gd name="connsiteX0" fmla="*/ 69 w 660314"/>
                  <a:gd name="connsiteY0" fmla="*/ 4298 h 4258"/>
                  <a:gd name="connsiteX1" fmla="*/ 660383 w 660314"/>
                  <a:gd name="connsiteY1" fmla="*/ 39 h 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314" h="4258">
                    <a:moveTo>
                      <a:pt x="69" y="4298"/>
                    </a:moveTo>
                    <a:lnTo>
                      <a:pt x="660383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C8194E33-1E53-9939-1E56-D1A16CF0AE10}"/>
                  </a:ext>
                </a:extLst>
              </p:cNvPr>
              <p:cNvSpPr/>
              <p:nvPr/>
            </p:nvSpPr>
            <p:spPr>
              <a:xfrm flipV="1">
                <a:off x="2092244" y="2378650"/>
                <a:ext cx="2755" cy="291903"/>
              </a:xfrm>
              <a:custGeom>
                <a:avLst/>
                <a:gdLst>
                  <a:gd name="connsiteX0" fmla="*/ 2876 w 2755"/>
                  <a:gd name="connsiteY0" fmla="*/ 291943 h 291903"/>
                  <a:gd name="connsiteX1" fmla="*/ 120 w 2755"/>
                  <a:gd name="connsiteY1" fmla="*/ 39 h 29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55" h="291903">
                    <a:moveTo>
                      <a:pt x="2876" y="291943"/>
                    </a:moveTo>
                    <a:lnTo>
                      <a:pt x="120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5BC44638-961C-2714-9F2C-7F52FDECB457}"/>
                  </a:ext>
                </a:extLst>
              </p:cNvPr>
              <p:cNvSpPr/>
              <p:nvPr/>
            </p:nvSpPr>
            <p:spPr>
              <a:xfrm flipV="1">
                <a:off x="1223153" y="2566638"/>
                <a:ext cx="532801" cy="410949"/>
              </a:xfrm>
              <a:custGeom>
                <a:avLst/>
                <a:gdLst>
                  <a:gd name="connsiteX0" fmla="*/ 52 w 532801"/>
                  <a:gd name="connsiteY0" fmla="*/ 411013 h 410949"/>
                  <a:gd name="connsiteX1" fmla="*/ 532854 w 532801"/>
                  <a:gd name="connsiteY1" fmla="*/ 63 h 41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801" h="410949">
                    <a:moveTo>
                      <a:pt x="52" y="411013"/>
                    </a:moveTo>
                    <a:lnTo>
                      <a:pt x="532854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AFB10822-25D9-AA72-DCB8-90ADDC7A0DFB}"/>
                  </a:ext>
                </a:extLst>
              </p:cNvPr>
              <p:cNvSpPr/>
              <p:nvPr/>
            </p:nvSpPr>
            <p:spPr>
              <a:xfrm flipV="1">
                <a:off x="1425322" y="2186904"/>
                <a:ext cx="669684" cy="191745"/>
              </a:xfrm>
              <a:custGeom>
                <a:avLst/>
                <a:gdLst>
                  <a:gd name="connsiteX0" fmla="*/ 68 w 669684"/>
                  <a:gd name="connsiteY0" fmla="*/ 191762 h 191745"/>
                  <a:gd name="connsiteX1" fmla="*/ 669752 w 669684"/>
                  <a:gd name="connsiteY1" fmla="*/ 16 h 19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684" h="191745">
                    <a:moveTo>
                      <a:pt x="68" y="191762"/>
                    </a:moveTo>
                    <a:lnTo>
                      <a:pt x="669752" y="1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47E4B640-3E17-FF1C-54AD-94748EDB5EB8}"/>
                  </a:ext>
                </a:extLst>
              </p:cNvPr>
              <p:cNvSpPr/>
              <p:nvPr/>
            </p:nvSpPr>
            <p:spPr>
              <a:xfrm flipV="1">
                <a:off x="1021937" y="2372988"/>
                <a:ext cx="409997" cy="293305"/>
              </a:xfrm>
              <a:custGeom>
                <a:avLst/>
                <a:gdLst>
                  <a:gd name="connsiteX0" fmla="*/ 37 w 409997"/>
                  <a:gd name="connsiteY0" fmla="*/ 293345 h 293305"/>
                  <a:gd name="connsiteX1" fmla="*/ 410034 w 409997"/>
                  <a:gd name="connsiteY1" fmla="*/ 39 h 29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9997" h="293305">
                    <a:moveTo>
                      <a:pt x="37" y="293345"/>
                    </a:moveTo>
                    <a:lnTo>
                      <a:pt x="410034" y="3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784FD5A9-AF78-D424-7D53-90771B50A267}"/>
                  </a:ext>
                </a:extLst>
              </p:cNvPr>
              <p:cNvSpPr/>
              <p:nvPr/>
            </p:nvSpPr>
            <p:spPr>
              <a:xfrm flipV="1">
                <a:off x="1097494" y="2977587"/>
                <a:ext cx="658460" cy="180924"/>
              </a:xfrm>
              <a:custGeom>
                <a:avLst/>
                <a:gdLst>
                  <a:gd name="connsiteX0" fmla="*/ 658555 w 658460"/>
                  <a:gd name="connsiteY0" fmla="*/ 181002 h 180924"/>
                  <a:gd name="connsiteX1" fmla="*/ 94 w 658460"/>
                  <a:gd name="connsiteY1" fmla="*/ 77 h 1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460" h="180924">
                    <a:moveTo>
                      <a:pt x="658555" y="181002"/>
                    </a:moveTo>
                    <a:lnTo>
                      <a:pt x="94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B197120-E72D-B050-2F72-198798A5D540}"/>
                  </a:ext>
                </a:extLst>
              </p:cNvPr>
              <p:cNvSpPr/>
              <p:nvPr/>
            </p:nvSpPr>
            <p:spPr>
              <a:xfrm flipV="1">
                <a:off x="690352" y="2978540"/>
                <a:ext cx="407142" cy="179972"/>
              </a:xfrm>
              <a:custGeom>
                <a:avLst/>
                <a:gdLst>
                  <a:gd name="connsiteX0" fmla="*/ 11 w 407142"/>
                  <a:gd name="connsiteY0" fmla="*/ 180050 h 179972"/>
                  <a:gd name="connsiteX1" fmla="*/ 407153 w 407142"/>
                  <a:gd name="connsiteY1" fmla="*/ 77 h 17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79972">
                    <a:moveTo>
                      <a:pt x="11" y="180050"/>
                    </a:moveTo>
                    <a:lnTo>
                      <a:pt x="407153" y="77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B5EEFEBA-443A-5150-EA78-B5824FB3CCBB}"/>
                  </a:ext>
                </a:extLst>
              </p:cNvPr>
              <p:cNvSpPr/>
              <p:nvPr/>
            </p:nvSpPr>
            <p:spPr>
              <a:xfrm flipV="1">
                <a:off x="893922" y="3158514"/>
                <a:ext cx="203571" cy="481294"/>
              </a:xfrm>
              <a:custGeom>
                <a:avLst/>
                <a:gdLst>
                  <a:gd name="connsiteX0" fmla="*/ 27 w 203571"/>
                  <a:gd name="connsiteY0" fmla="*/ 77 h 481294"/>
                  <a:gd name="connsiteX1" fmla="*/ 203598 w 203571"/>
                  <a:gd name="connsiteY1" fmla="*/ 481371 h 4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571" h="481294">
                    <a:moveTo>
                      <a:pt x="27" y="77"/>
                    </a:moveTo>
                    <a:lnTo>
                      <a:pt x="203598" y="481371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A4FE362C-F2FB-512D-6488-4CC53877D46A}"/>
                  </a:ext>
                </a:extLst>
              </p:cNvPr>
              <p:cNvSpPr/>
              <p:nvPr/>
            </p:nvSpPr>
            <p:spPr>
              <a:xfrm flipV="1">
                <a:off x="1547874" y="2977587"/>
                <a:ext cx="208080" cy="664223"/>
              </a:xfrm>
              <a:custGeom>
                <a:avLst/>
                <a:gdLst>
                  <a:gd name="connsiteX0" fmla="*/ 208175 w 208080"/>
                  <a:gd name="connsiteY0" fmla="*/ 664338 h 664223"/>
                  <a:gd name="connsiteX1" fmla="*/ 94 w 208080"/>
                  <a:gd name="connsiteY1" fmla="*/ 115 h 6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080" h="664223">
                    <a:moveTo>
                      <a:pt x="208175" y="664338"/>
                    </a:moveTo>
                    <a:lnTo>
                      <a:pt x="94" y="11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1C851EF7-6764-4F5F-10D1-932675018B69}"/>
                  </a:ext>
                </a:extLst>
              </p:cNvPr>
              <p:cNvSpPr/>
              <p:nvPr/>
            </p:nvSpPr>
            <p:spPr>
              <a:xfrm flipV="1">
                <a:off x="688448" y="3337983"/>
                <a:ext cx="538013" cy="118545"/>
              </a:xfrm>
              <a:custGeom>
                <a:avLst/>
                <a:gdLst>
                  <a:gd name="connsiteX0" fmla="*/ 11 w 538013"/>
                  <a:gd name="connsiteY0" fmla="*/ 91 h 118545"/>
                  <a:gd name="connsiteX1" fmla="*/ 538024 w 538013"/>
                  <a:gd name="connsiteY1" fmla="*/ 118636 h 11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8013" h="118545">
                    <a:moveTo>
                      <a:pt x="11" y="91"/>
                    </a:moveTo>
                    <a:lnTo>
                      <a:pt x="538024" y="118636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C7E7DD0E-42A4-0646-1CB8-67A58DAEC940}"/>
                  </a:ext>
                </a:extLst>
              </p:cNvPr>
              <p:cNvSpPr/>
              <p:nvPr/>
            </p:nvSpPr>
            <p:spPr>
              <a:xfrm flipV="1">
                <a:off x="1760665" y="3340337"/>
                <a:ext cx="536559" cy="414706"/>
              </a:xfrm>
              <a:custGeom>
                <a:avLst/>
                <a:gdLst>
                  <a:gd name="connsiteX0" fmla="*/ 536696 w 536559"/>
                  <a:gd name="connsiteY0" fmla="*/ 414830 h 414706"/>
                  <a:gd name="connsiteX1" fmla="*/ 136 w 536559"/>
                  <a:gd name="connsiteY1" fmla="*/ 124 h 41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559" h="414706">
                    <a:moveTo>
                      <a:pt x="536696" y="414830"/>
                    </a:moveTo>
                    <a:lnTo>
                      <a:pt x="136" y="124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0E795B90-D1E4-C735-1CA1-4725A7456FBF}"/>
                  </a:ext>
                </a:extLst>
              </p:cNvPr>
              <p:cNvSpPr/>
              <p:nvPr/>
            </p:nvSpPr>
            <p:spPr>
              <a:xfrm flipV="1">
                <a:off x="564693" y="2862600"/>
                <a:ext cx="123755" cy="593928"/>
              </a:xfrm>
              <a:custGeom>
                <a:avLst/>
                <a:gdLst>
                  <a:gd name="connsiteX0" fmla="*/ 123767 w 123755"/>
                  <a:gd name="connsiteY0" fmla="*/ 54 h 593928"/>
                  <a:gd name="connsiteX1" fmla="*/ 11 w 123755"/>
                  <a:gd name="connsiteY1" fmla="*/ 593982 h 5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755" h="593928">
                    <a:moveTo>
                      <a:pt x="123767" y="54"/>
                    </a:moveTo>
                    <a:lnTo>
                      <a:pt x="11" y="593982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B55F866A-F97C-F5F4-14EE-38B00D9C0D25}"/>
                  </a:ext>
                </a:extLst>
              </p:cNvPr>
              <p:cNvSpPr/>
              <p:nvPr/>
            </p:nvSpPr>
            <p:spPr>
              <a:xfrm flipV="1">
                <a:off x="688448" y="3456528"/>
                <a:ext cx="205475" cy="480843"/>
              </a:xfrm>
              <a:custGeom>
                <a:avLst/>
                <a:gdLst>
                  <a:gd name="connsiteX0" fmla="*/ 11 w 205475"/>
                  <a:gd name="connsiteY0" fmla="*/ 480982 h 480843"/>
                  <a:gd name="connsiteX1" fmla="*/ 205486 w 205475"/>
                  <a:gd name="connsiteY1" fmla="*/ 138 h 48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75" h="480843">
                    <a:moveTo>
                      <a:pt x="11" y="480982"/>
                    </a:moveTo>
                    <a:lnTo>
                      <a:pt x="205486" y="138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6FCE87BE-3181-EB0B-57C3-A1C717257816}"/>
                  </a:ext>
                </a:extLst>
              </p:cNvPr>
              <p:cNvSpPr/>
              <p:nvPr/>
            </p:nvSpPr>
            <p:spPr>
              <a:xfrm flipV="1">
                <a:off x="1553789" y="3941634"/>
                <a:ext cx="407142" cy="186535"/>
              </a:xfrm>
              <a:custGeom>
                <a:avLst/>
                <a:gdLst>
                  <a:gd name="connsiteX0" fmla="*/ 407253 w 407142"/>
                  <a:gd name="connsiteY0" fmla="*/ 186688 h 186535"/>
                  <a:gd name="connsiteX1" fmla="*/ 110 w 407142"/>
                  <a:gd name="connsiteY1" fmla="*/ 153 h 1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142" h="186535">
                    <a:moveTo>
                      <a:pt x="407253" y="186688"/>
                    </a:moveTo>
                    <a:lnTo>
                      <a:pt x="110" y="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F7FFF943-B070-FF7B-C797-C2E77D9C97C3}"/>
                  </a:ext>
                </a:extLst>
              </p:cNvPr>
              <p:cNvSpPr/>
              <p:nvPr/>
            </p:nvSpPr>
            <p:spPr>
              <a:xfrm flipV="1">
                <a:off x="2294370" y="2858542"/>
                <a:ext cx="128515" cy="597034"/>
              </a:xfrm>
              <a:custGeom>
                <a:avLst/>
                <a:gdLst>
                  <a:gd name="connsiteX0" fmla="*/ 136 w 128515"/>
                  <a:gd name="connsiteY0" fmla="*/ 597135 h 597034"/>
                  <a:gd name="connsiteX1" fmla="*/ 128651 w 128515"/>
                  <a:gd name="connsiteY1" fmla="*/ 100 h 5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515" h="597034">
                    <a:moveTo>
                      <a:pt x="136" y="597135"/>
                    </a:moveTo>
                    <a:lnTo>
                      <a:pt x="128651" y="100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2681B8D4-D3FA-6679-0434-6BB8A2A8D101}"/>
                  </a:ext>
                </a:extLst>
              </p:cNvPr>
              <p:cNvSpPr/>
              <p:nvPr/>
            </p:nvSpPr>
            <p:spPr>
              <a:xfrm flipV="1">
                <a:off x="1226461" y="3337982"/>
                <a:ext cx="534204" cy="417061"/>
              </a:xfrm>
              <a:custGeom>
                <a:avLst/>
                <a:gdLst>
                  <a:gd name="connsiteX0" fmla="*/ 534299 w 534204"/>
                  <a:gd name="connsiteY0" fmla="*/ 91 h 417061"/>
                  <a:gd name="connsiteX1" fmla="*/ 95 w 534204"/>
                  <a:gd name="connsiteY1" fmla="*/ 417153 h 41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204" h="417061">
                    <a:moveTo>
                      <a:pt x="534299" y="91"/>
                    </a:moveTo>
                    <a:lnTo>
                      <a:pt x="95" y="41715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7CD072F0-F83B-4711-90EE-C31A014928F9}"/>
                  </a:ext>
                </a:extLst>
              </p:cNvPr>
              <p:cNvSpPr/>
              <p:nvPr/>
            </p:nvSpPr>
            <p:spPr>
              <a:xfrm flipV="1">
                <a:off x="1553787" y="3755050"/>
                <a:ext cx="206877" cy="373121"/>
              </a:xfrm>
              <a:custGeom>
                <a:avLst/>
                <a:gdLst>
                  <a:gd name="connsiteX0" fmla="*/ 78 w 206877"/>
                  <a:gd name="connsiteY0" fmla="*/ 124 h 373121"/>
                  <a:gd name="connsiteX1" fmla="*/ 206956 w 206877"/>
                  <a:gd name="connsiteY1" fmla="*/ 373245 h 3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877" h="373121">
                    <a:moveTo>
                      <a:pt x="78" y="124"/>
                    </a:moveTo>
                    <a:lnTo>
                      <a:pt x="206956" y="373245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7DF8B5E5-632C-36CF-901D-71D12052759C}"/>
                  </a:ext>
                </a:extLst>
              </p:cNvPr>
              <p:cNvSpPr/>
              <p:nvPr/>
            </p:nvSpPr>
            <p:spPr>
              <a:xfrm flipV="1">
                <a:off x="2297222" y="3340334"/>
                <a:ext cx="125659" cy="115238"/>
              </a:xfrm>
              <a:custGeom>
                <a:avLst/>
                <a:gdLst>
                  <a:gd name="connsiteX0" fmla="*/ 125806 w 125659"/>
                  <a:gd name="connsiteY0" fmla="*/ 91 h 115238"/>
                  <a:gd name="connsiteX1" fmla="*/ 146 w 125659"/>
                  <a:gd name="connsiteY1" fmla="*/ 115329 h 11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59" h="115238">
                    <a:moveTo>
                      <a:pt x="125806" y="91"/>
                    </a:moveTo>
                    <a:lnTo>
                      <a:pt x="146" y="115329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custDash>
                  <a:ds d="75000" sp="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7E8D7480-7D10-097D-0DBB-7FF04D52A814}"/>
                  </a:ext>
                </a:extLst>
              </p:cNvPr>
              <p:cNvSpPr/>
              <p:nvPr/>
            </p:nvSpPr>
            <p:spPr>
              <a:xfrm flipV="1">
                <a:off x="564742" y="2862601"/>
                <a:ext cx="125609" cy="115939"/>
              </a:xfrm>
              <a:custGeom>
                <a:avLst/>
                <a:gdLst>
                  <a:gd name="connsiteX0" fmla="*/ 1 w 125609"/>
                  <a:gd name="connsiteY0" fmla="*/ 116003 h 115939"/>
                  <a:gd name="connsiteX1" fmla="*/ 125611 w 125609"/>
                  <a:gd name="connsiteY1" fmla="*/ 63 h 11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609" h="115939">
                    <a:moveTo>
                      <a:pt x="1" y="116003"/>
                    </a:moveTo>
                    <a:lnTo>
                      <a:pt x="125611" y="63"/>
                    </a:lnTo>
                  </a:path>
                </a:pathLst>
              </a:custGeom>
              <a:noFill/>
              <a:ln w="57150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3" name="右矢印 42">
            <a:extLst>
              <a:ext uri="{FF2B5EF4-FFF2-40B4-BE49-F238E27FC236}">
                <a16:creationId xmlns:a16="http://schemas.microsoft.com/office/drawing/2014/main" id="{E18BA959-2E65-9A94-B470-034214E49F1F}"/>
              </a:ext>
            </a:extLst>
          </p:cNvPr>
          <p:cNvSpPr/>
          <p:nvPr/>
        </p:nvSpPr>
        <p:spPr>
          <a:xfrm>
            <a:off x="2562666" y="2510985"/>
            <a:ext cx="473922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64A5290-61D8-A32A-91C5-AF9135778A5C}"/>
              </a:ext>
            </a:extLst>
          </p:cNvPr>
          <p:cNvGrpSpPr/>
          <p:nvPr/>
        </p:nvGrpSpPr>
        <p:grpSpPr>
          <a:xfrm>
            <a:off x="3542368" y="2366127"/>
            <a:ext cx="1963542" cy="1421103"/>
            <a:chOff x="3768954" y="1918447"/>
            <a:chExt cx="1963542" cy="1421103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E9D801DE-06FA-1BB5-DCDF-5E1BFBE9A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1223" y="1918447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71BA589B-C76A-F3F2-6697-09CAC2386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035" y="2311865"/>
              <a:ext cx="237587" cy="2153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72EBCA58-ECA4-7C90-7600-766E1C996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28" y="2454171"/>
              <a:ext cx="0" cy="321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34F4CB66-0F5D-07C9-2B1A-421E424B3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954" y="217883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B748026A-352A-8D78-232A-18FB1399A8D3}"/>
                </a:ext>
              </a:extLst>
            </p:cNvPr>
            <p:cNvCxnSpPr>
              <a:cxnSpLocks/>
            </p:cNvCxnSpPr>
            <p:nvPr/>
          </p:nvCxnSpPr>
          <p:spPr>
            <a:xfrm>
              <a:off x="3893608" y="2178832"/>
              <a:ext cx="317956" cy="336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76C0626D-EC6B-8615-7646-09ABE77012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160" y="2527150"/>
              <a:ext cx="276874" cy="1608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2DE9CCB5-508B-A738-3158-652208554F73}"/>
                </a:ext>
              </a:extLst>
            </p:cNvPr>
            <p:cNvCxnSpPr>
              <a:cxnSpLocks/>
            </p:cNvCxnSpPr>
            <p:nvPr/>
          </p:nvCxnSpPr>
          <p:spPr>
            <a:xfrm>
              <a:off x="4001160" y="2688036"/>
              <a:ext cx="66550" cy="3145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A64190AD-5CAF-7AE6-E5D8-A0DC7421D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666" y="2742292"/>
              <a:ext cx="130035" cy="2939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82167E19-2C99-85CA-0FE5-43DDA1874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3648" y="2615039"/>
              <a:ext cx="276855" cy="160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41EC9A9F-86F5-1031-6AF3-23D02823C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055" y="2830324"/>
              <a:ext cx="130038" cy="2939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6A5F8279-3689-802D-05A3-DF5D6197606B}"/>
                </a:ext>
              </a:extLst>
            </p:cNvPr>
            <p:cNvCxnSpPr>
              <a:cxnSpLocks/>
            </p:cNvCxnSpPr>
            <p:nvPr/>
          </p:nvCxnSpPr>
          <p:spPr>
            <a:xfrm>
              <a:off x="4900099" y="3090613"/>
              <a:ext cx="317956" cy="336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137BF1DA-10F1-B84E-601A-93788A49B7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3648" y="2775940"/>
              <a:ext cx="66472" cy="314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97FFD73A-74FC-88AB-75C5-7D2E72AE691E}"/>
                </a:ext>
              </a:extLst>
            </p:cNvPr>
            <p:cNvCxnSpPr>
              <a:cxnSpLocks/>
              <a:stCxn id="155" idx="4"/>
              <a:endCxn id="104" idx="1"/>
            </p:cNvCxnSpPr>
            <p:nvPr/>
          </p:nvCxnSpPr>
          <p:spPr>
            <a:xfrm flipH="1">
              <a:off x="3793328" y="3002581"/>
              <a:ext cx="274382" cy="1634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8916C622-8D3E-E313-2552-0773D81207B2}"/>
                </a:ext>
              </a:extLst>
            </p:cNvPr>
            <p:cNvCxnSpPr>
              <a:cxnSpLocks/>
              <a:stCxn id="150" idx="0"/>
              <a:endCxn id="150" idx="1"/>
            </p:cNvCxnSpPr>
            <p:nvPr/>
          </p:nvCxnSpPr>
          <p:spPr>
            <a:xfrm flipH="1">
              <a:off x="5455629" y="3178682"/>
              <a:ext cx="276867" cy="1608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337F7D02-4510-849D-F159-DA11DB5A5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: Set of edges that are not cut in unfolding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00" name="コンテンツ プレースホルダー 2">
                <a:extLst>
                  <a:ext uri="{FF2B5EF4-FFF2-40B4-BE49-F238E27FC236}">
                    <a16:creationId xmlns:a16="http://schemas.microsoft.com/office/drawing/2014/main" id="{337F7D02-4510-849D-F159-DA11DB5A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2" y="4469248"/>
                <a:ext cx="8611377" cy="478746"/>
              </a:xfrm>
              <a:prstGeom prst="rect">
                <a:avLst/>
              </a:prstGeom>
              <a:blipFill>
                <a:blip r:embed="rId3"/>
                <a:stretch>
                  <a:fillRect l="-147" t="-7692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1580AB05-63C3-9798-78A6-51239DBC42DA}"/>
              </a:ext>
            </a:extLst>
          </p:cNvPr>
          <p:cNvGrpSpPr/>
          <p:nvPr/>
        </p:nvGrpSpPr>
        <p:grpSpPr>
          <a:xfrm>
            <a:off x="5676269" y="1584503"/>
            <a:ext cx="3190661" cy="2160000"/>
            <a:chOff x="5925368" y="2484296"/>
            <a:chExt cx="3063500" cy="2073914"/>
          </a:xfrm>
          <a:solidFill>
            <a:schemeClr val="accent2"/>
          </a:solidFill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D7D61EE5-3A5D-D713-4C73-85B52EBB660D}"/>
                </a:ext>
              </a:extLst>
            </p:cNvPr>
            <p:cNvSpPr/>
            <p:nvPr/>
          </p:nvSpPr>
          <p:spPr>
            <a:xfrm>
              <a:off x="7458897" y="3016635"/>
              <a:ext cx="535308" cy="622042"/>
            </a:xfrm>
            <a:custGeom>
              <a:avLst/>
              <a:gdLst>
                <a:gd name="connsiteX0" fmla="*/ 0 w 334994"/>
                <a:gd name="connsiteY0" fmla="*/ 194636 h 389272"/>
                <a:gd name="connsiteX1" fmla="*/ 334994 w 334994"/>
                <a:gd name="connsiteY1" fmla="*/ 0 h 389272"/>
                <a:gd name="connsiteX2" fmla="*/ 334994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194636"/>
                  </a:moveTo>
                  <a:lnTo>
                    <a:pt x="334994" y="0"/>
                  </a:lnTo>
                  <a:lnTo>
                    <a:pt x="334994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C38B3E6B-1511-A8AA-5A69-03329AEC8537}"/>
                </a:ext>
              </a:extLst>
            </p:cNvPr>
            <p:cNvSpPr/>
            <p:nvPr/>
          </p:nvSpPr>
          <p:spPr>
            <a:xfrm>
              <a:off x="6920074" y="2741392"/>
              <a:ext cx="587868" cy="608450"/>
            </a:xfrm>
            <a:custGeom>
              <a:avLst/>
              <a:gdLst>
                <a:gd name="connsiteX0" fmla="*/ 0 w 367886"/>
                <a:gd name="connsiteY0" fmla="*/ 260476 h 380766"/>
                <a:gd name="connsiteX1" fmla="*/ 287463 w 367886"/>
                <a:gd name="connsiteY1" fmla="*/ 0 h 380766"/>
                <a:gd name="connsiteX2" fmla="*/ 367887 w 367886"/>
                <a:gd name="connsiteY2" fmla="*/ 380766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6" h="380766">
                  <a:moveTo>
                    <a:pt x="0" y="260476"/>
                  </a:moveTo>
                  <a:lnTo>
                    <a:pt x="287463" y="0"/>
                  </a:lnTo>
                  <a:lnTo>
                    <a:pt x="367887" y="380766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BBAC936B-062A-1FBA-6E7D-75D403E51631}"/>
                </a:ext>
              </a:extLst>
            </p:cNvPr>
            <p:cNvSpPr/>
            <p:nvPr/>
          </p:nvSpPr>
          <p:spPr>
            <a:xfrm>
              <a:off x="7994205" y="3327656"/>
              <a:ext cx="994663" cy="984497"/>
            </a:xfrm>
            <a:custGeom>
              <a:avLst/>
              <a:gdLst>
                <a:gd name="connsiteX0" fmla="*/ 622457 w 622457"/>
                <a:gd name="connsiteY0" fmla="*/ 260476 h 616095"/>
                <a:gd name="connsiteX1" fmla="*/ 465123 w 622457"/>
                <a:gd name="connsiteY1" fmla="*/ 616095 h 616095"/>
                <a:gd name="connsiteX2" fmla="*/ 80424 w 622457"/>
                <a:gd name="connsiteY2" fmla="*/ 575402 h 616095"/>
                <a:gd name="connsiteX3" fmla="*/ 0 w 622457"/>
                <a:gd name="connsiteY3" fmla="*/ 194636 h 616095"/>
                <a:gd name="connsiteX4" fmla="*/ 334994 w 622457"/>
                <a:gd name="connsiteY4" fmla="*/ 0 h 6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7" h="616095">
                  <a:moveTo>
                    <a:pt x="622457" y="260476"/>
                  </a:moveTo>
                  <a:lnTo>
                    <a:pt x="465123" y="616095"/>
                  </a:lnTo>
                  <a:lnTo>
                    <a:pt x="80424" y="575402"/>
                  </a:lnTo>
                  <a:lnTo>
                    <a:pt x="0" y="194636"/>
                  </a:lnTo>
                  <a:lnTo>
                    <a:pt x="334994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E7BCF79E-6E37-32FA-3B2D-EC896737495D}"/>
                </a:ext>
              </a:extLst>
            </p:cNvPr>
            <p:cNvSpPr/>
            <p:nvPr/>
          </p:nvSpPr>
          <p:spPr>
            <a:xfrm>
              <a:off x="7994205" y="3016635"/>
              <a:ext cx="535308" cy="622042"/>
            </a:xfrm>
            <a:custGeom>
              <a:avLst/>
              <a:gdLst>
                <a:gd name="connsiteX0" fmla="*/ 0 w 334994"/>
                <a:gd name="connsiteY0" fmla="*/ 0 h 389272"/>
                <a:gd name="connsiteX1" fmla="*/ 334994 w 334994"/>
                <a:gd name="connsiteY1" fmla="*/ 194636 h 389272"/>
                <a:gd name="connsiteX2" fmla="*/ 0 w 334994"/>
                <a:gd name="connsiteY2" fmla="*/ 389272 h 3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994" h="389272">
                  <a:moveTo>
                    <a:pt x="0" y="0"/>
                  </a:moveTo>
                  <a:lnTo>
                    <a:pt x="334994" y="194636"/>
                  </a:lnTo>
                  <a:lnTo>
                    <a:pt x="0" y="38927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916BF0BA-5E7D-837D-8F45-8F2B491CC39A}"/>
                </a:ext>
              </a:extLst>
            </p:cNvPr>
            <p:cNvSpPr/>
            <p:nvPr/>
          </p:nvSpPr>
          <p:spPr>
            <a:xfrm>
              <a:off x="7128097" y="3573718"/>
              <a:ext cx="994661" cy="984492"/>
            </a:xfrm>
            <a:custGeom>
              <a:avLst/>
              <a:gdLst>
                <a:gd name="connsiteX0" fmla="*/ 622457 w 622456"/>
                <a:gd name="connsiteY0" fmla="*/ 421456 h 616092"/>
                <a:gd name="connsiteX1" fmla="*/ 287462 w 622456"/>
                <a:gd name="connsiteY1" fmla="*/ 616092 h 616092"/>
                <a:gd name="connsiteX2" fmla="*/ 0 w 622456"/>
                <a:gd name="connsiteY2" fmla="*/ 355619 h 616092"/>
                <a:gd name="connsiteX3" fmla="*/ 157334 w 622456"/>
                <a:gd name="connsiteY3" fmla="*/ 0 h 616092"/>
                <a:gd name="connsiteX4" fmla="*/ 542032 w 622456"/>
                <a:gd name="connsiteY4" fmla="*/ 40690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6" h="616092">
                  <a:moveTo>
                    <a:pt x="622457" y="421456"/>
                  </a:moveTo>
                  <a:lnTo>
                    <a:pt x="287462" y="616092"/>
                  </a:lnTo>
                  <a:lnTo>
                    <a:pt x="0" y="355619"/>
                  </a:lnTo>
                  <a:lnTo>
                    <a:pt x="157334" y="0"/>
                  </a:lnTo>
                  <a:lnTo>
                    <a:pt x="542032" y="4069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75AFD037-77C6-81C6-17DF-146BC48657F6}"/>
                </a:ext>
              </a:extLst>
            </p:cNvPr>
            <p:cNvSpPr/>
            <p:nvPr/>
          </p:nvSpPr>
          <p:spPr>
            <a:xfrm>
              <a:off x="6384870" y="3157460"/>
              <a:ext cx="994658" cy="984492"/>
            </a:xfrm>
            <a:custGeom>
              <a:avLst/>
              <a:gdLst>
                <a:gd name="connsiteX0" fmla="*/ 0 w 622454"/>
                <a:gd name="connsiteY0" fmla="*/ 194636 h 616092"/>
                <a:gd name="connsiteX1" fmla="*/ 334994 w 622454"/>
                <a:gd name="connsiteY1" fmla="*/ 0 h 616092"/>
                <a:gd name="connsiteX2" fmla="*/ 622454 w 622454"/>
                <a:gd name="connsiteY2" fmla="*/ 260473 h 616092"/>
                <a:gd name="connsiteX3" fmla="*/ 465123 w 622454"/>
                <a:gd name="connsiteY3" fmla="*/ 616092 h 616092"/>
                <a:gd name="connsiteX4" fmla="*/ 80424 w 622454"/>
                <a:gd name="connsiteY4" fmla="*/ 575402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0" y="194636"/>
                  </a:moveTo>
                  <a:lnTo>
                    <a:pt x="334994" y="0"/>
                  </a:lnTo>
                  <a:lnTo>
                    <a:pt x="622454" y="260473"/>
                  </a:lnTo>
                  <a:lnTo>
                    <a:pt x="465123" y="616092"/>
                  </a:lnTo>
                  <a:lnTo>
                    <a:pt x="80424" y="575402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632E7C6-1587-5D5C-AB08-240921AB2DE4}"/>
                </a:ext>
              </a:extLst>
            </p:cNvPr>
            <p:cNvSpPr/>
            <p:nvPr/>
          </p:nvSpPr>
          <p:spPr>
            <a:xfrm>
              <a:off x="6791510" y="2549282"/>
              <a:ext cx="587865" cy="608450"/>
            </a:xfrm>
            <a:custGeom>
              <a:avLst/>
              <a:gdLst>
                <a:gd name="connsiteX0" fmla="*/ 367884 w 367884"/>
                <a:gd name="connsiteY0" fmla="*/ 120290 h 380766"/>
                <a:gd name="connsiteX1" fmla="*/ 80424 w 367884"/>
                <a:gd name="connsiteY1" fmla="*/ 380766 h 380766"/>
                <a:gd name="connsiteX2" fmla="*/ 0 w 367884"/>
                <a:gd name="connsiteY2" fmla="*/ 0 h 3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884" h="380766">
                  <a:moveTo>
                    <a:pt x="367884" y="120290"/>
                  </a:moveTo>
                  <a:lnTo>
                    <a:pt x="80424" y="380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588B2129-FB36-F498-8893-2026A1D8DC73}"/>
                </a:ext>
              </a:extLst>
            </p:cNvPr>
            <p:cNvSpPr/>
            <p:nvPr/>
          </p:nvSpPr>
          <p:spPr>
            <a:xfrm>
              <a:off x="5925368" y="2484296"/>
              <a:ext cx="994658" cy="984492"/>
            </a:xfrm>
            <a:custGeom>
              <a:avLst/>
              <a:gdLst>
                <a:gd name="connsiteX0" fmla="*/ 157331 w 622454"/>
                <a:gd name="connsiteY0" fmla="*/ 0 h 616092"/>
                <a:gd name="connsiteX1" fmla="*/ 542030 w 622454"/>
                <a:gd name="connsiteY1" fmla="*/ 40690 h 616092"/>
                <a:gd name="connsiteX2" fmla="*/ 622454 w 622454"/>
                <a:gd name="connsiteY2" fmla="*/ 421456 h 616092"/>
                <a:gd name="connsiteX3" fmla="*/ 287460 w 622454"/>
                <a:gd name="connsiteY3" fmla="*/ 616092 h 616092"/>
                <a:gd name="connsiteX4" fmla="*/ 0 w 622454"/>
                <a:gd name="connsiteY4" fmla="*/ 355619 h 61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54" h="616092">
                  <a:moveTo>
                    <a:pt x="157331" y="0"/>
                  </a:moveTo>
                  <a:lnTo>
                    <a:pt x="542030" y="40690"/>
                  </a:lnTo>
                  <a:lnTo>
                    <a:pt x="622454" y="421456"/>
                  </a:lnTo>
                  <a:lnTo>
                    <a:pt x="287460" y="616092"/>
                  </a:lnTo>
                  <a:lnTo>
                    <a:pt x="0" y="355619"/>
                  </a:ln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2400"/>
            </a:p>
          </p:txBody>
        </p:sp>
      </p:grp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8D2886D3-4DF5-E162-A2AE-5B527EA678C1}"/>
              </a:ext>
            </a:extLst>
          </p:cNvPr>
          <p:cNvGrpSpPr/>
          <p:nvPr/>
        </p:nvGrpSpPr>
        <p:grpSpPr>
          <a:xfrm>
            <a:off x="6155205" y="1912236"/>
            <a:ext cx="2439896" cy="1504534"/>
            <a:chOff x="6155205" y="1427056"/>
            <a:chExt cx="2439896" cy="1504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B9B45FBD-F0B6-F763-3837-5461CBC2F153}"/>
                    </a:ext>
                  </a:extLst>
                </p:cNvPr>
                <p:cNvSpPr txBox="1"/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B9B45FBD-F0B6-F763-3837-5461CBC2F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205" y="1427056"/>
                  <a:ext cx="65571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BA8DBB4F-FC72-3C46-A4F5-21C4707DC45B}"/>
                    </a:ext>
                  </a:extLst>
                </p:cNvPr>
                <p:cNvSpPr txBox="1"/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テキスト ボックス 199">
                  <a:extLst>
                    <a:ext uri="{FF2B5EF4-FFF2-40B4-BE49-F238E27FC236}">
                      <a16:creationId xmlns:a16="http://schemas.microsoft.com/office/drawing/2014/main" id="{BA8DBB4F-FC72-3C46-A4F5-21C4707DC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29" y="2069427"/>
                  <a:ext cx="65571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6BA92B1F-E22A-149A-54A3-80201A3503DC}"/>
                    </a:ext>
                  </a:extLst>
                </p:cNvPr>
                <p:cNvSpPr txBox="1"/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6BA92B1F-E22A-149A-54A3-80201A3503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19" y="2558462"/>
                  <a:ext cx="6557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1D29D8C8-E782-49F3-AD18-97D868E9BC73}"/>
                    </a:ext>
                  </a:extLst>
                </p:cNvPr>
                <p:cNvSpPr txBox="1"/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テキスト ボックス 201">
                  <a:extLst>
                    <a:ext uri="{FF2B5EF4-FFF2-40B4-BE49-F238E27FC236}">
                      <a16:creationId xmlns:a16="http://schemas.microsoft.com/office/drawing/2014/main" id="{1D29D8C8-E782-49F3-AD18-97D868E9B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1906" y="2562258"/>
                  <a:ext cx="65571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0435C473-7679-EB28-DDCB-DD9EA7DD81F7}"/>
                    </a:ext>
                  </a:extLst>
                </p:cNvPr>
                <p:cNvSpPr txBox="1"/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テキスト ボックス 202">
                  <a:extLst>
                    <a:ext uri="{FF2B5EF4-FFF2-40B4-BE49-F238E27FC236}">
                      <a16:creationId xmlns:a16="http://schemas.microsoft.com/office/drawing/2014/main" id="{0435C473-7679-EB28-DDCB-DD9EA7DD8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86" y="2242244"/>
                  <a:ext cx="65571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7ED38CA5-AED4-36FA-FA2C-1A5D911A3BA9}"/>
                    </a:ext>
                  </a:extLst>
                </p:cNvPr>
                <p:cNvSpPr txBox="1"/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テキスト ボックス 203">
                  <a:extLst>
                    <a:ext uri="{FF2B5EF4-FFF2-40B4-BE49-F238E27FC236}">
                      <a16:creationId xmlns:a16="http://schemas.microsoft.com/office/drawing/2014/main" id="{7ED38CA5-AED4-36FA-FA2C-1A5D911A3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214" y="1924071"/>
                  <a:ext cx="65571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38DECA00-400C-7067-9812-9EF9F2CAEEC1}"/>
                    </a:ext>
                  </a:extLst>
                </p:cNvPr>
                <p:cNvSpPr txBox="1"/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テキスト ボックス 204">
                  <a:extLst>
                    <a:ext uri="{FF2B5EF4-FFF2-40B4-BE49-F238E27FC236}">
                      <a16:creationId xmlns:a16="http://schemas.microsoft.com/office/drawing/2014/main" id="{38DECA00-400C-7067-9812-9EF9F2CAE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115" y="1653437"/>
                  <a:ext cx="65571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2371EF96-6B16-B7B4-1CCE-ABC20A4AC560}"/>
              </a:ext>
            </a:extLst>
          </p:cNvPr>
          <p:cNvGrpSpPr/>
          <p:nvPr/>
        </p:nvGrpSpPr>
        <p:grpSpPr>
          <a:xfrm>
            <a:off x="6154684" y="1780329"/>
            <a:ext cx="2233824" cy="2446320"/>
            <a:chOff x="6154684" y="-141261"/>
            <a:chExt cx="2233824" cy="2446320"/>
          </a:xfrm>
        </p:grpSpPr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841AE232-B60F-B87B-21FE-BDFFEAC22B6E}"/>
                </a:ext>
              </a:extLst>
            </p:cNvPr>
            <p:cNvCxnSpPr>
              <a:cxnSpLocks/>
              <a:stCxn id="186" idx="0"/>
              <a:endCxn id="191" idx="0"/>
            </p:cNvCxnSpPr>
            <p:nvPr/>
          </p:nvCxnSpPr>
          <p:spPr>
            <a:xfrm flipV="1">
              <a:off x="6712264" y="58901"/>
              <a:ext cx="478365" cy="4333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B224C026-6C14-7AE2-1B4E-4A46228FFAFF}"/>
                </a:ext>
              </a:extLst>
            </p:cNvPr>
            <p:cNvCxnSpPr>
              <a:cxnSpLocks/>
              <a:stCxn id="186" idx="0"/>
              <a:endCxn id="192" idx="1"/>
            </p:cNvCxnSpPr>
            <p:nvPr/>
          </p:nvCxnSpPr>
          <p:spPr>
            <a:xfrm flipH="1" flipV="1">
              <a:off x="6578365" y="-141261"/>
              <a:ext cx="133899" cy="6335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8417D186-1E25-8FC7-8CE6-C645D12AFBB8}"/>
                </a:ext>
              </a:extLst>
            </p:cNvPr>
            <p:cNvCxnSpPr>
              <a:cxnSpLocks/>
              <a:stCxn id="190" idx="3"/>
              <a:endCxn id="190" idx="2"/>
            </p:cNvCxnSpPr>
            <p:nvPr/>
          </p:nvCxnSpPr>
          <p:spPr>
            <a:xfrm flipV="1">
              <a:off x="6928944" y="925628"/>
              <a:ext cx="261845" cy="591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24A8B424-AD1E-F1D9-E324-EE58D87B0B63}"/>
                </a:ext>
              </a:extLst>
            </p:cNvPr>
            <p:cNvCxnSpPr>
              <a:cxnSpLocks/>
              <a:stCxn id="189" idx="0"/>
              <a:endCxn id="189" idx="4"/>
            </p:cNvCxnSpPr>
            <p:nvPr/>
          </p:nvCxnSpPr>
          <p:spPr>
            <a:xfrm flipH="1" flipV="1">
              <a:off x="7831020" y="993382"/>
              <a:ext cx="133851" cy="6337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990DEB56-C9F2-2207-674A-83246DD6B21C}"/>
                </a:ext>
              </a:extLst>
            </p:cNvPr>
            <p:cNvCxnSpPr>
              <a:cxnSpLocks/>
              <a:stCxn id="189" idx="4"/>
              <a:endCxn id="188" idx="0"/>
            </p:cNvCxnSpPr>
            <p:nvPr/>
          </p:nvCxnSpPr>
          <p:spPr>
            <a:xfrm flipH="1" flipV="1">
              <a:off x="7830980" y="345455"/>
              <a:ext cx="40" cy="64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7D70AD91-08BA-EA78-D7BA-44B1B7D9F7D4}"/>
                </a:ext>
              </a:extLst>
            </p:cNvPr>
            <p:cNvCxnSpPr>
              <a:cxnSpLocks/>
              <a:stCxn id="189" idx="4"/>
              <a:endCxn id="188" idx="1"/>
            </p:cNvCxnSpPr>
            <p:nvPr/>
          </p:nvCxnSpPr>
          <p:spPr>
            <a:xfrm flipV="1">
              <a:off x="7831020" y="669386"/>
              <a:ext cx="557488" cy="3239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FC252CA1-9D2A-DC1B-6F1E-8A0D4F59C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4684" y="1981128"/>
              <a:ext cx="557527" cy="3239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2641FA7F-C5CF-E87E-F118-BDA46FD8473B}"/>
                  </a:ext>
                </a:extLst>
              </p:cNvPr>
              <p:cNvSpPr txBox="1"/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Minimal overlapping </a:t>
                </a: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partial unfolding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2641FA7F-C5CF-E87E-F118-BDA46FD8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81" y="3485632"/>
                <a:ext cx="3007989" cy="830997"/>
              </a:xfrm>
              <a:prstGeom prst="rect">
                <a:avLst/>
              </a:prstGeom>
              <a:blipFill>
                <a:blip r:embed="rId11"/>
                <a:stretch>
                  <a:fillRect l="-3376" t="-6061" r="-2532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角丸四角形吹き出し 217">
            <a:extLst>
              <a:ext uri="{FF2B5EF4-FFF2-40B4-BE49-F238E27FC236}">
                <a16:creationId xmlns:a16="http://schemas.microsoft.com/office/drawing/2014/main" id="{AC37F354-01A3-B35D-FF2B-BEA2C80B2DE0}"/>
              </a:ext>
            </a:extLst>
          </p:cNvPr>
          <p:cNvSpPr/>
          <p:nvPr/>
        </p:nvSpPr>
        <p:spPr>
          <a:xfrm>
            <a:off x="7625786" y="4335745"/>
            <a:ext cx="1206443" cy="457200"/>
          </a:xfrm>
          <a:prstGeom prst="wedgeRoundRectCallout">
            <a:avLst>
              <a:gd name="adj1" fmla="val -72943"/>
              <a:gd name="adj2" fmla="val -62500"/>
              <a:gd name="adj3" fmla="val 16667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MOPU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C35B025A-1785-5C46-D8BE-DD7581B4F3DC}"/>
                  </a:ext>
                </a:extLst>
              </p:cNvPr>
              <p:cNvSpPr/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solidFill>
                <a:srgbClr val="FFFAFC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spc="-3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 spc="-3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, the edge unfoldings always overlaps. </a:t>
                </a:r>
                <a:endParaRPr kumimoji="1" lang="ja-JP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C35B025A-1785-5C46-D8BE-DD7581B4F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6" y="5941044"/>
                <a:ext cx="8627653" cy="479419"/>
              </a:xfrm>
              <a:prstGeom prst="rect">
                <a:avLst/>
              </a:prstGeom>
              <a:blipFill>
                <a:blip r:embed="rId12"/>
                <a:stretch>
                  <a:fillRect l="-440" t="-10000" b="-1750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5A249E28-3134-9F8B-7665-9C3039796910}"/>
              </a:ext>
            </a:extLst>
          </p:cNvPr>
          <p:cNvSpPr txBox="1"/>
          <p:nvPr/>
        </p:nvSpPr>
        <p:spPr>
          <a:xfrm>
            <a:off x="256216" y="5466817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A4E3E44-5D15-13B1-3170-27570AC79A66}"/>
                  </a:ext>
                </a:extLst>
              </p:cNvPr>
              <p:cNvSpPr txBox="1"/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i="1" dirty="0"/>
                  <a:t>　　</a:t>
                </a:r>
                <a:endParaRPr lang="ja-JP" altLang="en-US" sz="2400" i="1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A4E3E44-5D15-13B1-3170-27570AC79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1" y="4941162"/>
                <a:ext cx="4520021" cy="461665"/>
              </a:xfrm>
              <a:prstGeom prst="rect">
                <a:avLst/>
              </a:prstGeom>
              <a:blipFill>
                <a:blip r:embed="rId13"/>
                <a:stretch>
                  <a:fillRect l="-280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1FD9F1F-4E70-7452-EDDD-1554586EC9A3}"/>
                  </a:ext>
                </a:extLst>
              </p:cNvPr>
              <p:cNvSpPr txBox="1"/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𝑁𝐶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i="1" dirty="0"/>
                  <a:t> 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1FD9F1F-4E70-7452-EDDD-1554586E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74" y="4941162"/>
                <a:ext cx="4007285" cy="461665"/>
              </a:xfrm>
              <a:prstGeom prst="rect">
                <a:avLst/>
              </a:prstGeom>
              <a:blipFill>
                <a:blip r:embed="rId14"/>
                <a:stretch>
                  <a:fillRect l="-316"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角丸四角形吹き出し 53">
            <a:extLst>
              <a:ext uri="{FF2B5EF4-FFF2-40B4-BE49-F238E27FC236}">
                <a16:creationId xmlns:a16="http://schemas.microsoft.com/office/drawing/2014/main" id="{E0454F6E-3D64-CB4F-6F67-8E04EB746217}"/>
              </a:ext>
            </a:extLst>
          </p:cNvPr>
          <p:cNvSpPr/>
          <p:nvPr/>
        </p:nvSpPr>
        <p:spPr>
          <a:xfrm>
            <a:off x="266311" y="1254438"/>
            <a:ext cx="8665092" cy="3852975"/>
          </a:xfrm>
          <a:custGeom>
            <a:avLst/>
            <a:gdLst>
              <a:gd name="connsiteX0" fmla="*/ 0 w 8665092"/>
              <a:gd name="connsiteY0" fmla="*/ 498950 h 2993639"/>
              <a:gd name="connsiteX1" fmla="*/ 498950 w 8665092"/>
              <a:gd name="connsiteY1" fmla="*/ 0 h 2993639"/>
              <a:gd name="connsiteX2" fmla="*/ 1444182 w 8665092"/>
              <a:gd name="connsiteY2" fmla="*/ 0 h 2993639"/>
              <a:gd name="connsiteX3" fmla="*/ 1444182 w 8665092"/>
              <a:gd name="connsiteY3" fmla="*/ 0 h 2993639"/>
              <a:gd name="connsiteX4" fmla="*/ 3610455 w 8665092"/>
              <a:gd name="connsiteY4" fmla="*/ 0 h 2993639"/>
              <a:gd name="connsiteX5" fmla="*/ 8166142 w 8665092"/>
              <a:gd name="connsiteY5" fmla="*/ 0 h 2993639"/>
              <a:gd name="connsiteX6" fmla="*/ 8665092 w 8665092"/>
              <a:gd name="connsiteY6" fmla="*/ 498950 h 2993639"/>
              <a:gd name="connsiteX7" fmla="*/ 8665092 w 8665092"/>
              <a:gd name="connsiteY7" fmla="*/ 1746289 h 2993639"/>
              <a:gd name="connsiteX8" fmla="*/ 8665092 w 8665092"/>
              <a:gd name="connsiteY8" fmla="*/ 1746289 h 2993639"/>
              <a:gd name="connsiteX9" fmla="*/ 8665092 w 8665092"/>
              <a:gd name="connsiteY9" fmla="*/ 2494699 h 2993639"/>
              <a:gd name="connsiteX10" fmla="*/ 8665092 w 8665092"/>
              <a:gd name="connsiteY10" fmla="*/ 2494689 h 2993639"/>
              <a:gd name="connsiteX11" fmla="*/ 8166142 w 8665092"/>
              <a:gd name="connsiteY11" fmla="*/ 2993639 h 2993639"/>
              <a:gd name="connsiteX12" fmla="*/ 3610455 w 8665092"/>
              <a:gd name="connsiteY12" fmla="*/ 2993639 h 2993639"/>
              <a:gd name="connsiteX13" fmla="*/ 4135762 w 8665092"/>
              <a:gd name="connsiteY13" fmla="*/ 3499085 h 2993639"/>
              <a:gd name="connsiteX14" fmla="*/ 1444182 w 8665092"/>
              <a:gd name="connsiteY14" fmla="*/ 2993639 h 2993639"/>
              <a:gd name="connsiteX15" fmla="*/ 498950 w 8665092"/>
              <a:gd name="connsiteY15" fmla="*/ 2993639 h 2993639"/>
              <a:gd name="connsiteX16" fmla="*/ 0 w 8665092"/>
              <a:gd name="connsiteY16" fmla="*/ 2494689 h 2993639"/>
              <a:gd name="connsiteX17" fmla="*/ 0 w 8665092"/>
              <a:gd name="connsiteY17" fmla="*/ 2494699 h 2993639"/>
              <a:gd name="connsiteX18" fmla="*/ 0 w 8665092"/>
              <a:gd name="connsiteY18" fmla="*/ 1746289 h 2993639"/>
              <a:gd name="connsiteX19" fmla="*/ 0 w 8665092"/>
              <a:gd name="connsiteY19" fmla="*/ 1746289 h 2993639"/>
              <a:gd name="connsiteX20" fmla="*/ 0 w 8665092"/>
              <a:gd name="connsiteY20" fmla="*/ 498950 h 2993639"/>
              <a:gd name="connsiteX0" fmla="*/ 0 w 8665092"/>
              <a:gd name="connsiteY0" fmla="*/ 498950 h 3499085"/>
              <a:gd name="connsiteX1" fmla="*/ 498950 w 8665092"/>
              <a:gd name="connsiteY1" fmla="*/ 0 h 3499085"/>
              <a:gd name="connsiteX2" fmla="*/ 1444182 w 8665092"/>
              <a:gd name="connsiteY2" fmla="*/ 0 h 3499085"/>
              <a:gd name="connsiteX3" fmla="*/ 1444182 w 8665092"/>
              <a:gd name="connsiteY3" fmla="*/ 0 h 3499085"/>
              <a:gd name="connsiteX4" fmla="*/ 3610455 w 8665092"/>
              <a:gd name="connsiteY4" fmla="*/ 0 h 3499085"/>
              <a:gd name="connsiteX5" fmla="*/ 8166142 w 8665092"/>
              <a:gd name="connsiteY5" fmla="*/ 0 h 3499085"/>
              <a:gd name="connsiteX6" fmla="*/ 8665092 w 8665092"/>
              <a:gd name="connsiteY6" fmla="*/ 498950 h 3499085"/>
              <a:gd name="connsiteX7" fmla="*/ 8665092 w 8665092"/>
              <a:gd name="connsiteY7" fmla="*/ 1746289 h 3499085"/>
              <a:gd name="connsiteX8" fmla="*/ 8665092 w 8665092"/>
              <a:gd name="connsiteY8" fmla="*/ 1746289 h 3499085"/>
              <a:gd name="connsiteX9" fmla="*/ 8665092 w 8665092"/>
              <a:gd name="connsiteY9" fmla="*/ 2494699 h 3499085"/>
              <a:gd name="connsiteX10" fmla="*/ 8665092 w 8665092"/>
              <a:gd name="connsiteY10" fmla="*/ 2494689 h 3499085"/>
              <a:gd name="connsiteX11" fmla="*/ 8166142 w 8665092"/>
              <a:gd name="connsiteY11" fmla="*/ 2993639 h 3499085"/>
              <a:gd name="connsiteX12" fmla="*/ 3610455 w 8665092"/>
              <a:gd name="connsiteY12" fmla="*/ 2993639 h 3499085"/>
              <a:gd name="connsiteX13" fmla="*/ 4135762 w 8665092"/>
              <a:gd name="connsiteY13" fmla="*/ 3499085 h 3499085"/>
              <a:gd name="connsiteX14" fmla="*/ 3225917 w 8665092"/>
              <a:gd name="connsiteY14" fmla="*/ 2993639 h 3499085"/>
              <a:gd name="connsiteX15" fmla="*/ 498950 w 8665092"/>
              <a:gd name="connsiteY15" fmla="*/ 2993639 h 3499085"/>
              <a:gd name="connsiteX16" fmla="*/ 0 w 8665092"/>
              <a:gd name="connsiteY16" fmla="*/ 2494689 h 3499085"/>
              <a:gd name="connsiteX17" fmla="*/ 0 w 8665092"/>
              <a:gd name="connsiteY17" fmla="*/ 2494699 h 3499085"/>
              <a:gd name="connsiteX18" fmla="*/ 0 w 8665092"/>
              <a:gd name="connsiteY18" fmla="*/ 1746289 h 3499085"/>
              <a:gd name="connsiteX19" fmla="*/ 0 w 8665092"/>
              <a:gd name="connsiteY19" fmla="*/ 1746289 h 3499085"/>
              <a:gd name="connsiteX20" fmla="*/ 0 w 8665092"/>
              <a:gd name="connsiteY20" fmla="*/ 498950 h 3499085"/>
              <a:gd name="connsiteX0" fmla="*/ 0 w 8665092"/>
              <a:gd name="connsiteY0" fmla="*/ 498950 h 3173029"/>
              <a:gd name="connsiteX1" fmla="*/ 498950 w 8665092"/>
              <a:gd name="connsiteY1" fmla="*/ 0 h 3173029"/>
              <a:gd name="connsiteX2" fmla="*/ 1444182 w 8665092"/>
              <a:gd name="connsiteY2" fmla="*/ 0 h 3173029"/>
              <a:gd name="connsiteX3" fmla="*/ 1444182 w 8665092"/>
              <a:gd name="connsiteY3" fmla="*/ 0 h 3173029"/>
              <a:gd name="connsiteX4" fmla="*/ 3610455 w 8665092"/>
              <a:gd name="connsiteY4" fmla="*/ 0 h 3173029"/>
              <a:gd name="connsiteX5" fmla="*/ 8166142 w 8665092"/>
              <a:gd name="connsiteY5" fmla="*/ 0 h 3173029"/>
              <a:gd name="connsiteX6" fmla="*/ 8665092 w 8665092"/>
              <a:gd name="connsiteY6" fmla="*/ 498950 h 3173029"/>
              <a:gd name="connsiteX7" fmla="*/ 8665092 w 8665092"/>
              <a:gd name="connsiteY7" fmla="*/ 1746289 h 3173029"/>
              <a:gd name="connsiteX8" fmla="*/ 8665092 w 8665092"/>
              <a:gd name="connsiteY8" fmla="*/ 1746289 h 3173029"/>
              <a:gd name="connsiteX9" fmla="*/ 8665092 w 8665092"/>
              <a:gd name="connsiteY9" fmla="*/ 2494699 h 3173029"/>
              <a:gd name="connsiteX10" fmla="*/ 8665092 w 8665092"/>
              <a:gd name="connsiteY10" fmla="*/ 2494689 h 3173029"/>
              <a:gd name="connsiteX11" fmla="*/ 8166142 w 8665092"/>
              <a:gd name="connsiteY11" fmla="*/ 2993639 h 3173029"/>
              <a:gd name="connsiteX12" fmla="*/ 3610455 w 8665092"/>
              <a:gd name="connsiteY12" fmla="*/ 2993639 h 3173029"/>
              <a:gd name="connsiteX13" fmla="*/ 2833435 w 8665092"/>
              <a:gd name="connsiteY13" fmla="*/ 3173029 h 3173029"/>
              <a:gd name="connsiteX14" fmla="*/ 3225917 w 8665092"/>
              <a:gd name="connsiteY14" fmla="*/ 2993639 h 3173029"/>
              <a:gd name="connsiteX15" fmla="*/ 498950 w 8665092"/>
              <a:gd name="connsiteY15" fmla="*/ 2993639 h 3173029"/>
              <a:gd name="connsiteX16" fmla="*/ 0 w 8665092"/>
              <a:gd name="connsiteY16" fmla="*/ 2494689 h 3173029"/>
              <a:gd name="connsiteX17" fmla="*/ 0 w 8665092"/>
              <a:gd name="connsiteY17" fmla="*/ 2494699 h 3173029"/>
              <a:gd name="connsiteX18" fmla="*/ 0 w 8665092"/>
              <a:gd name="connsiteY18" fmla="*/ 1746289 h 3173029"/>
              <a:gd name="connsiteX19" fmla="*/ 0 w 8665092"/>
              <a:gd name="connsiteY19" fmla="*/ 1746289 h 3173029"/>
              <a:gd name="connsiteX20" fmla="*/ 0 w 8665092"/>
              <a:gd name="connsiteY20" fmla="*/ 498950 h 3173029"/>
              <a:gd name="connsiteX0" fmla="*/ 0 w 8665092"/>
              <a:gd name="connsiteY0" fmla="*/ 498950 h 3246297"/>
              <a:gd name="connsiteX1" fmla="*/ 498950 w 8665092"/>
              <a:gd name="connsiteY1" fmla="*/ 0 h 3246297"/>
              <a:gd name="connsiteX2" fmla="*/ 1444182 w 8665092"/>
              <a:gd name="connsiteY2" fmla="*/ 0 h 3246297"/>
              <a:gd name="connsiteX3" fmla="*/ 1444182 w 8665092"/>
              <a:gd name="connsiteY3" fmla="*/ 0 h 3246297"/>
              <a:gd name="connsiteX4" fmla="*/ 3610455 w 8665092"/>
              <a:gd name="connsiteY4" fmla="*/ 0 h 3246297"/>
              <a:gd name="connsiteX5" fmla="*/ 8166142 w 8665092"/>
              <a:gd name="connsiteY5" fmla="*/ 0 h 3246297"/>
              <a:gd name="connsiteX6" fmla="*/ 8665092 w 8665092"/>
              <a:gd name="connsiteY6" fmla="*/ 498950 h 3246297"/>
              <a:gd name="connsiteX7" fmla="*/ 8665092 w 8665092"/>
              <a:gd name="connsiteY7" fmla="*/ 1746289 h 3246297"/>
              <a:gd name="connsiteX8" fmla="*/ 8665092 w 8665092"/>
              <a:gd name="connsiteY8" fmla="*/ 1746289 h 3246297"/>
              <a:gd name="connsiteX9" fmla="*/ 8665092 w 8665092"/>
              <a:gd name="connsiteY9" fmla="*/ 2494699 h 3246297"/>
              <a:gd name="connsiteX10" fmla="*/ 8665092 w 8665092"/>
              <a:gd name="connsiteY10" fmla="*/ 2494689 h 3246297"/>
              <a:gd name="connsiteX11" fmla="*/ 8166142 w 8665092"/>
              <a:gd name="connsiteY11" fmla="*/ 2993639 h 3246297"/>
              <a:gd name="connsiteX12" fmla="*/ 3610455 w 8665092"/>
              <a:gd name="connsiteY12" fmla="*/ 2993639 h 3246297"/>
              <a:gd name="connsiteX13" fmla="*/ 2842672 w 8665092"/>
              <a:gd name="connsiteY13" fmla="*/ 3246297 h 3246297"/>
              <a:gd name="connsiteX14" fmla="*/ 3225917 w 8665092"/>
              <a:gd name="connsiteY14" fmla="*/ 2993639 h 3246297"/>
              <a:gd name="connsiteX15" fmla="*/ 498950 w 8665092"/>
              <a:gd name="connsiteY15" fmla="*/ 2993639 h 3246297"/>
              <a:gd name="connsiteX16" fmla="*/ 0 w 8665092"/>
              <a:gd name="connsiteY16" fmla="*/ 2494689 h 3246297"/>
              <a:gd name="connsiteX17" fmla="*/ 0 w 8665092"/>
              <a:gd name="connsiteY17" fmla="*/ 2494699 h 3246297"/>
              <a:gd name="connsiteX18" fmla="*/ 0 w 8665092"/>
              <a:gd name="connsiteY18" fmla="*/ 1746289 h 3246297"/>
              <a:gd name="connsiteX19" fmla="*/ 0 w 8665092"/>
              <a:gd name="connsiteY19" fmla="*/ 1746289 h 3246297"/>
              <a:gd name="connsiteX20" fmla="*/ 0 w 8665092"/>
              <a:gd name="connsiteY20" fmla="*/ 498950 h 3246297"/>
              <a:gd name="connsiteX0" fmla="*/ 0 w 8665092"/>
              <a:gd name="connsiteY0" fmla="*/ 498950 h 3178409"/>
              <a:gd name="connsiteX1" fmla="*/ 498950 w 8665092"/>
              <a:gd name="connsiteY1" fmla="*/ 0 h 3178409"/>
              <a:gd name="connsiteX2" fmla="*/ 1444182 w 8665092"/>
              <a:gd name="connsiteY2" fmla="*/ 0 h 3178409"/>
              <a:gd name="connsiteX3" fmla="*/ 1444182 w 8665092"/>
              <a:gd name="connsiteY3" fmla="*/ 0 h 3178409"/>
              <a:gd name="connsiteX4" fmla="*/ 3610455 w 8665092"/>
              <a:gd name="connsiteY4" fmla="*/ 0 h 3178409"/>
              <a:gd name="connsiteX5" fmla="*/ 8166142 w 8665092"/>
              <a:gd name="connsiteY5" fmla="*/ 0 h 3178409"/>
              <a:gd name="connsiteX6" fmla="*/ 8665092 w 8665092"/>
              <a:gd name="connsiteY6" fmla="*/ 498950 h 3178409"/>
              <a:gd name="connsiteX7" fmla="*/ 8665092 w 8665092"/>
              <a:gd name="connsiteY7" fmla="*/ 1746289 h 3178409"/>
              <a:gd name="connsiteX8" fmla="*/ 8665092 w 8665092"/>
              <a:gd name="connsiteY8" fmla="*/ 1746289 h 3178409"/>
              <a:gd name="connsiteX9" fmla="*/ 8665092 w 8665092"/>
              <a:gd name="connsiteY9" fmla="*/ 2494699 h 3178409"/>
              <a:gd name="connsiteX10" fmla="*/ 8665092 w 8665092"/>
              <a:gd name="connsiteY10" fmla="*/ 2494689 h 3178409"/>
              <a:gd name="connsiteX11" fmla="*/ 8166142 w 8665092"/>
              <a:gd name="connsiteY11" fmla="*/ 2993639 h 3178409"/>
              <a:gd name="connsiteX12" fmla="*/ 3610455 w 8665092"/>
              <a:gd name="connsiteY12" fmla="*/ 2993639 h 3178409"/>
              <a:gd name="connsiteX13" fmla="*/ 2842672 w 8665092"/>
              <a:gd name="connsiteY13" fmla="*/ 3178409 h 3178409"/>
              <a:gd name="connsiteX14" fmla="*/ 3225917 w 8665092"/>
              <a:gd name="connsiteY14" fmla="*/ 2993639 h 3178409"/>
              <a:gd name="connsiteX15" fmla="*/ 498950 w 8665092"/>
              <a:gd name="connsiteY15" fmla="*/ 2993639 h 3178409"/>
              <a:gd name="connsiteX16" fmla="*/ 0 w 8665092"/>
              <a:gd name="connsiteY16" fmla="*/ 2494689 h 3178409"/>
              <a:gd name="connsiteX17" fmla="*/ 0 w 8665092"/>
              <a:gd name="connsiteY17" fmla="*/ 2494699 h 3178409"/>
              <a:gd name="connsiteX18" fmla="*/ 0 w 8665092"/>
              <a:gd name="connsiteY18" fmla="*/ 1746289 h 3178409"/>
              <a:gd name="connsiteX19" fmla="*/ 0 w 8665092"/>
              <a:gd name="connsiteY19" fmla="*/ 1746289 h 3178409"/>
              <a:gd name="connsiteX20" fmla="*/ 0 w 8665092"/>
              <a:gd name="connsiteY20" fmla="*/ 498950 h 31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65092" h="3178409">
                <a:moveTo>
                  <a:pt x="0" y="498950"/>
                </a:moveTo>
                <a:cubicBezTo>
                  <a:pt x="0" y="223388"/>
                  <a:pt x="223388" y="0"/>
                  <a:pt x="498950" y="0"/>
                </a:cubicBezTo>
                <a:lnTo>
                  <a:pt x="1444182" y="0"/>
                </a:lnTo>
                <a:lnTo>
                  <a:pt x="1444182" y="0"/>
                </a:lnTo>
                <a:lnTo>
                  <a:pt x="3610455" y="0"/>
                </a:lnTo>
                <a:lnTo>
                  <a:pt x="8166142" y="0"/>
                </a:lnTo>
                <a:cubicBezTo>
                  <a:pt x="8441704" y="0"/>
                  <a:pt x="8665092" y="223388"/>
                  <a:pt x="8665092" y="498950"/>
                </a:cubicBezTo>
                <a:lnTo>
                  <a:pt x="8665092" y="1746289"/>
                </a:lnTo>
                <a:lnTo>
                  <a:pt x="8665092" y="1746289"/>
                </a:lnTo>
                <a:lnTo>
                  <a:pt x="8665092" y="2494699"/>
                </a:lnTo>
                <a:lnTo>
                  <a:pt x="8665092" y="2494689"/>
                </a:lnTo>
                <a:cubicBezTo>
                  <a:pt x="8665092" y="2770251"/>
                  <a:pt x="8441704" y="2993639"/>
                  <a:pt x="8166142" y="2993639"/>
                </a:cubicBezTo>
                <a:lnTo>
                  <a:pt x="3610455" y="2993639"/>
                </a:lnTo>
                <a:lnTo>
                  <a:pt x="2842672" y="3178409"/>
                </a:lnTo>
                <a:lnTo>
                  <a:pt x="3225917" y="2993639"/>
                </a:lnTo>
                <a:lnTo>
                  <a:pt x="498950" y="2993639"/>
                </a:lnTo>
                <a:cubicBezTo>
                  <a:pt x="223388" y="2993639"/>
                  <a:pt x="0" y="2770251"/>
                  <a:pt x="0" y="2494689"/>
                </a:cubicBezTo>
                <a:lnTo>
                  <a:pt x="0" y="2494699"/>
                </a:lnTo>
                <a:lnTo>
                  <a:pt x="0" y="1746289"/>
                </a:lnTo>
                <a:lnTo>
                  <a:pt x="0" y="1746289"/>
                </a:lnTo>
                <a:lnTo>
                  <a:pt x="0" y="498950"/>
                </a:lnTo>
                <a:close/>
              </a:path>
            </a:pathLst>
          </a:custGeom>
          <a:solidFill>
            <a:srgbClr val="FAFFFE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mbusSan" panose="00000500000000000000" pitchFamily="50" charset="0"/>
            </a:endParaRPr>
          </a:p>
        </p:txBody>
      </p:sp>
      <p:sp>
        <p:nvSpPr>
          <p:cNvPr id="61" name="平行四辺形 60">
            <a:extLst>
              <a:ext uri="{FF2B5EF4-FFF2-40B4-BE49-F238E27FC236}">
                <a16:creationId xmlns:a16="http://schemas.microsoft.com/office/drawing/2014/main" id="{2980EEB6-5458-4EB5-A84D-19DFFCE5279C}"/>
              </a:ext>
            </a:extLst>
          </p:cNvPr>
          <p:cNvSpPr/>
          <p:nvPr/>
        </p:nvSpPr>
        <p:spPr>
          <a:xfrm rot="5400000">
            <a:off x="3296783" y="1301062"/>
            <a:ext cx="2001889" cy="2726882"/>
          </a:xfrm>
          <a:prstGeom prst="parallelogram">
            <a:avLst>
              <a:gd name="adj" fmla="val 1969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mbusSan" panose="00000500000000000000" pitchFamily="50" charset="0"/>
            </a:endParaRPr>
          </a:p>
        </p:txBody>
      </p:sp>
      <p:sp>
        <p:nvSpPr>
          <p:cNvPr id="62" name="二等辺三角形 1076">
            <a:extLst>
              <a:ext uri="{FF2B5EF4-FFF2-40B4-BE49-F238E27FC236}">
                <a16:creationId xmlns:a16="http://schemas.microsoft.com/office/drawing/2014/main" id="{1A89F948-568C-ABC2-2D97-79696564EC57}"/>
              </a:ext>
            </a:extLst>
          </p:cNvPr>
          <p:cNvSpPr/>
          <p:nvPr/>
        </p:nvSpPr>
        <p:spPr>
          <a:xfrm>
            <a:off x="6330403" y="1816968"/>
            <a:ext cx="2019502" cy="1695071"/>
          </a:xfrm>
          <a:prstGeom prst="triangle">
            <a:avLst>
              <a:gd name="adj" fmla="val 48970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kumimoji="1" lang="ja-JP" altLang="en-US">
              <a:solidFill>
                <a:schemeClr val="tx1"/>
              </a:solidFill>
              <a:latin typeface="NimbusSan" panose="000005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FCB1790B-6F3F-838A-4129-1285BFA478BB}"/>
                  </a:ext>
                </a:extLst>
              </p:cNvPr>
              <p:cNvSpPr txBox="1"/>
              <p:nvPr/>
            </p:nvSpPr>
            <p:spPr>
              <a:xfrm>
                <a:off x="6895390" y="2560803"/>
                <a:ext cx="895298" cy="75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kumimoji="1" lang="en-US" altLang="ja-JP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kumimoji="1"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kumimoji="1" lang="en-US" altLang="ja-JP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sub>
                      </m:sSub>
                    </m:oMath>
                  </m:oMathPara>
                </a14:m>
                <a:endParaRPr lang="ja-JP" altLang="en-US" sz="3600" dirty="0">
                  <a:latin typeface="NimbusSan" panose="00000500000000000000" pitchFamily="50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FCB1790B-6F3F-838A-4129-1285BFA4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90" y="2560803"/>
                <a:ext cx="895298" cy="756041"/>
              </a:xfrm>
              <a:prstGeom prst="rect">
                <a:avLst/>
              </a:prstGeom>
              <a:blipFill>
                <a:blip r:embed="rId15"/>
                <a:stretch>
                  <a:fillRect l="-5556" r="-8333"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二等辺三角形 1076">
            <a:extLst>
              <a:ext uri="{FF2B5EF4-FFF2-40B4-BE49-F238E27FC236}">
                <a16:creationId xmlns:a16="http://schemas.microsoft.com/office/drawing/2014/main" id="{DAC58BA9-DEFF-7671-187B-F553394AF98C}"/>
              </a:ext>
            </a:extLst>
          </p:cNvPr>
          <p:cNvSpPr/>
          <p:nvPr/>
        </p:nvSpPr>
        <p:spPr>
          <a:xfrm>
            <a:off x="598875" y="1816968"/>
            <a:ext cx="1784648" cy="1695071"/>
          </a:xfrm>
          <a:prstGeom prst="triangle">
            <a:avLst>
              <a:gd name="adj" fmla="val 49515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kumimoji="1" lang="ja-JP" altLang="en-US">
              <a:solidFill>
                <a:schemeClr val="tx1"/>
              </a:solidFill>
              <a:latin typeface="NimbusSan" panose="000005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858F8C4-D23F-18DA-E41D-2693AB84AF21}"/>
                  </a:ext>
                </a:extLst>
              </p:cNvPr>
              <p:cNvSpPr txBox="1"/>
              <p:nvPr/>
            </p:nvSpPr>
            <p:spPr>
              <a:xfrm>
                <a:off x="1098505" y="2615658"/>
                <a:ext cx="7750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</m:oMath>
                  </m:oMathPara>
                </a14:m>
                <a:endParaRPr lang="ja-JP" altLang="en-US" sz="3600">
                  <a:latin typeface="NimbusSan" panose="00000500000000000000" pitchFamily="50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858F8C4-D23F-18DA-E41D-2693AB84A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05" y="2615658"/>
                <a:ext cx="775028" cy="646331"/>
              </a:xfrm>
              <a:prstGeom prst="rect">
                <a:avLst/>
              </a:prstGeom>
              <a:blipFill>
                <a:blip r:embed="rId16"/>
                <a:stretch>
                  <a:fillRect l="-3226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右矢印 39">
            <a:extLst>
              <a:ext uri="{FF2B5EF4-FFF2-40B4-BE49-F238E27FC236}">
                <a16:creationId xmlns:a16="http://schemas.microsoft.com/office/drawing/2014/main" id="{20AB3A95-DDD2-A603-87F6-02B449A61ACA}"/>
              </a:ext>
            </a:extLst>
          </p:cNvPr>
          <p:cNvSpPr/>
          <p:nvPr/>
        </p:nvSpPr>
        <p:spPr>
          <a:xfrm>
            <a:off x="2144863" y="2510985"/>
            <a:ext cx="1096375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mbusSan" panose="00000500000000000000" pitchFamily="50" charset="0"/>
            </a:endParaRPr>
          </a:p>
        </p:txBody>
      </p:sp>
      <p:sp>
        <p:nvSpPr>
          <p:cNvPr id="67" name="右矢印 40">
            <a:extLst>
              <a:ext uri="{FF2B5EF4-FFF2-40B4-BE49-F238E27FC236}">
                <a16:creationId xmlns:a16="http://schemas.microsoft.com/office/drawing/2014/main" id="{4AF681DA-E78E-6EDB-EA79-8F23B1E5AB32}"/>
              </a:ext>
            </a:extLst>
          </p:cNvPr>
          <p:cNvSpPr/>
          <p:nvPr/>
        </p:nvSpPr>
        <p:spPr>
          <a:xfrm>
            <a:off x="5680332" y="2510985"/>
            <a:ext cx="793287" cy="307037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imbusSan" panose="00000500000000000000" pitchFamily="50" charset="0"/>
            </a:endParaRPr>
          </a:p>
        </p:txBody>
      </p:sp>
      <p:sp>
        <p:nvSpPr>
          <p:cNvPr id="68" name="二等辺三角形 1076">
            <a:extLst>
              <a:ext uri="{FF2B5EF4-FFF2-40B4-BE49-F238E27FC236}">
                <a16:creationId xmlns:a16="http://schemas.microsoft.com/office/drawing/2014/main" id="{D36673A7-280B-0F96-3E8A-A847CE2A8479}"/>
              </a:ext>
            </a:extLst>
          </p:cNvPr>
          <p:cNvSpPr/>
          <p:nvPr/>
        </p:nvSpPr>
        <p:spPr>
          <a:xfrm>
            <a:off x="3151235" y="1934969"/>
            <a:ext cx="2312148" cy="1459068"/>
          </a:xfrm>
          <a:custGeom>
            <a:avLst/>
            <a:gdLst>
              <a:gd name="connsiteX0" fmla="*/ 0 w 1784648"/>
              <a:gd name="connsiteY0" fmla="*/ 1695071 h 1695071"/>
              <a:gd name="connsiteX1" fmla="*/ 932300 w 1784648"/>
              <a:gd name="connsiteY1" fmla="*/ 0 h 1695071"/>
              <a:gd name="connsiteX2" fmla="*/ 1784648 w 1784648"/>
              <a:gd name="connsiteY2" fmla="*/ 1695071 h 1695071"/>
              <a:gd name="connsiteX3" fmla="*/ 0 w 1784648"/>
              <a:gd name="connsiteY3" fmla="*/ 1695071 h 1695071"/>
              <a:gd name="connsiteX0" fmla="*/ 0 w 1746012"/>
              <a:gd name="connsiteY0" fmla="*/ 1695071 h 2139392"/>
              <a:gd name="connsiteX1" fmla="*/ 932300 w 1746012"/>
              <a:gd name="connsiteY1" fmla="*/ 0 h 2139392"/>
              <a:gd name="connsiteX2" fmla="*/ 1746012 w 1746012"/>
              <a:gd name="connsiteY2" fmla="*/ 2139392 h 2139392"/>
              <a:gd name="connsiteX3" fmla="*/ 0 w 1746012"/>
              <a:gd name="connsiteY3" fmla="*/ 1695071 h 2139392"/>
              <a:gd name="connsiteX0" fmla="*/ 0 w 1707376"/>
              <a:gd name="connsiteY0" fmla="*/ 1637116 h 2139392"/>
              <a:gd name="connsiteX1" fmla="*/ 893664 w 1707376"/>
              <a:gd name="connsiteY1" fmla="*/ 0 h 2139392"/>
              <a:gd name="connsiteX2" fmla="*/ 1707376 w 1707376"/>
              <a:gd name="connsiteY2" fmla="*/ 2139392 h 2139392"/>
              <a:gd name="connsiteX3" fmla="*/ 0 w 1707376"/>
              <a:gd name="connsiteY3" fmla="*/ 1637116 h 2139392"/>
              <a:gd name="connsiteX0" fmla="*/ 0 w 1713816"/>
              <a:gd name="connsiteY0" fmla="*/ 1637116 h 2107195"/>
              <a:gd name="connsiteX1" fmla="*/ 893664 w 1713816"/>
              <a:gd name="connsiteY1" fmla="*/ 0 h 2107195"/>
              <a:gd name="connsiteX2" fmla="*/ 1713816 w 1713816"/>
              <a:gd name="connsiteY2" fmla="*/ 2107195 h 2107195"/>
              <a:gd name="connsiteX3" fmla="*/ 0 w 1713816"/>
              <a:gd name="connsiteY3" fmla="*/ 1637116 h 2107195"/>
              <a:gd name="connsiteX0" fmla="*/ 0 w 1673036"/>
              <a:gd name="connsiteY0" fmla="*/ 1573903 h 2107195"/>
              <a:gd name="connsiteX1" fmla="*/ 852884 w 1673036"/>
              <a:gd name="connsiteY1" fmla="*/ 0 h 2107195"/>
              <a:gd name="connsiteX2" fmla="*/ 1673036 w 1673036"/>
              <a:gd name="connsiteY2" fmla="*/ 2107195 h 2107195"/>
              <a:gd name="connsiteX3" fmla="*/ 0 w 1673036"/>
              <a:gd name="connsiteY3" fmla="*/ 1573903 h 2107195"/>
              <a:gd name="connsiteX0" fmla="*/ 0 w 1688329"/>
              <a:gd name="connsiteY0" fmla="*/ 1573903 h 2278770"/>
              <a:gd name="connsiteX1" fmla="*/ 852884 w 1688329"/>
              <a:gd name="connsiteY1" fmla="*/ 0 h 2278770"/>
              <a:gd name="connsiteX2" fmla="*/ 1688329 w 1688329"/>
              <a:gd name="connsiteY2" fmla="*/ 2278770 h 2278770"/>
              <a:gd name="connsiteX3" fmla="*/ 0 w 1688329"/>
              <a:gd name="connsiteY3" fmla="*/ 1573903 h 2278770"/>
              <a:gd name="connsiteX0" fmla="*/ 0 w 1701437"/>
              <a:gd name="connsiteY0" fmla="*/ 1751929 h 2278770"/>
              <a:gd name="connsiteX1" fmla="*/ 865992 w 1701437"/>
              <a:gd name="connsiteY1" fmla="*/ 0 h 2278770"/>
              <a:gd name="connsiteX2" fmla="*/ 1701437 w 1701437"/>
              <a:gd name="connsiteY2" fmla="*/ 2278770 h 2278770"/>
              <a:gd name="connsiteX3" fmla="*/ 0 w 1701437"/>
              <a:gd name="connsiteY3" fmla="*/ 1751929 h 227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437" h="2278770">
                <a:moveTo>
                  <a:pt x="0" y="1751929"/>
                </a:moveTo>
                <a:lnTo>
                  <a:pt x="865992" y="0"/>
                </a:lnTo>
                <a:lnTo>
                  <a:pt x="1701437" y="2278770"/>
                </a:lnTo>
                <a:lnTo>
                  <a:pt x="0" y="1751929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kumimoji="1" lang="ja-JP" altLang="en-US">
              <a:solidFill>
                <a:schemeClr val="tx1"/>
              </a:solidFill>
              <a:latin typeface="NimbusSan" panose="000005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4B8B2B2F-7BE7-B06E-066A-FD784DFD5F75}"/>
                  </a:ext>
                </a:extLst>
              </p:cNvPr>
              <p:cNvSpPr txBox="1"/>
              <p:nvPr/>
            </p:nvSpPr>
            <p:spPr>
              <a:xfrm>
                <a:off x="3850743" y="2427245"/>
                <a:ext cx="956155" cy="693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ja-JP" altLang="en-US" sz="3600" i="1">
                  <a:latin typeface="NimbusSan" panose="00000500000000000000" pitchFamily="50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4B8B2B2F-7BE7-B06E-066A-FD784DFD5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743" y="2427245"/>
                <a:ext cx="956155" cy="693973"/>
              </a:xfrm>
              <a:prstGeom prst="rect">
                <a:avLst/>
              </a:prstGeom>
              <a:blipFill>
                <a:blip r:embed="rId17"/>
                <a:stretch>
                  <a:fillRect l="-6579" r="-2632" b="-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457F9E9-FEED-0324-E7BC-F396FF7674A8}"/>
              </a:ext>
            </a:extLst>
          </p:cNvPr>
          <p:cNvSpPr txBox="1"/>
          <p:nvPr/>
        </p:nvSpPr>
        <p:spPr>
          <a:xfrm>
            <a:off x="320100" y="3768362"/>
            <a:ext cx="2541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Helvetica" pitchFamily="2" charset="0"/>
              </a:rPr>
              <a:t>All edge unfoldings</a:t>
            </a:r>
            <a:endParaRPr lang="ja-JP" altLang="en-US" sz="240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7B9F8EC1-05BA-2A15-CA9A-031B67FE65A7}"/>
                  </a:ext>
                </a:extLst>
              </p:cNvPr>
              <p:cNvSpPr txBox="1"/>
              <p:nvPr/>
            </p:nvSpPr>
            <p:spPr>
              <a:xfrm>
                <a:off x="5718388" y="3583696"/>
                <a:ext cx="319947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400" spc="-3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The edge unfoldings that do not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pc="-30" dirty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400" i="1" spc="-30" dirty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spc="-30" dirty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spc="-3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as a partial unfolding</a:t>
                </a:r>
                <a:endParaRPr lang="ja-JP" altLang="en-US" sz="2400" spc="-30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7B9F8EC1-05BA-2A15-CA9A-031B67FE6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88" y="3583696"/>
                <a:ext cx="3199477" cy="1200329"/>
              </a:xfrm>
              <a:prstGeom prst="rect">
                <a:avLst/>
              </a:prstGeom>
              <a:blipFill>
                <a:blip r:embed="rId18"/>
                <a:stretch>
                  <a:fillRect l="-791" t="-4211" r="-395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4FC9BD3B-1FCC-2247-23B3-4E7E2A72459F}"/>
                  </a:ext>
                </a:extLst>
              </p:cNvPr>
              <p:cNvSpPr txBox="1"/>
              <p:nvPr/>
            </p:nvSpPr>
            <p:spPr>
              <a:xfrm>
                <a:off x="2703900" y="3583696"/>
                <a:ext cx="303313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The family of sets that contains all elements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𝑁𝐶</m:t>
                    </m:r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kumimoji="1" lang="ja-JP" altLang="en-US"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4FC9BD3B-1FCC-2247-23B3-4E7E2A724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900" y="3583696"/>
                <a:ext cx="3033130" cy="1200329"/>
              </a:xfrm>
              <a:prstGeom prst="rect">
                <a:avLst/>
              </a:prstGeom>
              <a:blipFill>
                <a:blip r:embed="rId19"/>
                <a:stretch>
                  <a:fillRect l="-418" t="-4211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F9C2128-3EC9-EC1B-BA89-7810246CA311}"/>
              </a:ext>
            </a:extLst>
          </p:cNvPr>
          <p:cNvSpPr txBox="1"/>
          <p:nvPr/>
        </p:nvSpPr>
        <p:spPr>
          <a:xfrm>
            <a:off x="617977" y="1027366"/>
            <a:ext cx="3144401" cy="468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lIns="144000" rtlCol="0" anchor="ctr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Subsetting technique</a:t>
            </a:r>
          </a:p>
        </p:txBody>
      </p:sp>
    </p:spTree>
    <p:extLst>
      <p:ext uri="{BB962C8B-B14F-4D97-AF65-F5344CB8AC3E}">
        <p14:creationId xmlns:p14="http://schemas.microsoft.com/office/powerpoint/2010/main" val="2431757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44EED-6D65-CBA6-B565-A339617F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#(Non-overlapping edge unfoldings)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306613C-45DE-285C-5ECB-631C5D371FB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4872617" cy="837359"/>
              </a:xfrm>
            </p:spPr>
            <p:txBody>
              <a:bodyPr/>
              <a:lstStyle/>
              <a:p>
                <a:pPr marL="342900" indent="-342900">
                  <a:lnSpc>
                    <a:spcPct val="100000"/>
                  </a:lnSpc>
                  <a:buClr>
                    <a:schemeClr val="tx2"/>
                  </a:buClr>
                  <a:buFont typeface="Wingdings" pitchFamily="2" charset="2"/>
                  <a:buChar char="p"/>
                </a:pPr>
                <a:r>
                  <a:rPr kumimoji="1" lang="en-US" altLang="ja-JP" dirty="0"/>
                  <a:t>MOPUs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dirty="0"/>
                  <a:t> can be enumerated using rotational unfolding.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tx2"/>
                  </a:buClr>
                  <a:buFont typeface="Wingdings" pitchFamily="2" charset="2"/>
                  <a:buChar char="p"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306613C-45DE-285C-5ECB-631C5D37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4872617" cy="837359"/>
              </a:xfrm>
              <a:blipFill>
                <a:blip r:embed="rId2"/>
                <a:stretch>
                  <a:fillRect l="-1823" t="-6061" r="-1823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5A10C-71D9-C655-2211-15686CB51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440B95-5B37-1872-7ACA-A3E98514ADB3}"/>
              </a:ext>
            </a:extLst>
          </p:cNvPr>
          <p:cNvSpPr txBox="1"/>
          <p:nvPr/>
        </p:nvSpPr>
        <p:spPr>
          <a:xfrm>
            <a:off x="548640" y="2142482"/>
            <a:ext cx="4590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>
                <a:schemeClr val="tx2"/>
              </a:buClr>
            </a:pPr>
            <a:r>
              <a:rPr kumimoji="1" lang="en-US" altLang="ja-JP" sz="2000" dirty="0"/>
              <a:t>[T. Shiota and T. Saitoh, 2024]</a:t>
            </a:r>
            <a:endParaRPr kumimoji="1" lang="ja-JP" altLang="en-US" sz="200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0FA191-AEB0-A894-39DB-0E043C4CCE1D}"/>
              </a:ext>
            </a:extLst>
          </p:cNvPr>
          <p:cNvGrpSpPr/>
          <p:nvPr/>
        </p:nvGrpSpPr>
        <p:grpSpPr>
          <a:xfrm>
            <a:off x="1565991" y="3729161"/>
            <a:ext cx="4063014" cy="1558675"/>
            <a:chOff x="1613670" y="3678461"/>
            <a:chExt cx="4063014" cy="155867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E00BAAE-27E2-855D-7DEF-47B4B9CCC963}"/>
                </a:ext>
              </a:extLst>
            </p:cNvPr>
            <p:cNvGrpSpPr/>
            <p:nvPr/>
          </p:nvGrpSpPr>
          <p:grpSpPr>
            <a:xfrm>
              <a:off x="3940696" y="3687398"/>
              <a:ext cx="1735988" cy="1549738"/>
              <a:chOff x="2955190" y="2810122"/>
              <a:chExt cx="2726882" cy="2434321"/>
            </a:xfrm>
          </p:grpSpPr>
          <p:sp>
            <p:nvSpPr>
              <p:cNvPr id="26" name="二等辺三角形 1076">
                <a:extLst>
                  <a:ext uri="{FF2B5EF4-FFF2-40B4-BE49-F238E27FC236}">
                    <a16:creationId xmlns:a16="http://schemas.microsoft.com/office/drawing/2014/main" id="{2787DDA5-EB46-DC8C-9A6A-2E39575679BB}"/>
                  </a:ext>
                </a:extLst>
              </p:cNvPr>
              <p:cNvSpPr/>
              <p:nvPr/>
            </p:nvSpPr>
            <p:spPr>
              <a:xfrm>
                <a:off x="3188077" y="3278275"/>
                <a:ext cx="2294335" cy="1748083"/>
              </a:xfrm>
              <a:custGeom>
                <a:avLst/>
                <a:gdLst>
                  <a:gd name="connsiteX0" fmla="*/ 0 w 1784648"/>
                  <a:gd name="connsiteY0" fmla="*/ 1695071 h 1695071"/>
                  <a:gd name="connsiteX1" fmla="*/ 932300 w 1784648"/>
                  <a:gd name="connsiteY1" fmla="*/ 0 h 1695071"/>
                  <a:gd name="connsiteX2" fmla="*/ 1784648 w 1784648"/>
                  <a:gd name="connsiteY2" fmla="*/ 1695071 h 1695071"/>
                  <a:gd name="connsiteX3" fmla="*/ 0 w 1784648"/>
                  <a:gd name="connsiteY3" fmla="*/ 1695071 h 1695071"/>
                  <a:gd name="connsiteX0" fmla="*/ 0 w 1746012"/>
                  <a:gd name="connsiteY0" fmla="*/ 1695071 h 2139392"/>
                  <a:gd name="connsiteX1" fmla="*/ 932300 w 1746012"/>
                  <a:gd name="connsiteY1" fmla="*/ 0 h 2139392"/>
                  <a:gd name="connsiteX2" fmla="*/ 1746012 w 1746012"/>
                  <a:gd name="connsiteY2" fmla="*/ 2139392 h 2139392"/>
                  <a:gd name="connsiteX3" fmla="*/ 0 w 1746012"/>
                  <a:gd name="connsiteY3" fmla="*/ 1695071 h 2139392"/>
                  <a:gd name="connsiteX0" fmla="*/ 0 w 1707376"/>
                  <a:gd name="connsiteY0" fmla="*/ 1637116 h 2139392"/>
                  <a:gd name="connsiteX1" fmla="*/ 893664 w 1707376"/>
                  <a:gd name="connsiteY1" fmla="*/ 0 h 2139392"/>
                  <a:gd name="connsiteX2" fmla="*/ 1707376 w 1707376"/>
                  <a:gd name="connsiteY2" fmla="*/ 2139392 h 2139392"/>
                  <a:gd name="connsiteX3" fmla="*/ 0 w 1707376"/>
                  <a:gd name="connsiteY3" fmla="*/ 1637116 h 2139392"/>
                  <a:gd name="connsiteX0" fmla="*/ 0 w 1713816"/>
                  <a:gd name="connsiteY0" fmla="*/ 1637116 h 2107195"/>
                  <a:gd name="connsiteX1" fmla="*/ 893664 w 1713816"/>
                  <a:gd name="connsiteY1" fmla="*/ 0 h 2107195"/>
                  <a:gd name="connsiteX2" fmla="*/ 1713816 w 1713816"/>
                  <a:gd name="connsiteY2" fmla="*/ 2107195 h 2107195"/>
                  <a:gd name="connsiteX3" fmla="*/ 0 w 1713816"/>
                  <a:gd name="connsiteY3" fmla="*/ 1637116 h 2107195"/>
                  <a:gd name="connsiteX0" fmla="*/ 0 w 1673036"/>
                  <a:gd name="connsiteY0" fmla="*/ 1573903 h 2107195"/>
                  <a:gd name="connsiteX1" fmla="*/ 852884 w 1673036"/>
                  <a:gd name="connsiteY1" fmla="*/ 0 h 2107195"/>
                  <a:gd name="connsiteX2" fmla="*/ 1673036 w 1673036"/>
                  <a:gd name="connsiteY2" fmla="*/ 2107195 h 2107195"/>
                  <a:gd name="connsiteX3" fmla="*/ 0 w 1673036"/>
                  <a:gd name="connsiteY3" fmla="*/ 1573903 h 2107195"/>
                  <a:gd name="connsiteX0" fmla="*/ 0 w 1688329"/>
                  <a:gd name="connsiteY0" fmla="*/ 1573903 h 2278770"/>
                  <a:gd name="connsiteX1" fmla="*/ 852884 w 1688329"/>
                  <a:gd name="connsiteY1" fmla="*/ 0 h 2278770"/>
                  <a:gd name="connsiteX2" fmla="*/ 1688329 w 1688329"/>
                  <a:gd name="connsiteY2" fmla="*/ 2278770 h 2278770"/>
                  <a:gd name="connsiteX3" fmla="*/ 0 w 1688329"/>
                  <a:gd name="connsiteY3" fmla="*/ 1573903 h 22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329" h="2278770">
                    <a:moveTo>
                      <a:pt x="0" y="1573903"/>
                    </a:moveTo>
                    <a:lnTo>
                      <a:pt x="852884" y="0"/>
                    </a:lnTo>
                    <a:lnTo>
                      <a:pt x="1688329" y="2278770"/>
                    </a:lnTo>
                    <a:lnTo>
                      <a:pt x="0" y="1573903"/>
                    </a:lnTo>
                    <a:close/>
                  </a:path>
                </a:pathLst>
              </a:cu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平行四辺形 26">
                <a:extLst>
                  <a:ext uri="{FF2B5EF4-FFF2-40B4-BE49-F238E27FC236}">
                    <a16:creationId xmlns:a16="http://schemas.microsoft.com/office/drawing/2014/main" id="{E9112AB7-93D6-34E7-AC20-5270CA2D257C}"/>
                  </a:ext>
                </a:extLst>
              </p:cNvPr>
              <p:cNvSpPr/>
              <p:nvPr/>
            </p:nvSpPr>
            <p:spPr>
              <a:xfrm rot="5400000">
                <a:off x="3101470" y="2663842"/>
                <a:ext cx="2434321" cy="2726882"/>
              </a:xfrm>
              <a:prstGeom prst="parallelogram">
                <a:avLst>
                  <a:gd name="adj" fmla="val 2556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9E231D5-06D1-0868-E5E3-0524A4094D63}"/>
                </a:ext>
              </a:extLst>
            </p:cNvPr>
            <p:cNvGrpSpPr/>
            <p:nvPr/>
          </p:nvGrpSpPr>
          <p:grpSpPr>
            <a:xfrm>
              <a:off x="3652316" y="3678461"/>
              <a:ext cx="1735988" cy="1549738"/>
              <a:chOff x="1635381" y="1260096"/>
              <a:chExt cx="1735988" cy="1549738"/>
            </a:xfrm>
          </p:grpSpPr>
          <p:sp>
            <p:nvSpPr>
              <p:cNvPr id="24" name="平行四辺形 23">
                <a:extLst>
                  <a:ext uri="{FF2B5EF4-FFF2-40B4-BE49-F238E27FC236}">
                    <a16:creationId xmlns:a16="http://schemas.microsoft.com/office/drawing/2014/main" id="{0BA19D34-E8E2-BDD8-ED6E-92C8B4CD4779}"/>
                  </a:ext>
                </a:extLst>
              </p:cNvPr>
              <p:cNvSpPr/>
              <p:nvPr/>
            </p:nvSpPr>
            <p:spPr>
              <a:xfrm rot="5400000">
                <a:off x="1728506" y="1166971"/>
                <a:ext cx="1549738" cy="1735988"/>
              </a:xfrm>
              <a:prstGeom prst="parallelogram">
                <a:avLst>
                  <a:gd name="adj" fmla="val 2556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二等辺三角形 1076">
                <a:extLst>
                  <a:ext uri="{FF2B5EF4-FFF2-40B4-BE49-F238E27FC236}">
                    <a16:creationId xmlns:a16="http://schemas.microsoft.com/office/drawing/2014/main" id="{D679CDE8-83F2-B1C4-54FE-0AF86F902FD6}"/>
                  </a:ext>
                </a:extLst>
              </p:cNvPr>
              <p:cNvSpPr/>
              <p:nvPr/>
            </p:nvSpPr>
            <p:spPr>
              <a:xfrm>
                <a:off x="1783642" y="1558132"/>
                <a:ext cx="1460620" cy="1112865"/>
              </a:xfrm>
              <a:custGeom>
                <a:avLst/>
                <a:gdLst>
                  <a:gd name="connsiteX0" fmla="*/ 0 w 1784648"/>
                  <a:gd name="connsiteY0" fmla="*/ 1695071 h 1695071"/>
                  <a:gd name="connsiteX1" fmla="*/ 932300 w 1784648"/>
                  <a:gd name="connsiteY1" fmla="*/ 0 h 1695071"/>
                  <a:gd name="connsiteX2" fmla="*/ 1784648 w 1784648"/>
                  <a:gd name="connsiteY2" fmla="*/ 1695071 h 1695071"/>
                  <a:gd name="connsiteX3" fmla="*/ 0 w 1784648"/>
                  <a:gd name="connsiteY3" fmla="*/ 1695071 h 1695071"/>
                  <a:gd name="connsiteX0" fmla="*/ 0 w 1746012"/>
                  <a:gd name="connsiteY0" fmla="*/ 1695071 h 2139392"/>
                  <a:gd name="connsiteX1" fmla="*/ 932300 w 1746012"/>
                  <a:gd name="connsiteY1" fmla="*/ 0 h 2139392"/>
                  <a:gd name="connsiteX2" fmla="*/ 1746012 w 1746012"/>
                  <a:gd name="connsiteY2" fmla="*/ 2139392 h 2139392"/>
                  <a:gd name="connsiteX3" fmla="*/ 0 w 1746012"/>
                  <a:gd name="connsiteY3" fmla="*/ 1695071 h 2139392"/>
                  <a:gd name="connsiteX0" fmla="*/ 0 w 1707376"/>
                  <a:gd name="connsiteY0" fmla="*/ 1637116 h 2139392"/>
                  <a:gd name="connsiteX1" fmla="*/ 893664 w 1707376"/>
                  <a:gd name="connsiteY1" fmla="*/ 0 h 2139392"/>
                  <a:gd name="connsiteX2" fmla="*/ 1707376 w 1707376"/>
                  <a:gd name="connsiteY2" fmla="*/ 2139392 h 2139392"/>
                  <a:gd name="connsiteX3" fmla="*/ 0 w 1707376"/>
                  <a:gd name="connsiteY3" fmla="*/ 1637116 h 2139392"/>
                  <a:gd name="connsiteX0" fmla="*/ 0 w 1713816"/>
                  <a:gd name="connsiteY0" fmla="*/ 1637116 h 2107195"/>
                  <a:gd name="connsiteX1" fmla="*/ 893664 w 1713816"/>
                  <a:gd name="connsiteY1" fmla="*/ 0 h 2107195"/>
                  <a:gd name="connsiteX2" fmla="*/ 1713816 w 1713816"/>
                  <a:gd name="connsiteY2" fmla="*/ 2107195 h 2107195"/>
                  <a:gd name="connsiteX3" fmla="*/ 0 w 1713816"/>
                  <a:gd name="connsiteY3" fmla="*/ 1637116 h 2107195"/>
                  <a:gd name="connsiteX0" fmla="*/ 0 w 1673036"/>
                  <a:gd name="connsiteY0" fmla="*/ 1573903 h 2107195"/>
                  <a:gd name="connsiteX1" fmla="*/ 852884 w 1673036"/>
                  <a:gd name="connsiteY1" fmla="*/ 0 h 2107195"/>
                  <a:gd name="connsiteX2" fmla="*/ 1673036 w 1673036"/>
                  <a:gd name="connsiteY2" fmla="*/ 2107195 h 2107195"/>
                  <a:gd name="connsiteX3" fmla="*/ 0 w 1673036"/>
                  <a:gd name="connsiteY3" fmla="*/ 1573903 h 2107195"/>
                  <a:gd name="connsiteX0" fmla="*/ 0 w 1688329"/>
                  <a:gd name="connsiteY0" fmla="*/ 1573903 h 2278770"/>
                  <a:gd name="connsiteX1" fmla="*/ 852884 w 1688329"/>
                  <a:gd name="connsiteY1" fmla="*/ 0 h 2278770"/>
                  <a:gd name="connsiteX2" fmla="*/ 1688329 w 1688329"/>
                  <a:gd name="connsiteY2" fmla="*/ 2278770 h 2278770"/>
                  <a:gd name="connsiteX3" fmla="*/ 0 w 1688329"/>
                  <a:gd name="connsiteY3" fmla="*/ 1573903 h 22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329" h="2278770">
                    <a:moveTo>
                      <a:pt x="0" y="1573903"/>
                    </a:moveTo>
                    <a:lnTo>
                      <a:pt x="852884" y="0"/>
                    </a:lnTo>
                    <a:lnTo>
                      <a:pt x="1688329" y="2278770"/>
                    </a:lnTo>
                    <a:lnTo>
                      <a:pt x="0" y="1573903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B29633C-AD9B-D561-3E09-5A5BE98FBF7E}"/>
                </a:ext>
              </a:extLst>
            </p:cNvPr>
            <p:cNvGrpSpPr/>
            <p:nvPr/>
          </p:nvGrpSpPr>
          <p:grpSpPr>
            <a:xfrm>
              <a:off x="3376201" y="3678461"/>
              <a:ext cx="1735988" cy="1549738"/>
              <a:chOff x="1635381" y="1260096"/>
              <a:chExt cx="1735988" cy="1549738"/>
            </a:xfrm>
          </p:grpSpPr>
          <p:sp>
            <p:nvSpPr>
              <p:cNvPr id="22" name="平行四辺形 21">
                <a:extLst>
                  <a:ext uri="{FF2B5EF4-FFF2-40B4-BE49-F238E27FC236}">
                    <a16:creationId xmlns:a16="http://schemas.microsoft.com/office/drawing/2014/main" id="{89C030F4-00B9-6854-15BA-35C874D5AB71}"/>
                  </a:ext>
                </a:extLst>
              </p:cNvPr>
              <p:cNvSpPr/>
              <p:nvPr/>
            </p:nvSpPr>
            <p:spPr>
              <a:xfrm rot="5400000">
                <a:off x="1728506" y="1166971"/>
                <a:ext cx="1549738" cy="1735988"/>
              </a:xfrm>
              <a:prstGeom prst="parallelogram">
                <a:avLst>
                  <a:gd name="adj" fmla="val 2556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二等辺三角形 1076">
                <a:extLst>
                  <a:ext uri="{FF2B5EF4-FFF2-40B4-BE49-F238E27FC236}">
                    <a16:creationId xmlns:a16="http://schemas.microsoft.com/office/drawing/2014/main" id="{5D4AD81B-1CAB-F8F6-C763-5A32210504CF}"/>
                  </a:ext>
                </a:extLst>
              </p:cNvPr>
              <p:cNvSpPr/>
              <p:nvPr/>
            </p:nvSpPr>
            <p:spPr>
              <a:xfrm>
                <a:off x="1783642" y="1558132"/>
                <a:ext cx="1460620" cy="1112865"/>
              </a:xfrm>
              <a:custGeom>
                <a:avLst/>
                <a:gdLst>
                  <a:gd name="connsiteX0" fmla="*/ 0 w 1784648"/>
                  <a:gd name="connsiteY0" fmla="*/ 1695071 h 1695071"/>
                  <a:gd name="connsiteX1" fmla="*/ 932300 w 1784648"/>
                  <a:gd name="connsiteY1" fmla="*/ 0 h 1695071"/>
                  <a:gd name="connsiteX2" fmla="*/ 1784648 w 1784648"/>
                  <a:gd name="connsiteY2" fmla="*/ 1695071 h 1695071"/>
                  <a:gd name="connsiteX3" fmla="*/ 0 w 1784648"/>
                  <a:gd name="connsiteY3" fmla="*/ 1695071 h 1695071"/>
                  <a:gd name="connsiteX0" fmla="*/ 0 w 1746012"/>
                  <a:gd name="connsiteY0" fmla="*/ 1695071 h 2139392"/>
                  <a:gd name="connsiteX1" fmla="*/ 932300 w 1746012"/>
                  <a:gd name="connsiteY1" fmla="*/ 0 h 2139392"/>
                  <a:gd name="connsiteX2" fmla="*/ 1746012 w 1746012"/>
                  <a:gd name="connsiteY2" fmla="*/ 2139392 h 2139392"/>
                  <a:gd name="connsiteX3" fmla="*/ 0 w 1746012"/>
                  <a:gd name="connsiteY3" fmla="*/ 1695071 h 2139392"/>
                  <a:gd name="connsiteX0" fmla="*/ 0 w 1707376"/>
                  <a:gd name="connsiteY0" fmla="*/ 1637116 h 2139392"/>
                  <a:gd name="connsiteX1" fmla="*/ 893664 w 1707376"/>
                  <a:gd name="connsiteY1" fmla="*/ 0 h 2139392"/>
                  <a:gd name="connsiteX2" fmla="*/ 1707376 w 1707376"/>
                  <a:gd name="connsiteY2" fmla="*/ 2139392 h 2139392"/>
                  <a:gd name="connsiteX3" fmla="*/ 0 w 1707376"/>
                  <a:gd name="connsiteY3" fmla="*/ 1637116 h 2139392"/>
                  <a:gd name="connsiteX0" fmla="*/ 0 w 1713816"/>
                  <a:gd name="connsiteY0" fmla="*/ 1637116 h 2107195"/>
                  <a:gd name="connsiteX1" fmla="*/ 893664 w 1713816"/>
                  <a:gd name="connsiteY1" fmla="*/ 0 h 2107195"/>
                  <a:gd name="connsiteX2" fmla="*/ 1713816 w 1713816"/>
                  <a:gd name="connsiteY2" fmla="*/ 2107195 h 2107195"/>
                  <a:gd name="connsiteX3" fmla="*/ 0 w 1713816"/>
                  <a:gd name="connsiteY3" fmla="*/ 1637116 h 2107195"/>
                  <a:gd name="connsiteX0" fmla="*/ 0 w 1673036"/>
                  <a:gd name="connsiteY0" fmla="*/ 1573903 h 2107195"/>
                  <a:gd name="connsiteX1" fmla="*/ 852884 w 1673036"/>
                  <a:gd name="connsiteY1" fmla="*/ 0 h 2107195"/>
                  <a:gd name="connsiteX2" fmla="*/ 1673036 w 1673036"/>
                  <a:gd name="connsiteY2" fmla="*/ 2107195 h 2107195"/>
                  <a:gd name="connsiteX3" fmla="*/ 0 w 1673036"/>
                  <a:gd name="connsiteY3" fmla="*/ 1573903 h 2107195"/>
                  <a:gd name="connsiteX0" fmla="*/ 0 w 1688329"/>
                  <a:gd name="connsiteY0" fmla="*/ 1573903 h 2278770"/>
                  <a:gd name="connsiteX1" fmla="*/ 852884 w 1688329"/>
                  <a:gd name="connsiteY1" fmla="*/ 0 h 2278770"/>
                  <a:gd name="connsiteX2" fmla="*/ 1688329 w 1688329"/>
                  <a:gd name="connsiteY2" fmla="*/ 2278770 h 2278770"/>
                  <a:gd name="connsiteX3" fmla="*/ 0 w 1688329"/>
                  <a:gd name="connsiteY3" fmla="*/ 1573903 h 22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329" h="2278770">
                    <a:moveTo>
                      <a:pt x="0" y="1573903"/>
                    </a:moveTo>
                    <a:lnTo>
                      <a:pt x="852884" y="0"/>
                    </a:lnTo>
                    <a:lnTo>
                      <a:pt x="1688329" y="2278770"/>
                    </a:lnTo>
                    <a:lnTo>
                      <a:pt x="0" y="1573903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83ABA0E5-5153-E543-CBD5-3A4C62B55850}"/>
                    </a:ext>
                  </a:extLst>
                </p:cNvPr>
                <p:cNvSpPr txBox="1"/>
                <p:nvPr/>
              </p:nvSpPr>
              <p:spPr>
                <a:xfrm>
                  <a:off x="3880282" y="4255451"/>
                  <a:ext cx="727825" cy="6463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𝓏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kumimoji="1"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sz="3200" i="1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83ABA0E5-5153-E543-CBD5-3A4C62B55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282" y="4255451"/>
                  <a:ext cx="727825" cy="646395"/>
                </a:xfrm>
                <a:prstGeom prst="rect">
                  <a:avLst/>
                </a:prstGeom>
                <a:blipFill>
                  <a:blip r:embed="rId3"/>
                  <a:stretch>
                    <a:fillRect l="-1695" r="-20339" b="-5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1F7D4821-8703-A098-2389-D6DA1A68033E}"/>
                    </a:ext>
                  </a:extLst>
                </p:cNvPr>
                <p:cNvSpPr txBox="1"/>
                <p:nvPr/>
              </p:nvSpPr>
              <p:spPr>
                <a:xfrm>
                  <a:off x="4114775" y="4162773"/>
                  <a:ext cx="46807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sz="3200" b="1"/>
                </a:p>
              </p:txBody>
            </p:sp>
          </mc:Choice>
          <mc:Fallback xmlns="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9AF7E230-A37E-5CE6-07F7-BCAC48020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775" y="4162773"/>
                  <a:ext cx="468077" cy="492443"/>
                </a:xfrm>
                <a:prstGeom prst="rect">
                  <a:avLst/>
                </a:prstGeom>
                <a:blipFill>
                  <a:blip r:embed="rId18"/>
                  <a:stretch>
                    <a:fillRect l="-2703" r="-270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260086A-0FAF-9082-9DEB-76EDB0948CE5}"/>
                </a:ext>
              </a:extLst>
            </p:cNvPr>
            <p:cNvGrpSpPr/>
            <p:nvPr/>
          </p:nvGrpSpPr>
          <p:grpSpPr>
            <a:xfrm>
              <a:off x="2428395" y="3678461"/>
              <a:ext cx="1735988" cy="1549738"/>
              <a:chOff x="1635381" y="1260096"/>
              <a:chExt cx="1735988" cy="1549738"/>
            </a:xfrm>
          </p:grpSpPr>
          <p:sp>
            <p:nvSpPr>
              <p:cNvPr id="20" name="平行四辺形 19">
                <a:extLst>
                  <a:ext uri="{FF2B5EF4-FFF2-40B4-BE49-F238E27FC236}">
                    <a16:creationId xmlns:a16="http://schemas.microsoft.com/office/drawing/2014/main" id="{57330C08-BB30-BDE5-48BC-FD10D6BD9D1E}"/>
                  </a:ext>
                </a:extLst>
              </p:cNvPr>
              <p:cNvSpPr/>
              <p:nvPr/>
            </p:nvSpPr>
            <p:spPr>
              <a:xfrm rot="5400000">
                <a:off x="1728506" y="1166971"/>
                <a:ext cx="1549738" cy="1735988"/>
              </a:xfrm>
              <a:prstGeom prst="parallelogram">
                <a:avLst>
                  <a:gd name="adj" fmla="val 2556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二等辺三角形 1076">
                <a:extLst>
                  <a:ext uri="{FF2B5EF4-FFF2-40B4-BE49-F238E27FC236}">
                    <a16:creationId xmlns:a16="http://schemas.microsoft.com/office/drawing/2014/main" id="{FDE5FB10-E35D-158C-62F1-38CA7E19A618}"/>
                  </a:ext>
                </a:extLst>
              </p:cNvPr>
              <p:cNvSpPr/>
              <p:nvPr/>
            </p:nvSpPr>
            <p:spPr>
              <a:xfrm>
                <a:off x="1783642" y="1558132"/>
                <a:ext cx="1460620" cy="1112865"/>
              </a:xfrm>
              <a:custGeom>
                <a:avLst/>
                <a:gdLst>
                  <a:gd name="connsiteX0" fmla="*/ 0 w 1784648"/>
                  <a:gd name="connsiteY0" fmla="*/ 1695071 h 1695071"/>
                  <a:gd name="connsiteX1" fmla="*/ 932300 w 1784648"/>
                  <a:gd name="connsiteY1" fmla="*/ 0 h 1695071"/>
                  <a:gd name="connsiteX2" fmla="*/ 1784648 w 1784648"/>
                  <a:gd name="connsiteY2" fmla="*/ 1695071 h 1695071"/>
                  <a:gd name="connsiteX3" fmla="*/ 0 w 1784648"/>
                  <a:gd name="connsiteY3" fmla="*/ 1695071 h 1695071"/>
                  <a:gd name="connsiteX0" fmla="*/ 0 w 1746012"/>
                  <a:gd name="connsiteY0" fmla="*/ 1695071 h 2139392"/>
                  <a:gd name="connsiteX1" fmla="*/ 932300 w 1746012"/>
                  <a:gd name="connsiteY1" fmla="*/ 0 h 2139392"/>
                  <a:gd name="connsiteX2" fmla="*/ 1746012 w 1746012"/>
                  <a:gd name="connsiteY2" fmla="*/ 2139392 h 2139392"/>
                  <a:gd name="connsiteX3" fmla="*/ 0 w 1746012"/>
                  <a:gd name="connsiteY3" fmla="*/ 1695071 h 2139392"/>
                  <a:gd name="connsiteX0" fmla="*/ 0 w 1707376"/>
                  <a:gd name="connsiteY0" fmla="*/ 1637116 h 2139392"/>
                  <a:gd name="connsiteX1" fmla="*/ 893664 w 1707376"/>
                  <a:gd name="connsiteY1" fmla="*/ 0 h 2139392"/>
                  <a:gd name="connsiteX2" fmla="*/ 1707376 w 1707376"/>
                  <a:gd name="connsiteY2" fmla="*/ 2139392 h 2139392"/>
                  <a:gd name="connsiteX3" fmla="*/ 0 w 1707376"/>
                  <a:gd name="connsiteY3" fmla="*/ 1637116 h 2139392"/>
                  <a:gd name="connsiteX0" fmla="*/ 0 w 1713816"/>
                  <a:gd name="connsiteY0" fmla="*/ 1637116 h 2107195"/>
                  <a:gd name="connsiteX1" fmla="*/ 893664 w 1713816"/>
                  <a:gd name="connsiteY1" fmla="*/ 0 h 2107195"/>
                  <a:gd name="connsiteX2" fmla="*/ 1713816 w 1713816"/>
                  <a:gd name="connsiteY2" fmla="*/ 2107195 h 2107195"/>
                  <a:gd name="connsiteX3" fmla="*/ 0 w 1713816"/>
                  <a:gd name="connsiteY3" fmla="*/ 1637116 h 2107195"/>
                  <a:gd name="connsiteX0" fmla="*/ 0 w 1673036"/>
                  <a:gd name="connsiteY0" fmla="*/ 1573903 h 2107195"/>
                  <a:gd name="connsiteX1" fmla="*/ 852884 w 1673036"/>
                  <a:gd name="connsiteY1" fmla="*/ 0 h 2107195"/>
                  <a:gd name="connsiteX2" fmla="*/ 1673036 w 1673036"/>
                  <a:gd name="connsiteY2" fmla="*/ 2107195 h 2107195"/>
                  <a:gd name="connsiteX3" fmla="*/ 0 w 1673036"/>
                  <a:gd name="connsiteY3" fmla="*/ 1573903 h 2107195"/>
                  <a:gd name="connsiteX0" fmla="*/ 0 w 1688329"/>
                  <a:gd name="connsiteY0" fmla="*/ 1573903 h 2278770"/>
                  <a:gd name="connsiteX1" fmla="*/ 852884 w 1688329"/>
                  <a:gd name="connsiteY1" fmla="*/ 0 h 2278770"/>
                  <a:gd name="connsiteX2" fmla="*/ 1688329 w 1688329"/>
                  <a:gd name="connsiteY2" fmla="*/ 2278770 h 2278770"/>
                  <a:gd name="connsiteX3" fmla="*/ 0 w 1688329"/>
                  <a:gd name="connsiteY3" fmla="*/ 1573903 h 22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329" h="2278770">
                    <a:moveTo>
                      <a:pt x="0" y="1573903"/>
                    </a:moveTo>
                    <a:lnTo>
                      <a:pt x="852884" y="0"/>
                    </a:lnTo>
                    <a:lnTo>
                      <a:pt x="1688329" y="2278770"/>
                    </a:lnTo>
                    <a:lnTo>
                      <a:pt x="0" y="1573903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6E32163-987A-941E-6CA9-5E17B166C92E}"/>
                </a:ext>
              </a:extLst>
            </p:cNvPr>
            <p:cNvGrpSpPr/>
            <p:nvPr/>
          </p:nvGrpSpPr>
          <p:grpSpPr>
            <a:xfrm>
              <a:off x="1938103" y="3678461"/>
              <a:ext cx="1735988" cy="1549738"/>
              <a:chOff x="1635381" y="1260096"/>
              <a:chExt cx="1735988" cy="1549738"/>
            </a:xfrm>
          </p:grpSpPr>
          <p:sp>
            <p:nvSpPr>
              <p:cNvPr id="18" name="平行四辺形 17">
                <a:extLst>
                  <a:ext uri="{FF2B5EF4-FFF2-40B4-BE49-F238E27FC236}">
                    <a16:creationId xmlns:a16="http://schemas.microsoft.com/office/drawing/2014/main" id="{E51518E6-FB2C-D6BA-C097-98E66D9BFCC4}"/>
                  </a:ext>
                </a:extLst>
              </p:cNvPr>
              <p:cNvSpPr/>
              <p:nvPr/>
            </p:nvSpPr>
            <p:spPr>
              <a:xfrm rot="5400000">
                <a:off x="1728506" y="1166971"/>
                <a:ext cx="1549738" cy="1735988"/>
              </a:xfrm>
              <a:prstGeom prst="parallelogram">
                <a:avLst>
                  <a:gd name="adj" fmla="val 2556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二等辺三角形 1076">
                <a:extLst>
                  <a:ext uri="{FF2B5EF4-FFF2-40B4-BE49-F238E27FC236}">
                    <a16:creationId xmlns:a16="http://schemas.microsoft.com/office/drawing/2014/main" id="{15F78FB6-C83B-1C4D-8F07-029597CFBA12}"/>
                  </a:ext>
                </a:extLst>
              </p:cNvPr>
              <p:cNvSpPr/>
              <p:nvPr/>
            </p:nvSpPr>
            <p:spPr>
              <a:xfrm>
                <a:off x="1783642" y="1558132"/>
                <a:ext cx="1460620" cy="1112865"/>
              </a:xfrm>
              <a:custGeom>
                <a:avLst/>
                <a:gdLst>
                  <a:gd name="connsiteX0" fmla="*/ 0 w 1784648"/>
                  <a:gd name="connsiteY0" fmla="*/ 1695071 h 1695071"/>
                  <a:gd name="connsiteX1" fmla="*/ 932300 w 1784648"/>
                  <a:gd name="connsiteY1" fmla="*/ 0 h 1695071"/>
                  <a:gd name="connsiteX2" fmla="*/ 1784648 w 1784648"/>
                  <a:gd name="connsiteY2" fmla="*/ 1695071 h 1695071"/>
                  <a:gd name="connsiteX3" fmla="*/ 0 w 1784648"/>
                  <a:gd name="connsiteY3" fmla="*/ 1695071 h 1695071"/>
                  <a:gd name="connsiteX0" fmla="*/ 0 w 1746012"/>
                  <a:gd name="connsiteY0" fmla="*/ 1695071 h 2139392"/>
                  <a:gd name="connsiteX1" fmla="*/ 932300 w 1746012"/>
                  <a:gd name="connsiteY1" fmla="*/ 0 h 2139392"/>
                  <a:gd name="connsiteX2" fmla="*/ 1746012 w 1746012"/>
                  <a:gd name="connsiteY2" fmla="*/ 2139392 h 2139392"/>
                  <a:gd name="connsiteX3" fmla="*/ 0 w 1746012"/>
                  <a:gd name="connsiteY3" fmla="*/ 1695071 h 2139392"/>
                  <a:gd name="connsiteX0" fmla="*/ 0 w 1707376"/>
                  <a:gd name="connsiteY0" fmla="*/ 1637116 h 2139392"/>
                  <a:gd name="connsiteX1" fmla="*/ 893664 w 1707376"/>
                  <a:gd name="connsiteY1" fmla="*/ 0 h 2139392"/>
                  <a:gd name="connsiteX2" fmla="*/ 1707376 w 1707376"/>
                  <a:gd name="connsiteY2" fmla="*/ 2139392 h 2139392"/>
                  <a:gd name="connsiteX3" fmla="*/ 0 w 1707376"/>
                  <a:gd name="connsiteY3" fmla="*/ 1637116 h 2139392"/>
                  <a:gd name="connsiteX0" fmla="*/ 0 w 1713816"/>
                  <a:gd name="connsiteY0" fmla="*/ 1637116 h 2107195"/>
                  <a:gd name="connsiteX1" fmla="*/ 893664 w 1713816"/>
                  <a:gd name="connsiteY1" fmla="*/ 0 h 2107195"/>
                  <a:gd name="connsiteX2" fmla="*/ 1713816 w 1713816"/>
                  <a:gd name="connsiteY2" fmla="*/ 2107195 h 2107195"/>
                  <a:gd name="connsiteX3" fmla="*/ 0 w 1713816"/>
                  <a:gd name="connsiteY3" fmla="*/ 1637116 h 2107195"/>
                  <a:gd name="connsiteX0" fmla="*/ 0 w 1673036"/>
                  <a:gd name="connsiteY0" fmla="*/ 1573903 h 2107195"/>
                  <a:gd name="connsiteX1" fmla="*/ 852884 w 1673036"/>
                  <a:gd name="connsiteY1" fmla="*/ 0 h 2107195"/>
                  <a:gd name="connsiteX2" fmla="*/ 1673036 w 1673036"/>
                  <a:gd name="connsiteY2" fmla="*/ 2107195 h 2107195"/>
                  <a:gd name="connsiteX3" fmla="*/ 0 w 1673036"/>
                  <a:gd name="connsiteY3" fmla="*/ 1573903 h 2107195"/>
                  <a:gd name="connsiteX0" fmla="*/ 0 w 1688329"/>
                  <a:gd name="connsiteY0" fmla="*/ 1573903 h 2278770"/>
                  <a:gd name="connsiteX1" fmla="*/ 852884 w 1688329"/>
                  <a:gd name="connsiteY1" fmla="*/ 0 h 2278770"/>
                  <a:gd name="connsiteX2" fmla="*/ 1688329 w 1688329"/>
                  <a:gd name="connsiteY2" fmla="*/ 2278770 h 2278770"/>
                  <a:gd name="connsiteX3" fmla="*/ 0 w 1688329"/>
                  <a:gd name="connsiteY3" fmla="*/ 1573903 h 22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329" h="2278770">
                    <a:moveTo>
                      <a:pt x="0" y="1573903"/>
                    </a:moveTo>
                    <a:lnTo>
                      <a:pt x="852884" y="0"/>
                    </a:lnTo>
                    <a:lnTo>
                      <a:pt x="1688329" y="2278770"/>
                    </a:lnTo>
                    <a:lnTo>
                      <a:pt x="0" y="1573903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CD90D8C-B126-FE0F-4821-49FD0C8EADDE}"/>
                    </a:ext>
                  </a:extLst>
                </p:cNvPr>
                <p:cNvSpPr txBox="1"/>
                <p:nvPr/>
              </p:nvSpPr>
              <p:spPr>
                <a:xfrm>
                  <a:off x="2387320" y="4228019"/>
                  <a:ext cx="727825" cy="6463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kumimoji="1" lang="en-US" altLang="ja-JP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ja-JP" altLang="en-US" sz="3200" i="1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CD90D8C-B126-FE0F-4821-49FD0C8EA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320" y="4228019"/>
                  <a:ext cx="727825" cy="646395"/>
                </a:xfrm>
                <a:prstGeom prst="rect">
                  <a:avLst/>
                </a:prstGeom>
                <a:blipFill>
                  <a:blip r:embed="rId19"/>
                  <a:stretch>
                    <a:fillRect l="-6897" r="-20690" b="-384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右矢印 16">
              <a:extLst>
                <a:ext uri="{FF2B5EF4-FFF2-40B4-BE49-F238E27FC236}">
                  <a16:creationId xmlns:a16="http://schemas.microsoft.com/office/drawing/2014/main" id="{F9872260-3BB1-BFE4-4688-59B08C079BBA}"/>
                </a:ext>
              </a:extLst>
            </p:cNvPr>
            <p:cNvSpPr/>
            <p:nvPr/>
          </p:nvSpPr>
          <p:spPr>
            <a:xfrm>
              <a:off x="1613670" y="4214897"/>
              <a:ext cx="732840" cy="205230"/>
            </a:xfrm>
            <a:prstGeom prst="rightArrow">
              <a:avLst>
                <a:gd name="adj1" fmla="val 50000"/>
                <a:gd name="adj2" fmla="val 6535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7167F20-9C2F-8668-2B01-9FEA9BE18ED4}"/>
              </a:ext>
            </a:extLst>
          </p:cNvPr>
          <p:cNvGrpSpPr/>
          <p:nvPr/>
        </p:nvGrpSpPr>
        <p:grpSpPr>
          <a:xfrm>
            <a:off x="287359" y="3774659"/>
            <a:ext cx="1535829" cy="1458740"/>
            <a:chOff x="6357378" y="1544154"/>
            <a:chExt cx="1784648" cy="1695071"/>
          </a:xfrm>
        </p:grpSpPr>
        <p:sp>
          <p:nvSpPr>
            <p:cNvPr id="29" name="二等辺三角形 1076">
              <a:extLst>
                <a:ext uri="{FF2B5EF4-FFF2-40B4-BE49-F238E27FC236}">
                  <a16:creationId xmlns:a16="http://schemas.microsoft.com/office/drawing/2014/main" id="{43229CE4-66D7-A950-9DC0-352336534727}"/>
                </a:ext>
              </a:extLst>
            </p:cNvPr>
            <p:cNvSpPr/>
            <p:nvPr/>
          </p:nvSpPr>
          <p:spPr>
            <a:xfrm>
              <a:off x="6357378" y="1544154"/>
              <a:ext cx="1784648" cy="1695071"/>
            </a:xfrm>
            <a:prstGeom prst="triangle">
              <a:avLst>
                <a:gd name="adj" fmla="val 49515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0B7241C5-2550-78DF-D2B9-9A931F1D6A62}"/>
                    </a:ext>
                  </a:extLst>
                </p:cNvPr>
                <p:cNvSpPr txBox="1"/>
                <p:nvPr/>
              </p:nvSpPr>
              <p:spPr>
                <a:xfrm>
                  <a:off x="6924455" y="2369005"/>
                  <a:ext cx="727825" cy="6225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0B7241C5-2550-78DF-D2B9-9A931F1D6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455" y="2369005"/>
                  <a:ext cx="727825" cy="622591"/>
                </a:xfrm>
                <a:prstGeom prst="rect">
                  <a:avLst/>
                </a:prstGeom>
                <a:blipFill>
                  <a:blip r:embed="rId20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A2F9DF8-5140-ADAD-62F1-642ADE526B83}"/>
              </a:ext>
            </a:extLst>
          </p:cNvPr>
          <p:cNvGrpSpPr/>
          <p:nvPr/>
        </p:nvGrpSpPr>
        <p:grpSpPr>
          <a:xfrm>
            <a:off x="5992486" y="3686296"/>
            <a:ext cx="2748893" cy="1558676"/>
            <a:chOff x="6357378" y="1544154"/>
            <a:chExt cx="1784648" cy="1695071"/>
          </a:xfrm>
        </p:grpSpPr>
        <p:sp>
          <p:nvSpPr>
            <p:cNvPr id="32" name="二等辺三角形 1076">
              <a:extLst>
                <a:ext uri="{FF2B5EF4-FFF2-40B4-BE49-F238E27FC236}">
                  <a16:creationId xmlns:a16="http://schemas.microsoft.com/office/drawing/2014/main" id="{A84A50E6-D29A-9111-08C1-513A77281984}"/>
                </a:ext>
              </a:extLst>
            </p:cNvPr>
            <p:cNvSpPr/>
            <p:nvPr/>
          </p:nvSpPr>
          <p:spPr>
            <a:xfrm>
              <a:off x="6357378" y="1544154"/>
              <a:ext cx="1784648" cy="1695071"/>
            </a:xfrm>
            <a:prstGeom prst="triangle">
              <a:avLst>
                <a:gd name="adj" fmla="val 49515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960E291C-DA37-2F89-1570-96B0F3DDE727}"/>
                    </a:ext>
                  </a:extLst>
                </p:cNvPr>
                <p:cNvSpPr txBox="1"/>
                <p:nvPr/>
              </p:nvSpPr>
              <p:spPr>
                <a:xfrm>
                  <a:off x="6688833" y="2453136"/>
                  <a:ext cx="727825" cy="6803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e>
                          <m:sub>
                            <m:bar>
                              <m:barPr>
                                <m:pos m:val="top"/>
                                <m:ctrlPr>
                                  <a:rPr kumimoji="1" lang="en-US" altLang="ja-JP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ℳ</m:t>
                                    </m:r>
                                  </m:e>
                                  <m:sub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  <m:r>
                              <a:rPr kumimoji="1"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…∪</m:t>
                            </m:r>
                            <m:bar>
                              <m:barPr>
                                <m:pos m:val="top"/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ℳ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bar>
                          </m:sub>
                        </m:sSub>
                      </m:oMath>
                    </m:oMathPara>
                  </a14:m>
                  <a:endParaRPr lang="ja-JP" altLang="en-US" sz="2800"/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960E291C-DA37-2F89-1570-96B0F3DDE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833" y="2453136"/>
                  <a:ext cx="727825" cy="680366"/>
                </a:xfrm>
                <a:prstGeom prst="rect">
                  <a:avLst/>
                </a:prstGeom>
                <a:blipFill>
                  <a:blip r:embed="rId21"/>
                  <a:stretch>
                    <a:fillRect l="-3371" r="-57303" b="-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ACF3C44-7BDA-2077-8086-CE0E90E528E7}"/>
                  </a:ext>
                </a:extLst>
              </p:cNvPr>
              <p:cNvSpPr txBox="1"/>
              <p:nvPr/>
            </p:nvSpPr>
            <p:spPr>
              <a:xfrm>
                <a:off x="297841" y="2581776"/>
                <a:ext cx="4590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tx2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kumimoji="1" lang="en-US" altLang="ja-JP" sz="2400" dirty="0">
                    <a:solidFill>
                      <a:schemeClr val="tx2"/>
                    </a:solidFill>
                  </a:rPr>
                  <a:t>: #(MOPUs) in a polyhedron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ja-JP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ACF3C44-7BDA-2077-8086-CE0E90E5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41" y="2581776"/>
                <a:ext cx="4590288" cy="461665"/>
              </a:xfrm>
              <a:prstGeom prst="rect">
                <a:avLst/>
              </a:prstGeom>
              <a:blipFill>
                <a:blip r:embed="rId22"/>
                <a:stretch>
                  <a:fillRect l="-276" t="-1081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コンテンツ プレースホルダー 2">
                <a:extLst>
                  <a:ext uri="{FF2B5EF4-FFF2-40B4-BE49-F238E27FC236}">
                    <a16:creationId xmlns:a16="http://schemas.microsoft.com/office/drawing/2014/main" id="{0971B700-5ABA-169F-ED01-23B4369D8F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461" y="3086437"/>
                <a:ext cx="8686871" cy="461666"/>
              </a:xfrm>
              <a:prstGeom prst="rect">
                <a:avLst/>
              </a:prstGeom>
            </p:spPr>
            <p:txBody>
              <a:bodyPr wrap="none"/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  <a:buClr>
                    <a:schemeClr val="tx2"/>
                  </a:buClr>
                  <a:buFont typeface="Wingdings" pitchFamily="2" charset="2"/>
                  <a:buChar char="p"/>
                </a:pPr>
                <a:r>
                  <a:rPr lang="en-US" altLang="ja-JP" dirty="0"/>
                  <a:t>Apply the subsetting technique to all MOPUs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 (1≤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≤ℓ)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6" name="コンテンツ プレースホルダー 2">
                <a:extLst>
                  <a:ext uri="{FF2B5EF4-FFF2-40B4-BE49-F238E27FC236}">
                    <a16:creationId xmlns:a16="http://schemas.microsoft.com/office/drawing/2014/main" id="{0971B700-5ABA-169F-ED01-23B4369D8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1" y="3086437"/>
                <a:ext cx="8686871" cy="461666"/>
              </a:xfrm>
              <a:prstGeom prst="rect">
                <a:avLst/>
              </a:prstGeom>
              <a:blipFill>
                <a:blip r:embed="rId23"/>
                <a:stretch>
                  <a:fillRect l="-1022" t="-7895" r="-876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03B5EBA-E4E4-5135-CACF-95D531B6E75E}"/>
                  </a:ext>
                </a:extLst>
              </p:cNvPr>
              <p:cNvSpPr txBox="1"/>
              <p:nvPr/>
            </p:nvSpPr>
            <p:spPr>
              <a:xfrm>
                <a:off x="5621126" y="5287836"/>
                <a:ext cx="35379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400" dirty="0"/>
                  <a:t>The edge unfoldings that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do not include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ja-JP" sz="2400" dirty="0"/>
                  <a:t>as a partial unfolding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03B5EBA-E4E4-5135-CACF-95D531B6E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26" y="5287836"/>
                <a:ext cx="3537924" cy="1200329"/>
              </a:xfrm>
              <a:prstGeom prst="rect">
                <a:avLst/>
              </a:prstGeom>
              <a:blipFill>
                <a:blip r:embed="rId24"/>
                <a:stretch>
                  <a:fillRect t="-4211" r="-1434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7DA3580-1D57-B6D7-C838-5AF48FE63678}"/>
              </a:ext>
            </a:extLst>
          </p:cNvPr>
          <p:cNvSpPr txBox="1"/>
          <p:nvPr/>
        </p:nvSpPr>
        <p:spPr>
          <a:xfrm>
            <a:off x="775373" y="5443641"/>
            <a:ext cx="4143931" cy="888717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txBody>
          <a:bodyPr wrap="squar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ZDD representing non-overlapping edge unfoldings.</a:t>
            </a:r>
          </a:p>
        </p:txBody>
      </p:sp>
      <p:sp>
        <p:nvSpPr>
          <p:cNvPr id="39" name="下矢印 38">
            <a:extLst>
              <a:ext uri="{FF2B5EF4-FFF2-40B4-BE49-F238E27FC236}">
                <a16:creationId xmlns:a16="http://schemas.microsoft.com/office/drawing/2014/main" id="{F588BDCB-D213-1969-8868-0ADB3AD13824}"/>
              </a:ext>
            </a:extLst>
          </p:cNvPr>
          <p:cNvSpPr/>
          <p:nvPr/>
        </p:nvSpPr>
        <p:spPr>
          <a:xfrm rot="16200000">
            <a:off x="5130421" y="5641288"/>
            <a:ext cx="487988" cy="493423"/>
          </a:xfrm>
          <a:prstGeom prst="downArrow">
            <a:avLst>
              <a:gd name="adj1" fmla="val 50000"/>
              <a:gd name="adj2" fmla="val 5749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endParaRPr kumimoji="1" lang="ja-JP" altLang="en-US">
              <a:latin typeface="NimbusSan" panose="00000500000000000000" pitchFamily="50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3DAB1C3-88EC-D833-ECB1-326E5086F765}"/>
              </a:ext>
            </a:extLst>
          </p:cNvPr>
          <p:cNvSpPr/>
          <p:nvPr/>
        </p:nvSpPr>
        <p:spPr>
          <a:xfrm>
            <a:off x="5138928" y="1740327"/>
            <a:ext cx="3756178" cy="1328586"/>
          </a:xfrm>
          <a:prstGeom prst="rect">
            <a:avLst/>
          </a:prstGeom>
          <a:solidFill>
            <a:srgbClr val="FDFFFF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BEFFC3B1-6927-6833-DB5D-D3332C575072}"/>
              </a:ext>
            </a:extLst>
          </p:cNvPr>
          <p:cNvGrpSpPr/>
          <p:nvPr/>
        </p:nvGrpSpPr>
        <p:grpSpPr>
          <a:xfrm>
            <a:off x="6414550" y="1960460"/>
            <a:ext cx="2358101" cy="369332"/>
            <a:chOff x="6476708" y="1327916"/>
            <a:chExt cx="2358101" cy="369332"/>
          </a:xfrm>
        </p:grpSpPr>
        <p:pic>
          <p:nvPicPr>
            <p:cNvPr id="50" name="グラフィックス 49">
              <a:extLst>
                <a:ext uri="{FF2B5EF4-FFF2-40B4-BE49-F238E27FC236}">
                  <a16:creationId xmlns:a16="http://schemas.microsoft.com/office/drawing/2014/main" id="{22DE00ED-7575-53E2-8297-D7CED046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6476708" y="1345536"/>
              <a:ext cx="450000" cy="334092"/>
            </a:xfrm>
            <a:prstGeom prst="rect">
              <a:avLst/>
            </a:prstGeom>
          </p:spPr>
        </p:pic>
        <p:pic>
          <p:nvPicPr>
            <p:cNvPr id="51" name="グラフィックス 50">
              <a:extLst>
                <a:ext uri="{FF2B5EF4-FFF2-40B4-BE49-F238E27FC236}">
                  <a16:creationId xmlns:a16="http://schemas.microsoft.com/office/drawing/2014/main" id="{D12DF207-1975-C642-5DD9-1CC1B589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7032829" y="1332582"/>
              <a:ext cx="450000" cy="360000"/>
            </a:xfrm>
            <a:prstGeom prst="rect">
              <a:avLst/>
            </a:prstGeom>
          </p:spPr>
        </p:pic>
        <p:pic>
          <p:nvPicPr>
            <p:cNvPr id="52" name="グラフィックス 51">
              <a:extLst>
                <a:ext uri="{FF2B5EF4-FFF2-40B4-BE49-F238E27FC236}">
                  <a16:creationId xmlns:a16="http://schemas.microsoft.com/office/drawing/2014/main" id="{4C850F16-9B3C-64D0-8E68-F8ED79BF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8384809" y="1332582"/>
              <a:ext cx="450000" cy="360000"/>
            </a:xfrm>
            <a:prstGeom prst="rect">
              <a:avLst/>
            </a:prstGeom>
          </p:spPr>
        </p:pic>
        <p:pic>
          <p:nvPicPr>
            <p:cNvPr id="53" name="グラフィックス 52">
              <a:extLst>
                <a:ext uri="{FF2B5EF4-FFF2-40B4-BE49-F238E27FC236}">
                  <a16:creationId xmlns:a16="http://schemas.microsoft.com/office/drawing/2014/main" id="{B25586CA-3219-6235-834C-C3AD2FABB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7833084" y="1345536"/>
              <a:ext cx="450000" cy="334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8A4DE6FB-FDC1-2A98-85CC-D95FC65BE5CE}"/>
                    </a:ext>
                  </a:extLst>
                </p:cNvPr>
                <p:cNvSpPr txBox="1"/>
                <p:nvPr/>
              </p:nvSpPr>
              <p:spPr>
                <a:xfrm>
                  <a:off x="7429538" y="1327916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A882C5DC-A56D-44BE-22B5-DCC418F1E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38" y="1327916"/>
                  <a:ext cx="44755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51F5D397-D6CB-A3BC-F4BF-F3544B87A08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297376" y="1916915"/>
            <a:ext cx="1011053" cy="1011053"/>
          </a:xfrm>
          <a:prstGeom prst="rect">
            <a:avLst/>
          </a:prstGeom>
        </p:spPr>
      </p:pic>
      <p:sp>
        <p:nvSpPr>
          <p:cNvPr id="56" name="右中かっこ 55">
            <a:extLst>
              <a:ext uri="{FF2B5EF4-FFF2-40B4-BE49-F238E27FC236}">
                <a16:creationId xmlns:a16="http://schemas.microsoft.com/office/drawing/2014/main" id="{5DC244FB-87CC-4A75-DB75-1F45E7F90A7D}"/>
              </a:ext>
            </a:extLst>
          </p:cNvPr>
          <p:cNvSpPr/>
          <p:nvPr/>
        </p:nvSpPr>
        <p:spPr>
          <a:xfrm rot="5400000" flipV="1">
            <a:off x="7489812" y="1261208"/>
            <a:ext cx="216901" cy="2348777"/>
          </a:xfrm>
          <a:prstGeom prst="rightBrace">
            <a:avLst>
              <a:gd name="adj1" fmla="val 45506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7572DBB-87A2-B97C-27AA-A345E019BB6A}"/>
                  </a:ext>
                </a:extLst>
              </p:cNvPr>
              <p:cNvSpPr txBox="1"/>
              <p:nvPr/>
            </p:nvSpPr>
            <p:spPr>
              <a:xfrm>
                <a:off x="6886386" y="2501139"/>
                <a:ext cx="14095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ℓ=240</m:t>
                      </m:r>
                    </m:oMath>
                  </m:oMathPara>
                </a14:m>
                <a:endParaRPr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7572DBB-87A2-B97C-27AA-A345E019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86" y="2501139"/>
                <a:ext cx="1409546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0F9F521-2342-86F1-8FD2-3AAF61B97865}"/>
              </a:ext>
            </a:extLst>
          </p:cNvPr>
          <p:cNvSpPr txBox="1"/>
          <p:nvPr/>
        </p:nvSpPr>
        <p:spPr>
          <a:xfrm>
            <a:off x="5138928" y="1272327"/>
            <a:ext cx="3756178" cy="468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Truncated icosahedron</a:t>
            </a:r>
            <a:endParaRPr kumimoji="1" lang="ja-JP" altLang="en-US" sz="240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9" name="右矢印 58">
            <a:extLst>
              <a:ext uri="{FF2B5EF4-FFF2-40B4-BE49-F238E27FC236}">
                <a16:creationId xmlns:a16="http://schemas.microsoft.com/office/drawing/2014/main" id="{AB0662DB-F9A4-DD68-6906-88E18E8E61C7}"/>
              </a:ext>
            </a:extLst>
          </p:cNvPr>
          <p:cNvSpPr/>
          <p:nvPr/>
        </p:nvSpPr>
        <p:spPr>
          <a:xfrm>
            <a:off x="5640750" y="4265597"/>
            <a:ext cx="792000" cy="205230"/>
          </a:xfrm>
          <a:prstGeom prst="rightArrow">
            <a:avLst>
              <a:gd name="adj1" fmla="val 50000"/>
              <a:gd name="adj2" fmla="val 653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E2FFE8-1607-AE65-153F-6FC31E00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AC538-C1AB-A8AE-ECFE-2A2912E8AE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dirty="0"/>
              <a:t>Developed an algorithm to count the number of non-overlapping edge unfoldings</a:t>
            </a:r>
          </a:p>
          <a:p>
            <a:pPr marL="342900" indent="-34290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dirty="0"/>
              <a:t>Applied the algorithm to the 175 types </a:t>
            </a:r>
            <a:r>
              <a:rPr lang="en-US" altLang="ja-JP" dirty="0"/>
              <a:t>of </a:t>
            </a:r>
            <a:r>
              <a:rPr kumimoji="1" lang="en-US" altLang="ja-JP" dirty="0"/>
              <a:t>convex regular-faced polyhedra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906A9C-8C27-A19A-487D-36B3B1B7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 16">
                <a:extLst>
                  <a:ext uri="{FF2B5EF4-FFF2-40B4-BE49-F238E27FC236}">
                    <a16:creationId xmlns:a16="http://schemas.microsoft.com/office/drawing/2014/main" id="{086997E9-2A30-4F10-27C7-DC15A17B36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687125"/>
                  </p:ext>
                </p:extLst>
              </p:nvPr>
            </p:nvGraphicFramePr>
            <p:xfrm>
              <a:off x="40199" y="4588276"/>
              <a:ext cx="8823087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346601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  <a:gridCol w="2305733">
                      <a:extLst>
                        <a:ext uri="{9D8B030D-6E8A-4147-A177-3AD203B41FA5}">
                          <a16:colId xmlns:a16="http://schemas.microsoft.com/office/drawing/2014/main" val="1462140962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-gonal Archimedean prisms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≤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≤23</m:t>
                              </m:r>
                            </m:oMath>
                          </a14:m>
                          <a:r>
                            <a:rPr kumimoji="1" lang="en-US" altLang="ja-JP" sz="2000" b="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</a:rPr>
                            <a:t> </a:t>
                          </a:r>
                          <a:r>
                            <a:rPr kumimoji="1" lang="en-US" altLang="ja-JP" sz="20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kumimoji="1" lang="en-US" altLang="ja-JP" sz="2000" b="0" i="1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≥24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600"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-gonal Archimedean antiprisms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3≤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≤11</m:t>
                              </m:r>
                            </m:oMath>
                          </a14:m>
                          <a:r>
                            <a:rPr kumimoji="1" lang="en-US" altLang="ja-JP" sz="2000" b="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≥12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en-US" altLang="ja-JP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Johnson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48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44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 16">
                <a:extLst>
                  <a:ext uri="{FF2B5EF4-FFF2-40B4-BE49-F238E27FC236}">
                    <a16:creationId xmlns:a16="http://schemas.microsoft.com/office/drawing/2014/main" id="{086997E9-2A30-4F10-27C7-DC15A17B36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687125"/>
                  </p:ext>
                </p:extLst>
              </p:nvPr>
            </p:nvGraphicFramePr>
            <p:xfrm>
              <a:off x="40199" y="4588276"/>
              <a:ext cx="8823087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346601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  <a:gridCol w="2305733">
                      <a:extLst>
                        <a:ext uri="{9D8B030D-6E8A-4147-A177-3AD203B41FA5}">
                          <a16:colId xmlns:a16="http://schemas.microsoft.com/office/drawing/2014/main" val="1462140962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" t="-219565" r="-189583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278" t="-219565" r="-6666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2418" t="-21956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5FAE2919-9F04-4460-22D5-755C9799D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339" y="4774930"/>
            <a:ext cx="1198304" cy="978207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137986A6-73FD-E13B-1CD8-0B18DF0E4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3175" y="4779964"/>
            <a:ext cx="1227205" cy="978207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E0FB9319-D615-18C8-5B53-91B758D75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41726" y="4870115"/>
            <a:ext cx="1124938" cy="7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 20">
                <a:extLst>
                  <a:ext uri="{FF2B5EF4-FFF2-40B4-BE49-F238E27FC236}">
                    <a16:creationId xmlns:a16="http://schemas.microsoft.com/office/drawing/2014/main" id="{EE2B673D-CA55-98FF-1833-3A6E196BB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09332"/>
                  </p:ext>
                </p:extLst>
              </p:nvPr>
            </p:nvGraphicFramePr>
            <p:xfrm>
              <a:off x="1868213" y="2801288"/>
              <a:ext cx="5494284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1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274714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Platonic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Arial" panose="020B0604020202020204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en-US" altLang="ja-JP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Archimedean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 20">
                <a:extLst>
                  <a:ext uri="{FF2B5EF4-FFF2-40B4-BE49-F238E27FC236}">
                    <a16:creationId xmlns:a16="http://schemas.microsoft.com/office/drawing/2014/main" id="{EE2B673D-CA55-98FF-1833-3A6E196BB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09332"/>
                  </p:ext>
                </p:extLst>
              </p:nvPr>
            </p:nvGraphicFramePr>
            <p:xfrm>
              <a:off x="1868213" y="2801288"/>
              <a:ext cx="5494284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1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274714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61" t="-217391" r="-99539" b="-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926" t="-217391" b="-2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38B13ED2-9001-4081-CD48-383E636055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3833" y="2952011"/>
            <a:ext cx="1040722" cy="1040722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DB297994-A917-1EAC-EEC8-6EBDEF9136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72311" y="2952011"/>
            <a:ext cx="1132552" cy="1040722"/>
          </a:xfrm>
          <a:prstGeom prst="rect">
            <a:avLst/>
          </a:prstGeom>
        </p:spPr>
      </p:pic>
      <p:sp>
        <p:nvSpPr>
          <p:cNvPr id="25" name="円形吹き出し 24">
            <a:extLst>
              <a:ext uri="{FF2B5EF4-FFF2-40B4-BE49-F238E27FC236}">
                <a16:creationId xmlns:a16="http://schemas.microsoft.com/office/drawing/2014/main" id="{3E7B4610-2FE4-28CB-E9E1-C1FA714ADF02}"/>
              </a:ext>
            </a:extLst>
          </p:cNvPr>
          <p:cNvSpPr/>
          <p:nvPr/>
        </p:nvSpPr>
        <p:spPr>
          <a:xfrm>
            <a:off x="7705980" y="5024157"/>
            <a:ext cx="1417990" cy="681414"/>
          </a:xfrm>
          <a:prstGeom prst="wedgeEllipseCallout">
            <a:avLst>
              <a:gd name="adj1" fmla="val -23439"/>
              <a:gd name="adj2" fmla="val 73797"/>
            </a:avLst>
          </a:prstGeom>
          <a:solidFill>
            <a:srgbClr val="EFDA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円形吹き出し 25">
            <a:extLst>
              <a:ext uri="{FF2B5EF4-FFF2-40B4-BE49-F238E27FC236}">
                <a16:creationId xmlns:a16="http://schemas.microsoft.com/office/drawing/2014/main" id="{DC6DCECF-7AB8-F524-7222-3FBFBB9A3DF3}"/>
              </a:ext>
            </a:extLst>
          </p:cNvPr>
          <p:cNvSpPr/>
          <p:nvPr/>
        </p:nvSpPr>
        <p:spPr>
          <a:xfrm>
            <a:off x="5236109" y="5024157"/>
            <a:ext cx="1417990" cy="681414"/>
          </a:xfrm>
          <a:prstGeom prst="wedgeEllipseCallout">
            <a:avLst>
              <a:gd name="adj1" fmla="val -23439"/>
              <a:gd name="adj2" fmla="val 73797"/>
            </a:avLst>
          </a:prstGeom>
          <a:solidFill>
            <a:schemeClr val="accent6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円形吹き出し 26">
            <a:extLst>
              <a:ext uri="{FF2B5EF4-FFF2-40B4-BE49-F238E27FC236}">
                <a16:creationId xmlns:a16="http://schemas.microsoft.com/office/drawing/2014/main" id="{4C7B3C2E-82F0-135D-8595-7F2088DE726B}"/>
              </a:ext>
            </a:extLst>
          </p:cNvPr>
          <p:cNvSpPr/>
          <p:nvPr/>
        </p:nvSpPr>
        <p:spPr>
          <a:xfrm>
            <a:off x="1963316" y="5024157"/>
            <a:ext cx="1417990" cy="681414"/>
          </a:xfrm>
          <a:prstGeom prst="wedgeEllipseCallout">
            <a:avLst>
              <a:gd name="adj1" fmla="val -23439"/>
              <a:gd name="adj2" fmla="val 73797"/>
            </a:avLst>
          </a:prstGeom>
          <a:solidFill>
            <a:srgbClr val="FFF8D8"/>
          </a:solidFill>
          <a:ln w="28575">
            <a:solidFill>
              <a:srgbClr val="FF8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円形吹き出し 27">
            <a:extLst>
              <a:ext uri="{FF2B5EF4-FFF2-40B4-BE49-F238E27FC236}">
                <a16:creationId xmlns:a16="http://schemas.microsoft.com/office/drawing/2014/main" id="{9AC20053-E2C7-1FDA-11DD-C351BA6F2406}"/>
              </a:ext>
            </a:extLst>
          </p:cNvPr>
          <p:cNvSpPr/>
          <p:nvPr/>
        </p:nvSpPr>
        <p:spPr>
          <a:xfrm>
            <a:off x="6996985" y="3503867"/>
            <a:ext cx="1417990" cy="681414"/>
          </a:xfrm>
          <a:prstGeom prst="wedgeEllipseCallout">
            <a:avLst>
              <a:gd name="adj1" fmla="val -45934"/>
              <a:gd name="adj2" fmla="val 62874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74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B21F8-CA57-FF33-0D38-87508A2E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Appendix</a:t>
            </a:r>
            <a:endParaRPr kumimoji="1" lang="ja-JP" altLang="en-US" b="1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82D6C3-7092-C34C-F6B7-AA1CCE5D4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501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7C49-9BEF-BA6F-F1A0-8F04EE57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9F111-BA48-FD3F-C62F-F7AC1F7C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Cause of the sharp percentage drop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4B4B3F-A4DB-0C94-A254-A4D2C2C48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4B09ADD6-F33F-968B-E39F-0E228882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0282" r="9506" b="5838"/>
          <a:stretch/>
        </p:blipFill>
        <p:spPr>
          <a:xfrm>
            <a:off x="758622" y="1220763"/>
            <a:ext cx="7964682" cy="4828259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9534D96-14BA-E508-6F61-3EFDDAE0D3C9}"/>
              </a:ext>
            </a:extLst>
          </p:cNvPr>
          <p:cNvCxnSpPr>
            <a:cxnSpLocks/>
          </p:cNvCxnSpPr>
          <p:nvPr/>
        </p:nvCxnSpPr>
        <p:spPr>
          <a:xfrm flipV="1">
            <a:off x="3480597" y="1821275"/>
            <a:ext cx="0" cy="393523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1A7BD19-FB36-B407-12C4-18DF5E380FB7}"/>
              </a:ext>
            </a:extLst>
          </p:cNvPr>
          <p:cNvCxnSpPr>
            <a:cxnSpLocks/>
          </p:cNvCxnSpPr>
          <p:nvPr/>
        </p:nvCxnSpPr>
        <p:spPr>
          <a:xfrm flipV="1">
            <a:off x="3544306" y="2957817"/>
            <a:ext cx="0" cy="27986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円形吹き出し 9">
                <a:extLst>
                  <a:ext uri="{FF2B5EF4-FFF2-40B4-BE49-F238E27FC236}">
                    <a16:creationId xmlns:a16="http://schemas.microsoft.com/office/drawing/2014/main" id="{BA04B0C3-BDA7-7661-254C-5AB2DFFE134E}"/>
                  </a:ext>
                </a:extLst>
              </p:cNvPr>
              <p:cNvSpPr/>
              <p:nvPr/>
            </p:nvSpPr>
            <p:spPr>
              <a:xfrm>
                <a:off x="2211677" y="1821275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4.2%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0" name="円形吹き出し 9">
                <a:extLst>
                  <a:ext uri="{FF2B5EF4-FFF2-40B4-BE49-F238E27FC236}">
                    <a16:creationId xmlns:a16="http://schemas.microsoft.com/office/drawing/2014/main" id="{9B0DD66E-FA08-AB24-B405-266E8F4CC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77" y="1821275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531DF78F-51F2-CCC2-33F4-471CE0841650}"/>
                  </a:ext>
                </a:extLst>
              </p:cNvPr>
              <p:cNvSpPr/>
              <p:nvPr/>
            </p:nvSpPr>
            <p:spPr>
              <a:xfrm>
                <a:off x="3706312" y="2253055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67.5%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046F2CC9-88DF-8B2F-8EE2-D8A92DE83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12" y="2253055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7B1FD51A-308F-E839-685F-073A799BBE97}"/>
                  </a:ext>
                </a:extLst>
              </p:cNvPr>
              <p:cNvSpPr/>
              <p:nvPr/>
            </p:nvSpPr>
            <p:spPr>
              <a:xfrm>
                <a:off x="3735029" y="5163455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615E0A96-4434-6C8A-83E3-45351547F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29" y="5163455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FB0FB6C3-BF33-5774-395C-75FA5EF6C5D9}"/>
                  </a:ext>
                </a:extLst>
              </p:cNvPr>
              <p:cNvSpPr/>
              <p:nvPr/>
            </p:nvSpPr>
            <p:spPr>
              <a:xfrm flipH="1">
                <a:off x="2776435" y="5163456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28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6C7228C0-DC67-D1E6-3ADA-688B3AEA4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76435" y="5163456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77455C8-DAE1-1C73-B16F-6E7356E90723}"/>
              </a:ext>
            </a:extLst>
          </p:cNvPr>
          <p:cNvCxnSpPr>
            <a:cxnSpLocks/>
          </p:cNvCxnSpPr>
          <p:nvPr/>
        </p:nvCxnSpPr>
        <p:spPr>
          <a:xfrm flipV="1">
            <a:off x="8275687" y="4378101"/>
            <a:ext cx="0" cy="1368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84FD25B8-5E3E-2DC9-E1FD-A032F16585D1}"/>
                  </a:ext>
                </a:extLst>
              </p:cNvPr>
              <p:cNvSpPr/>
              <p:nvPr/>
            </p:nvSpPr>
            <p:spPr>
              <a:xfrm flipH="1">
                <a:off x="7560050" y="5163454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6F71E50D-23E7-4658-D16A-140D09DD7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60050" y="5163454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4AA63E35-9397-F18E-348F-76429C953000}"/>
                  </a:ext>
                </a:extLst>
              </p:cNvPr>
              <p:cNvSpPr/>
              <p:nvPr/>
            </p:nvSpPr>
            <p:spPr>
              <a:xfrm>
                <a:off x="7340258" y="3599022"/>
                <a:ext cx="1129515" cy="510485"/>
              </a:xfrm>
              <a:prstGeom prst="wedgeEllipseCallout">
                <a:avLst>
                  <a:gd name="adj1" fmla="val 32445"/>
                  <a:gd name="adj2" fmla="val 797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3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3.4%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258C58BF-6D17-9613-DA9F-1D86B3B48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258" y="3599022"/>
                <a:ext cx="1129515" cy="510485"/>
              </a:xfrm>
              <a:prstGeom prst="wedgeEllipseCallout">
                <a:avLst>
                  <a:gd name="adj1" fmla="val 32445"/>
                  <a:gd name="adj2" fmla="val 7976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AF2AD96-9AA5-47A9-9EAA-34980776F7A2}"/>
              </a:ext>
            </a:extLst>
          </p:cNvPr>
          <p:cNvGrpSpPr/>
          <p:nvPr/>
        </p:nvGrpSpPr>
        <p:grpSpPr>
          <a:xfrm>
            <a:off x="5334015" y="1395897"/>
            <a:ext cx="3191550" cy="1628950"/>
            <a:chOff x="439117" y="3514915"/>
            <a:chExt cx="3839439" cy="1959629"/>
          </a:xfrm>
        </p:grpSpPr>
        <p:grpSp>
          <p:nvGrpSpPr>
            <p:cNvPr id="18" name="グラフィックス 3">
              <a:extLst>
                <a:ext uri="{FF2B5EF4-FFF2-40B4-BE49-F238E27FC236}">
                  <a16:creationId xmlns:a16="http://schemas.microsoft.com/office/drawing/2014/main" id="{C0B8D0A1-BDE8-82D9-B2A9-BEBBFFFE29ED}"/>
                </a:ext>
              </a:extLst>
            </p:cNvPr>
            <p:cNvGrpSpPr/>
            <p:nvPr/>
          </p:nvGrpSpPr>
          <p:grpSpPr>
            <a:xfrm>
              <a:off x="569267" y="3514915"/>
              <a:ext cx="3585336" cy="1959629"/>
              <a:chOff x="569267" y="3514915"/>
              <a:chExt cx="3585336" cy="1959629"/>
            </a:xfrm>
          </p:grpSpPr>
          <p:sp>
            <p:nvSpPr>
              <p:cNvPr id="72" name="フリーフォーム 138">
                <a:extLst>
                  <a:ext uri="{FF2B5EF4-FFF2-40B4-BE49-F238E27FC236}">
                    <a16:creationId xmlns:a16="http://schemas.microsoft.com/office/drawing/2014/main" id="{2E17E3FD-6C36-64A9-D81D-5FECB8C39CAF}"/>
                  </a:ext>
                </a:extLst>
              </p:cNvPr>
              <p:cNvSpPr/>
              <p:nvPr/>
            </p:nvSpPr>
            <p:spPr>
              <a:xfrm>
                <a:off x="2100085" y="5000140"/>
                <a:ext cx="536096" cy="31006"/>
              </a:xfrm>
              <a:custGeom>
                <a:avLst/>
                <a:gdLst>
                  <a:gd name="connsiteX0" fmla="*/ 0 w 536096"/>
                  <a:gd name="connsiteY0" fmla="*/ 0 h 31006"/>
                  <a:gd name="connsiteX1" fmla="*/ 536096 w 53609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096" h="31006">
                    <a:moveTo>
                      <a:pt x="0" y="0"/>
                    </a:moveTo>
                    <a:lnTo>
                      <a:pt x="536096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 139">
                <a:extLst>
                  <a:ext uri="{FF2B5EF4-FFF2-40B4-BE49-F238E27FC236}">
                    <a16:creationId xmlns:a16="http://schemas.microsoft.com/office/drawing/2014/main" id="{E1AF4737-3E3C-69EC-43FD-CA519ABC1F68}"/>
                  </a:ext>
                </a:extLst>
              </p:cNvPr>
              <p:cNvSpPr/>
              <p:nvPr/>
            </p:nvSpPr>
            <p:spPr>
              <a:xfrm>
                <a:off x="3541037" y="4711777"/>
                <a:ext cx="362562" cy="145731"/>
              </a:xfrm>
              <a:custGeom>
                <a:avLst/>
                <a:gdLst>
                  <a:gd name="connsiteX0" fmla="*/ 362562 w 362562"/>
                  <a:gd name="connsiteY0" fmla="*/ 0 h 145731"/>
                  <a:gd name="connsiteX1" fmla="*/ 0 w 362562"/>
                  <a:gd name="connsiteY1" fmla="*/ 145732 h 14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562" h="145731">
                    <a:moveTo>
                      <a:pt x="362562" y="0"/>
                    </a:moveTo>
                    <a:lnTo>
                      <a:pt x="0" y="145732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フリーフォーム 140">
                <a:extLst>
                  <a:ext uri="{FF2B5EF4-FFF2-40B4-BE49-F238E27FC236}">
                    <a16:creationId xmlns:a16="http://schemas.microsoft.com/office/drawing/2014/main" id="{A94FF30E-1B0E-5DEA-595F-49FBBDA901BC}"/>
                  </a:ext>
                </a:extLst>
              </p:cNvPr>
              <p:cNvSpPr/>
              <p:nvPr/>
            </p:nvSpPr>
            <p:spPr>
              <a:xfrm>
                <a:off x="2100085" y="5474544"/>
                <a:ext cx="536096" cy="31006"/>
              </a:xfrm>
              <a:custGeom>
                <a:avLst/>
                <a:gdLst>
                  <a:gd name="connsiteX0" fmla="*/ 0 w 536096"/>
                  <a:gd name="connsiteY0" fmla="*/ 0 h 31006"/>
                  <a:gd name="connsiteX1" fmla="*/ 536096 w 53609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6096" h="31006">
                    <a:moveTo>
                      <a:pt x="0" y="0"/>
                    </a:moveTo>
                    <a:lnTo>
                      <a:pt x="536096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フリーフォーム 141">
                <a:extLst>
                  <a:ext uri="{FF2B5EF4-FFF2-40B4-BE49-F238E27FC236}">
                    <a16:creationId xmlns:a16="http://schemas.microsoft.com/office/drawing/2014/main" id="{17D751A3-966E-0348-1058-F21B0F1223C8}"/>
                  </a:ext>
                </a:extLst>
              </p:cNvPr>
              <p:cNvSpPr/>
              <p:nvPr/>
            </p:nvSpPr>
            <p:spPr>
              <a:xfrm>
                <a:off x="1616669" y="495363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フリーフォーム 142">
                <a:extLst>
                  <a:ext uri="{FF2B5EF4-FFF2-40B4-BE49-F238E27FC236}">
                    <a16:creationId xmlns:a16="http://schemas.microsoft.com/office/drawing/2014/main" id="{2EB0F4D5-BC48-759F-20BF-2D7E27B4321B}"/>
                  </a:ext>
                </a:extLst>
              </p:cNvPr>
              <p:cNvSpPr/>
              <p:nvPr/>
            </p:nvSpPr>
            <p:spPr>
              <a:xfrm>
                <a:off x="1173537" y="4851308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 143">
                <a:extLst>
                  <a:ext uri="{FF2B5EF4-FFF2-40B4-BE49-F238E27FC236}">
                    <a16:creationId xmlns:a16="http://schemas.microsoft.com/office/drawing/2014/main" id="{5B2A75D2-4135-14C8-1A55-0505A99592BA}"/>
                  </a:ext>
                </a:extLst>
              </p:cNvPr>
              <p:cNvSpPr/>
              <p:nvPr/>
            </p:nvSpPr>
            <p:spPr>
              <a:xfrm>
                <a:off x="820272" y="4711777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フリーフォーム 144">
                <a:extLst>
                  <a:ext uri="{FF2B5EF4-FFF2-40B4-BE49-F238E27FC236}">
                    <a16:creationId xmlns:a16="http://schemas.microsoft.com/office/drawing/2014/main" id="{4BF2B2AC-902B-DB63-4B68-7980DBDA2AD8}"/>
                  </a:ext>
                </a:extLst>
              </p:cNvPr>
              <p:cNvSpPr/>
              <p:nvPr/>
            </p:nvSpPr>
            <p:spPr>
              <a:xfrm>
                <a:off x="569267" y="4544341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 145">
                <a:extLst>
                  <a:ext uri="{FF2B5EF4-FFF2-40B4-BE49-F238E27FC236}">
                    <a16:creationId xmlns:a16="http://schemas.microsoft.com/office/drawing/2014/main" id="{FAE1F83B-1468-B3CA-B97A-A5DE0E65D929}"/>
                  </a:ext>
                </a:extLst>
              </p:cNvPr>
              <p:cNvSpPr/>
              <p:nvPr/>
            </p:nvSpPr>
            <p:spPr>
              <a:xfrm>
                <a:off x="581663" y="3967614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 146">
                <a:extLst>
                  <a:ext uri="{FF2B5EF4-FFF2-40B4-BE49-F238E27FC236}">
                    <a16:creationId xmlns:a16="http://schemas.microsoft.com/office/drawing/2014/main" id="{03B62820-46F8-50F1-83F7-FFF5014E6546}"/>
                  </a:ext>
                </a:extLst>
              </p:cNvPr>
              <p:cNvSpPr/>
              <p:nvPr/>
            </p:nvSpPr>
            <p:spPr>
              <a:xfrm>
                <a:off x="835766" y="3800178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 147">
                <a:extLst>
                  <a:ext uri="{FF2B5EF4-FFF2-40B4-BE49-F238E27FC236}">
                    <a16:creationId xmlns:a16="http://schemas.microsoft.com/office/drawing/2014/main" id="{103A6F7D-DFC4-3DC7-1155-A73C3045A4DD}"/>
                  </a:ext>
                </a:extLst>
              </p:cNvPr>
              <p:cNvSpPr/>
              <p:nvPr/>
            </p:nvSpPr>
            <p:spPr>
              <a:xfrm>
                <a:off x="1192130" y="3663748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 148">
                <a:extLst>
                  <a:ext uri="{FF2B5EF4-FFF2-40B4-BE49-F238E27FC236}">
                    <a16:creationId xmlns:a16="http://schemas.microsoft.com/office/drawing/2014/main" id="{00597775-488D-4D4E-53B5-F8DA313363AF}"/>
                  </a:ext>
                </a:extLst>
              </p:cNvPr>
              <p:cNvSpPr/>
              <p:nvPr/>
            </p:nvSpPr>
            <p:spPr>
              <a:xfrm>
                <a:off x="1629064" y="3564526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 149">
                <a:extLst>
                  <a:ext uri="{FF2B5EF4-FFF2-40B4-BE49-F238E27FC236}">
                    <a16:creationId xmlns:a16="http://schemas.microsoft.com/office/drawing/2014/main" id="{8B50A57E-EA74-9B3F-70E3-07F3A4569F3D}"/>
                  </a:ext>
                </a:extLst>
              </p:cNvPr>
              <p:cNvSpPr/>
              <p:nvPr/>
            </p:nvSpPr>
            <p:spPr>
              <a:xfrm>
                <a:off x="2103184" y="351491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 150">
                <a:extLst>
                  <a:ext uri="{FF2B5EF4-FFF2-40B4-BE49-F238E27FC236}">
                    <a16:creationId xmlns:a16="http://schemas.microsoft.com/office/drawing/2014/main" id="{5AA53562-42EF-03F8-9586-7C2003BBBB3A}"/>
                  </a:ext>
                </a:extLst>
              </p:cNvPr>
              <p:cNvSpPr/>
              <p:nvPr/>
            </p:nvSpPr>
            <p:spPr>
              <a:xfrm>
                <a:off x="2611391" y="351491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フリーフォーム 151">
                <a:extLst>
                  <a:ext uri="{FF2B5EF4-FFF2-40B4-BE49-F238E27FC236}">
                    <a16:creationId xmlns:a16="http://schemas.microsoft.com/office/drawing/2014/main" id="{278FB079-1F42-CBDE-C12D-1FD741BB3ABD}"/>
                  </a:ext>
                </a:extLst>
              </p:cNvPr>
              <p:cNvSpPr/>
              <p:nvPr/>
            </p:nvSpPr>
            <p:spPr>
              <a:xfrm>
                <a:off x="3091708" y="3564526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フリーフォーム 152">
                <a:extLst>
                  <a:ext uri="{FF2B5EF4-FFF2-40B4-BE49-F238E27FC236}">
                    <a16:creationId xmlns:a16="http://schemas.microsoft.com/office/drawing/2014/main" id="{54808579-B46C-D1D2-7C2C-EADAE445E545}"/>
                  </a:ext>
                </a:extLst>
              </p:cNvPr>
              <p:cNvSpPr/>
              <p:nvPr/>
            </p:nvSpPr>
            <p:spPr>
              <a:xfrm>
                <a:off x="3525543" y="3660647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 153">
                <a:extLst>
                  <a:ext uri="{FF2B5EF4-FFF2-40B4-BE49-F238E27FC236}">
                    <a16:creationId xmlns:a16="http://schemas.microsoft.com/office/drawing/2014/main" id="{77CBDCA6-E737-4C62-E9E3-28EAF377A6BE}"/>
                  </a:ext>
                </a:extLst>
              </p:cNvPr>
              <p:cNvSpPr/>
              <p:nvPr/>
            </p:nvSpPr>
            <p:spPr>
              <a:xfrm>
                <a:off x="3881907" y="3797077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 154">
                <a:extLst>
                  <a:ext uri="{FF2B5EF4-FFF2-40B4-BE49-F238E27FC236}">
                    <a16:creationId xmlns:a16="http://schemas.microsoft.com/office/drawing/2014/main" id="{C85108F6-1D71-4B0B-1672-B1EB10586549}"/>
                  </a:ext>
                </a:extLst>
              </p:cNvPr>
              <p:cNvSpPr/>
              <p:nvPr/>
            </p:nvSpPr>
            <p:spPr>
              <a:xfrm>
                <a:off x="4142208" y="3967614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 155">
                <a:extLst>
                  <a:ext uri="{FF2B5EF4-FFF2-40B4-BE49-F238E27FC236}">
                    <a16:creationId xmlns:a16="http://schemas.microsoft.com/office/drawing/2014/main" id="{D8B54B92-EEA3-FE47-E4B5-4BF0685B9CB1}"/>
                  </a:ext>
                </a:extLst>
              </p:cNvPr>
              <p:cNvSpPr/>
              <p:nvPr/>
            </p:nvSpPr>
            <p:spPr>
              <a:xfrm>
                <a:off x="3104103" y="495363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フリーフォーム 156">
                <a:extLst>
                  <a:ext uri="{FF2B5EF4-FFF2-40B4-BE49-F238E27FC236}">
                    <a16:creationId xmlns:a16="http://schemas.microsoft.com/office/drawing/2014/main" id="{B7104798-9D73-4C91-66D7-77F2C6D9EC2C}"/>
                  </a:ext>
                </a:extLst>
              </p:cNvPr>
              <p:cNvSpPr/>
              <p:nvPr/>
            </p:nvSpPr>
            <p:spPr>
              <a:xfrm>
                <a:off x="3541037" y="4857509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 157">
                <a:extLst>
                  <a:ext uri="{FF2B5EF4-FFF2-40B4-BE49-F238E27FC236}">
                    <a16:creationId xmlns:a16="http://schemas.microsoft.com/office/drawing/2014/main" id="{616E63BF-AD96-396E-6536-3DBB4F10D657}"/>
                  </a:ext>
                </a:extLst>
              </p:cNvPr>
              <p:cNvSpPr/>
              <p:nvPr/>
            </p:nvSpPr>
            <p:spPr>
              <a:xfrm>
                <a:off x="4154604" y="4544341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9" name="グラフィックス 3">
              <a:extLst>
                <a:ext uri="{FF2B5EF4-FFF2-40B4-BE49-F238E27FC236}">
                  <a16:creationId xmlns:a16="http://schemas.microsoft.com/office/drawing/2014/main" id="{7F37B929-49B3-B032-EC3F-31CA49696EBA}"/>
                </a:ext>
              </a:extLst>
            </p:cNvPr>
            <p:cNvGrpSpPr/>
            <p:nvPr/>
          </p:nvGrpSpPr>
          <p:grpSpPr>
            <a:xfrm>
              <a:off x="439117" y="3514915"/>
              <a:ext cx="3839439" cy="1959629"/>
              <a:chOff x="439117" y="3514915"/>
              <a:chExt cx="3839439" cy="1959629"/>
            </a:xfrm>
          </p:grpSpPr>
          <p:sp>
            <p:nvSpPr>
              <p:cNvPr id="20" name="フリーフォーム 86">
                <a:extLst>
                  <a:ext uri="{FF2B5EF4-FFF2-40B4-BE49-F238E27FC236}">
                    <a16:creationId xmlns:a16="http://schemas.microsoft.com/office/drawing/2014/main" id="{233DE7B0-FE4A-F22A-9F1C-0EC5AF365994}"/>
                  </a:ext>
                </a:extLst>
              </p:cNvPr>
              <p:cNvSpPr/>
              <p:nvPr/>
            </p:nvSpPr>
            <p:spPr>
              <a:xfrm>
                <a:off x="3903599" y="4544341"/>
                <a:ext cx="251004" cy="167436"/>
              </a:xfrm>
              <a:custGeom>
                <a:avLst/>
                <a:gdLst>
                  <a:gd name="connsiteX0" fmla="*/ 251005 w 251004"/>
                  <a:gd name="connsiteY0" fmla="*/ 0 h 167436"/>
                  <a:gd name="connsiteX1" fmla="*/ 0 w 251004"/>
                  <a:gd name="connsiteY1" fmla="*/ 167437 h 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67436">
                    <a:moveTo>
                      <a:pt x="251005" y="0"/>
                    </a:moveTo>
                    <a:lnTo>
                      <a:pt x="0" y="1674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" name="フリーフォーム 87">
                <a:extLst>
                  <a:ext uri="{FF2B5EF4-FFF2-40B4-BE49-F238E27FC236}">
                    <a16:creationId xmlns:a16="http://schemas.microsoft.com/office/drawing/2014/main" id="{F9086595-3DD3-2F0B-140A-F575C88312E0}"/>
                  </a:ext>
                </a:extLst>
              </p:cNvPr>
              <p:cNvSpPr/>
              <p:nvPr/>
            </p:nvSpPr>
            <p:spPr>
              <a:xfrm>
                <a:off x="4154604" y="4348998"/>
                <a:ext cx="123952" cy="195342"/>
              </a:xfrm>
              <a:custGeom>
                <a:avLst/>
                <a:gdLst>
                  <a:gd name="connsiteX0" fmla="*/ 123953 w 123952"/>
                  <a:gd name="connsiteY0" fmla="*/ 0 h 195342"/>
                  <a:gd name="connsiteX1" fmla="*/ 0 w 123952"/>
                  <a:gd name="connsiteY1" fmla="*/ 195343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52" h="195342">
                    <a:moveTo>
                      <a:pt x="123953" y="0"/>
                    </a:moveTo>
                    <a:lnTo>
                      <a:pt x="0" y="19534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88">
                <a:extLst>
                  <a:ext uri="{FF2B5EF4-FFF2-40B4-BE49-F238E27FC236}">
                    <a16:creationId xmlns:a16="http://schemas.microsoft.com/office/drawing/2014/main" id="{A4C59687-04BF-63FB-BCE7-8F8FE3215C8E}"/>
                  </a:ext>
                </a:extLst>
              </p:cNvPr>
              <p:cNvSpPr/>
              <p:nvPr/>
            </p:nvSpPr>
            <p:spPr>
              <a:xfrm>
                <a:off x="4142208" y="3967614"/>
                <a:ext cx="136348" cy="186040"/>
              </a:xfrm>
              <a:custGeom>
                <a:avLst/>
                <a:gdLst>
                  <a:gd name="connsiteX0" fmla="*/ 0 w 136348"/>
                  <a:gd name="connsiteY0" fmla="*/ 0 h 186040"/>
                  <a:gd name="connsiteX1" fmla="*/ 136348 w 136348"/>
                  <a:gd name="connsiteY1" fmla="*/ 186041 h 1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6040">
                    <a:moveTo>
                      <a:pt x="0" y="0"/>
                    </a:moveTo>
                    <a:lnTo>
                      <a:pt x="136348" y="18604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89">
                <a:extLst>
                  <a:ext uri="{FF2B5EF4-FFF2-40B4-BE49-F238E27FC236}">
                    <a16:creationId xmlns:a16="http://schemas.microsoft.com/office/drawing/2014/main" id="{F6FA915D-430E-C96E-AD66-C3ED77B1A7FD}"/>
                  </a:ext>
                </a:extLst>
              </p:cNvPr>
              <p:cNvSpPr/>
              <p:nvPr/>
            </p:nvSpPr>
            <p:spPr>
              <a:xfrm>
                <a:off x="3881907" y="3797077"/>
                <a:ext cx="260301" cy="170537"/>
              </a:xfrm>
              <a:custGeom>
                <a:avLst/>
                <a:gdLst>
                  <a:gd name="connsiteX0" fmla="*/ 0 w 260301"/>
                  <a:gd name="connsiteY0" fmla="*/ 0 h 170537"/>
                  <a:gd name="connsiteX1" fmla="*/ 260301 w 260301"/>
                  <a:gd name="connsiteY1" fmla="*/ 170537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301" h="170537">
                    <a:moveTo>
                      <a:pt x="0" y="0"/>
                    </a:moveTo>
                    <a:lnTo>
                      <a:pt x="260301" y="1705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90">
                <a:extLst>
                  <a:ext uri="{FF2B5EF4-FFF2-40B4-BE49-F238E27FC236}">
                    <a16:creationId xmlns:a16="http://schemas.microsoft.com/office/drawing/2014/main" id="{312A6B92-89FA-E26D-7AC2-D09E8EA9B07D}"/>
                  </a:ext>
                </a:extLst>
              </p:cNvPr>
              <p:cNvSpPr/>
              <p:nvPr/>
            </p:nvSpPr>
            <p:spPr>
              <a:xfrm>
                <a:off x="3525543" y="3660647"/>
                <a:ext cx="356364" cy="136429"/>
              </a:xfrm>
              <a:custGeom>
                <a:avLst/>
                <a:gdLst>
                  <a:gd name="connsiteX0" fmla="*/ 0 w 356364"/>
                  <a:gd name="connsiteY0" fmla="*/ 0 h 136429"/>
                  <a:gd name="connsiteX1" fmla="*/ 356364 w 356364"/>
                  <a:gd name="connsiteY1" fmla="*/ 136430 h 13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6429">
                    <a:moveTo>
                      <a:pt x="0" y="0"/>
                    </a:moveTo>
                    <a:lnTo>
                      <a:pt x="356364" y="13643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91">
                <a:extLst>
                  <a:ext uri="{FF2B5EF4-FFF2-40B4-BE49-F238E27FC236}">
                    <a16:creationId xmlns:a16="http://schemas.microsoft.com/office/drawing/2014/main" id="{2FA4F9C1-DB63-1F70-335F-F47BBDD1C5FF}"/>
                  </a:ext>
                </a:extLst>
              </p:cNvPr>
              <p:cNvSpPr/>
              <p:nvPr/>
            </p:nvSpPr>
            <p:spPr>
              <a:xfrm>
                <a:off x="3091708" y="3564526"/>
                <a:ext cx="433835" cy="96121"/>
              </a:xfrm>
              <a:custGeom>
                <a:avLst/>
                <a:gdLst>
                  <a:gd name="connsiteX0" fmla="*/ 0 w 433835"/>
                  <a:gd name="connsiteY0" fmla="*/ 0 h 96121"/>
                  <a:gd name="connsiteX1" fmla="*/ 433835 w 433835"/>
                  <a:gd name="connsiteY1" fmla="*/ 96121 h 9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835" h="96121">
                    <a:moveTo>
                      <a:pt x="0" y="0"/>
                    </a:moveTo>
                    <a:lnTo>
                      <a:pt x="433835" y="9612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92">
                <a:extLst>
                  <a:ext uri="{FF2B5EF4-FFF2-40B4-BE49-F238E27FC236}">
                    <a16:creationId xmlns:a16="http://schemas.microsoft.com/office/drawing/2014/main" id="{FD648C08-33E6-9986-65F2-8C91630AE219}"/>
                  </a:ext>
                </a:extLst>
              </p:cNvPr>
              <p:cNvSpPr/>
              <p:nvPr/>
            </p:nvSpPr>
            <p:spPr>
              <a:xfrm>
                <a:off x="2611391" y="3514915"/>
                <a:ext cx="480317" cy="49610"/>
              </a:xfrm>
              <a:custGeom>
                <a:avLst/>
                <a:gdLst>
                  <a:gd name="connsiteX0" fmla="*/ 0 w 480317"/>
                  <a:gd name="connsiteY0" fmla="*/ 0 h 49610"/>
                  <a:gd name="connsiteX1" fmla="*/ 480317 w 480317"/>
                  <a:gd name="connsiteY1" fmla="*/ 49611 h 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317" h="49610">
                    <a:moveTo>
                      <a:pt x="0" y="0"/>
                    </a:moveTo>
                    <a:lnTo>
                      <a:pt x="480317" y="4961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93">
                <a:extLst>
                  <a:ext uri="{FF2B5EF4-FFF2-40B4-BE49-F238E27FC236}">
                    <a16:creationId xmlns:a16="http://schemas.microsoft.com/office/drawing/2014/main" id="{3E1FF7F8-DA83-DC31-1679-D6EA891CDD8C}"/>
                  </a:ext>
                </a:extLst>
              </p:cNvPr>
              <p:cNvSpPr/>
              <p:nvPr/>
            </p:nvSpPr>
            <p:spPr>
              <a:xfrm>
                <a:off x="2103184" y="3514915"/>
                <a:ext cx="508206" cy="31006"/>
              </a:xfrm>
              <a:custGeom>
                <a:avLst/>
                <a:gdLst>
                  <a:gd name="connsiteX0" fmla="*/ 0 w 508206"/>
                  <a:gd name="connsiteY0" fmla="*/ 0 h 31006"/>
                  <a:gd name="connsiteX1" fmla="*/ 508207 w 50820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206" h="31006">
                    <a:moveTo>
                      <a:pt x="0" y="0"/>
                    </a:moveTo>
                    <a:lnTo>
                      <a:pt x="508207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94">
                <a:extLst>
                  <a:ext uri="{FF2B5EF4-FFF2-40B4-BE49-F238E27FC236}">
                    <a16:creationId xmlns:a16="http://schemas.microsoft.com/office/drawing/2014/main" id="{8ACA38D0-5705-51E2-FB7B-DDB1D1B5080C}"/>
                  </a:ext>
                </a:extLst>
              </p:cNvPr>
              <p:cNvSpPr/>
              <p:nvPr/>
            </p:nvSpPr>
            <p:spPr>
              <a:xfrm>
                <a:off x="1629064" y="3514915"/>
                <a:ext cx="474119" cy="49610"/>
              </a:xfrm>
              <a:custGeom>
                <a:avLst/>
                <a:gdLst>
                  <a:gd name="connsiteX0" fmla="*/ 0 w 474119"/>
                  <a:gd name="connsiteY0" fmla="*/ 49611 h 49610"/>
                  <a:gd name="connsiteX1" fmla="*/ 474120 w 474119"/>
                  <a:gd name="connsiteY1" fmla="*/ 0 h 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119" h="49610">
                    <a:moveTo>
                      <a:pt x="0" y="49611"/>
                    </a:moveTo>
                    <a:lnTo>
                      <a:pt x="47412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95">
                <a:extLst>
                  <a:ext uri="{FF2B5EF4-FFF2-40B4-BE49-F238E27FC236}">
                    <a16:creationId xmlns:a16="http://schemas.microsoft.com/office/drawing/2014/main" id="{1413CF55-2F59-1B47-42D6-37BBE632BF38}"/>
                  </a:ext>
                </a:extLst>
              </p:cNvPr>
              <p:cNvSpPr/>
              <p:nvPr/>
            </p:nvSpPr>
            <p:spPr>
              <a:xfrm>
                <a:off x="1192130" y="3564526"/>
                <a:ext cx="436933" cy="99221"/>
              </a:xfrm>
              <a:custGeom>
                <a:avLst/>
                <a:gdLst>
                  <a:gd name="connsiteX0" fmla="*/ 0 w 436933"/>
                  <a:gd name="connsiteY0" fmla="*/ 99222 h 99221"/>
                  <a:gd name="connsiteX1" fmla="*/ 436934 w 436933"/>
                  <a:gd name="connsiteY1" fmla="*/ 0 h 9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9221">
                    <a:moveTo>
                      <a:pt x="0" y="99222"/>
                    </a:moveTo>
                    <a:lnTo>
                      <a:pt x="43693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96">
                <a:extLst>
                  <a:ext uri="{FF2B5EF4-FFF2-40B4-BE49-F238E27FC236}">
                    <a16:creationId xmlns:a16="http://schemas.microsoft.com/office/drawing/2014/main" id="{ED2D867F-5E9D-AC03-47DD-EBE7CA0175A0}"/>
                  </a:ext>
                </a:extLst>
              </p:cNvPr>
              <p:cNvSpPr/>
              <p:nvPr/>
            </p:nvSpPr>
            <p:spPr>
              <a:xfrm>
                <a:off x="835766" y="3663748"/>
                <a:ext cx="356364" cy="136429"/>
              </a:xfrm>
              <a:custGeom>
                <a:avLst/>
                <a:gdLst>
                  <a:gd name="connsiteX0" fmla="*/ 0 w 356364"/>
                  <a:gd name="connsiteY0" fmla="*/ 136430 h 136429"/>
                  <a:gd name="connsiteX1" fmla="*/ 356364 w 356364"/>
                  <a:gd name="connsiteY1" fmla="*/ 0 h 13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6429">
                    <a:moveTo>
                      <a:pt x="0" y="136430"/>
                    </a:moveTo>
                    <a:lnTo>
                      <a:pt x="35636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97">
                <a:extLst>
                  <a:ext uri="{FF2B5EF4-FFF2-40B4-BE49-F238E27FC236}">
                    <a16:creationId xmlns:a16="http://schemas.microsoft.com/office/drawing/2014/main" id="{5B084081-2F64-98A5-3065-8BCAECF429EC}"/>
                  </a:ext>
                </a:extLst>
              </p:cNvPr>
              <p:cNvSpPr/>
              <p:nvPr/>
            </p:nvSpPr>
            <p:spPr>
              <a:xfrm>
                <a:off x="581663" y="3800178"/>
                <a:ext cx="254103" cy="167436"/>
              </a:xfrm>
              <a:custGeom>
                <a:avLst/>
                <a:gdLst>
                  <a:gd name="connsiteX0" fmla="*/ 0 w 254103"/>
                  <a:gd name="connsiteY0" fmla="*/ 167437 h 167436"/>
                  <a:gd name="connsiteX1" fmla="*/ 254103 w 254103"/>
                  <a:gd name="connsiteY1" fmla="*/ 0 h 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103" h="167436">
                    <a:moveTo>
                      <a:pt x="0" y="167437"/>
                    </a:moveTo>
                    <a:lnTo>
                      <a:pt x="254103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98">
                <a:extLst>
                  <a:ext uri="{FF2B5EF4-FFF2-40B4-BE49-F238E27FC236}">
                    <a16:creationId xmlns:a16="http://schemas.microsoft.com/office/drawing/2014/main" id="{B7F14D5B-7A45-4236-708A-E6184CD175A9}"/>
                  </a:ext>
                </a:extLst>
              </p:cNvPr>
              <p:cNvSpPr/>
              <p:nvPr/>
            </p:nvSpPr>
            <p:spPr>
              <a:xfrm>
                <a:off x="445314" y="3967614"/>
                <a:ext cx="136348" cy="186040"/>
              </a:xfrm>
              <a:custGeom>
                <a:avLst/>
                <a:gdLst>
                  <a:gd name="connsiteX0" fmla="*/ 0 w 136348"/>
                  <a:gd name="connsiteY0" fmla="*/ 186041 h 186040"/>
                  <a:gd name="connsiteX1" fmla="*/ 136348 w 136348"/>
                  <a:gd name="connsiteY1" fmla="*/ 0 h 18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6040">
                    <a:moveTo>
                      <a:pt x="0" y="186041"/>
                    </a:moveTo>
                    <a:lnTo>
                      <a:pt x="13634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99">
                <a:extLst>
                  <a:ext uri="{FF2B5EF4-FFF2-40B4-BE49-F238E27FC236}">
                    <a16:creationId xmlns:a16="http://schemas.microsoft.com/office/drawing/2014/main" id="{73E31F07-6647-EEC6-612A-293681EECB74}"/>
                  </a:ext>
                </a:extLst>
              </p:cNvPr>
              <p:cNvSpPr/>
              <p:nvPr/>
            </p:nvSpPr>
            <p:spPr>
              <a:xfrm>
                <a:off x="439117" y="4348998"/>
                <a:ext cx="130150" cy="195342"/>
              </a:xfrm>
              <a:custGeom>
                <a:avLst/>
                <a:gdLst>
                  <a:gd name="connsiteX0" fmla="*/ 130150 w 130150"/>
                  <a:gd name="connsiteY0" fmla="*/ 195343 h 195342"/>
                  <a:gd name="connsiteX1" fmla="*/ 0 w 130150"/>
                  <a:gd name="connsiteY1" fmla="*/ 0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150" h="195342">
                    <a:moveTo>
                      <a:pt x="130150" y="1953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100">
                <a:extLst>
                  <a:ext uri="{FF2B5EF4-FFF2-40B4-BE49-F238E27FC236}">
                    <a16:creationId xmlns:a16="http://schemas.microsoft.com/office/drawing/2014/main" id="{B2C0055D-1AA3-2120-7F4C-754CC2340C15}"/>
                  </a:ext>
                </a:extLst>
              </p:cNvPr>
              <p:cNvSpPr/>
              <p:nvPr/>
            </p:nvSpPr>
            <p:spPr>
              <a:xfrm>
                <a:off x="569267" y="4544341"/>
                <a:ext cx="251004" cy="167436"/>
              </a:xfrm>
              <a:custGeom>
                <a:avLst/>
                <a:gdLst>
                  <a:gd name="connsiteX0" fmla="*/ 251005 w 251004"/>
                  <a:gd name="connsiteY0" fmla="*/ 167437 h 167436"/>
                  <a:gd name="connsiteX1" fmla="*/ 0 w 251004"/>
                  <a:gd name="connsiteY1" fmla="*/ 0 h 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67436">
                    <a:moveTo>
                      <a:pt x="251005" y="16743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101">
                <a:extLst>
                  <a:ext uri="{FF2B5EF4-FFF2-40B4-BE49-F238E27FC236}">
                    <a16:creationId xmlns:a16="http://schemas.microsoft.com/office/drawing/2014/main" id="{6FB85D12-83AF-E28D-8D55-92CC420DDC40}"/>
                  </a:ext>
                </a:extLst>
              </p:cNvPr>
              <p:cNvSpPr/>
              <p:nvPr/>
            </p:nvSpPr>
            <p:spPr>
              <a:xfrm>
                <a:off x="820272" y="4711777"/>
                <a:ext cx="353265" cy="139530"/>
              </a:xfrm>
              <a:custGeom>
                <a:avLst/>
                <a:gdLst>
                  <a:gd name="connsiteX0" fmla="*/ 353266 w 353265"/>
                  <a:gd name="connsiteY0" fmla="*/ 139531 h 139530"/>
                  <a:gd name="connsiteX1" fmla="*/ 0 w 353265"/>
                  <a:gd name="connsiteY1" fmla="*/ 0 h 1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265" h="139530">
                    <a:moveTo>
                      <a:pt x="353266" y="139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102">
                <a:extLst>
                  <a:ext uri="{FF2B5EF4-FFF2-40B4-BE49-F238E27FC236}">
                    <a16:creationId xmlns:a16="http://schemas.microsoft.com/office/drawing/2014/main" id="{3CCE07C3-60AE-24E9-1E80-072414D6C80F}"/>
                  </a:ext>
                </a:extLst>
              </p:cNvPr>
              <p:cNvSpPr/>
              <p:nvPr/>
            </p:nvSpPr>
            <p:spPr>
              <a:xfrm>
                <a:off x="1173537" y="4851308"/>
                <a:ext cx="443131" cy="102322"/>
              </a:xfrm>
              <a:custGeom>
                <a:avLst/>
                <a:gdLst>
                  <a:gd name="connsiteX0" fmla="*/ 443131 w 443131"/>
                  <a:gd name="connsiteY0" fmla="*/ 102322 h 102322"/>
                  <a:gd name="connsiteX1" fmla="*/ 0 w 443131"/>
                  <a:gd name="connsiteY1" fmla="*/ 0 h 10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131" h="102322">
                    <a:moveTo>
                      <a:pt x="443131" y="10232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103">
                <a:extLst>
                  <a:ext uri="{FF2B5EF4-FFF2-40B4-BE49-F238E27FC236}">
                    <a16:creationId xmlns:a16="http://schemas.microsoft.com/office/drawing/2014/main" id="{29E2E0D6-BC9B-76E7-81AC-44A839001D92}"/>
                  </a:ext>
                </a:extLst>
              </p:cNvPr>
              <p:cNvSpPr/>
              <p:nvPr/>
            </p:nvSpPr>
            <p:spPr>
              <a:xfrm>
                <a:off x="1616669" y="4953630"/>
                <a:ext cx="483416" cy="46510"/>
              </a:xfrm>
              <a:custGeom>
                <a:avLst/>
                <a:gdLst>
                  <a:gd name="connsiteX0" fmla="*/ 483416 w 483416"/>
                  <a:gd name="connsiteY0" fmla="*/ 46510 h 46510"/>
                  <a:gd name="connsiteX1" fmla="*/ 0 w 483416"/>
                  <a:gd name="connsiteY1" fmla="*/ 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416" h="46510">
                    <a:moveTo>
                      <a:pt x="483416" y="4651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104">
                <a:extLst>
                  <a:ext uri="{FF2B5EF4-FFF2-40B4-BE49-F238E27FC236}">
                    <a16:creationId xmlns:a16="http://schemas.microsoft.com/office/drawing/2014/main" id="{CE428853-BD29-0E86-A87C-13539E8E5D03}"/>
                  </a:ext>
                </a:extLst>
              </p:cNvPr>
              <p:cNvSpPr/>
              <p:nvPr/>
            </p:nvSpPr>
            <p:spPr>
              <a:xfrm>
                <a:off x="3903599" y="5018745"/>
                <a:ext cx="251004" cy="170537"/>
              </a:xfrm>
              <a:custGeom>
                <a:avLst/>
                <a:gdLst>
                  <a:gd name="connsiteX0" fmla="*/ 251005 w 251004"/>
                  <a:gd name="connsiteY0" fmla="*/ 0 h 170537"/>
                  <a:gd name="connsiteX1" fmla="*/ 0 w 251004"/>
                  <a:gd name="connsiteY1" fmla="*/ 170537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70537">
                    <a:moveTo>
                      <a:pt x="251005" y="0"/>
                    </a:moveTo>
                    <a:lnTo>
                      <a:pt x="0" y="1705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105">
                <a:extLst>
                  <a:ext uri="{FF2B5EF4-FFF2-40B4-BE49-F238E27FC236}">
                    <a16:creationId xmlns:a16="http://schemas.microsoft.com/office/drawing/2014/main" id="{F4206E45-BF31-6756-4F3B-6BD1EB3F3566}"/>
                  </a:ext>
                </a:extLst>
              </p:cNvPr>
              <p:cNvSpPr/>
              <p:nvPr/>
            </p:nvSpPr>
            <p:spPr>
              <a:xfrm>
                <a:off x="4154604" y="4826502"/>
                <a:ext cx="123952" cy="192242"/>
              </a:xfrm>
              <a:custGeom>
                <a:avLst/>
                <a:gdLst>
                  <a:gd name="connsiteX0" fmla="*/ 123953 w 123952"/>
                  <a:gd name="connsiteY0" fmla="*/ 0 h 192242"/>
                  <a:gd name="connsiteX1" fmla="*/ 0 w 123952"/>
                  <a:gd name="connsiteY1" fmla="*/ 192242 h 1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52" h="192242">
                    <a:moveTo>
                      <a:pt x="123953" y="0"/>
                    </a:moveTo>
                    <a:lnTo>
                      <a:pt x="0" y="192242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106">
                <a:extLst>
                  <a:ext uri="{FF2B5EF4-FFF2-40B4-BE49-F238E27FC236}">
                    <a16:creationId xmlns:a16="http://schemas.microsoft.com/office/drawing/2014/main" id="{87FE39E3-673C-7010-266A-9F49A48C399A}"/>
                  </a:ext>
                </a:extLst>
              </p:cNvPr>
              <p:cNvSpPr/>
              <p:nvPr/>
            </p:nvSpPr>
            <p:spPr>
              <a:xfrm>
                <a:off x="4142208" y="4442018"/>
                <a:ext cx="136348" cy="189141"/>
              </a:xfrm>
              <a:custGeom>
                <a:avLst/>
                <a:gdLst>
                  <a:gd name="connsiteX0" fmla="*/ 0 w 136348"/>
                  <a:gd name="connsiteY0" fmla="*/ 0 h 189141"/>
                  <a:gd name="connsiteX1" fmla="*/ 136348 w 136348"/>
                  <a:gd name="connsiteY1" fmla="*/ 189141 h 18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9141">
                    <a:moveTo>
                      <a:pt x="0" y="0"/>
                    </a:moveTo>
                    <a:lnTo>
                      <a:pt x="136348" y="18914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107">
                <a:extLst>
                  <a:ext uri="{FF2B5EF4-FFF2-40B4-BE49-F238E27FC236}">
                    <a16:creationId xmlns:a16="http://schemas.microsoft.com/office/drawing/2014/main" id="{FEA27917-A043-F26B-F3EB-DC1C1817480D}"/>
                  </a:ext>
                </a:extLst>
              </p:cNvPr>
              <p:cNvSpPr/>
              <p:nvPr/>
            </p:nvSpPr>
            <p:spPr>
              <a:xfrm>
                <a:off x="3881907" y="4271481"/>
                <a:ext cx="260301" cy="170537"/>
              </a:xfrm>
              <a:custGeom>
                <a:avLst/>
                <a:gdLst>
                  <a:gd name="connsiteX0" fmla="*/ 0 w 260301"/>
                  <a:gd name="connsiteY0" fmla="*/ 0 h 170537"/>
                  <a:gd name="connsiteX1" fmla="*/ 260301 w 260301"/>
                  <a:gd name="connsiteY1" fmla="*/ 170537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301" h="170537">
                    <a:moveTo>
                      <a:pt x="0" y="0"/>
                    </a:moveTo>
                    <a:lnTo>
                      <a:pt x="260301" y="170537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108">
                <a:extLst>
                  <a:ext uri="{FF2B5EF4-FFF2-40B4-BE49-F238E27FC236}">
                    <a16:creationId xmlns:a16="http://schemas.microsoft.com/office/drawing/2014/main" id="{17DFB4E7-D884-DEB0-5822-5463ED4F1CB5}"/>
                  </a:ext>
                </a:extLst>
              </p:cNvPr>
              <p:cNvSpPr/>
              <p:nvPr/>
            </p:nvSpPr>
            <p:spPr>
              <a:xfrm>
                <a:off x="3525543" y="4135051"/>
                <a:ext cx="356364" cy="136429"/>
              </a:xfrm>
              <a:custGeom>
                <a:avLst/>
                <a:gdLst>
                  <a:gd name="connsiteX0" fmla="*/ 0 w 356364"/>
                  <a:gd name="connsiteY0" fmla="*/ 0 h 136429"/>
                  <a:gd name="connsiteX1" fmla="*/ 356364 w 356364"/>
                  <a:gd name="connsiteY1" fmla="*/ 136430 h 13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6429">
                    <a:moveTo>
                      <a:pt x="0" y="0"/>
                    </a:moveTo>
                    <a:lnTo>
                      <a:pt x="356364" y="13643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 109">
                <a:extLst>
                  <a:ext uri="{FF2B5EF4-FFF2-40B4-BE49-F238E27FC236}">
                    <a16:creationId xmlns:a16="http://schemas.microsoft.com/office/drawing/2014/main" id="{A5DD51B1-173E-E9D6-9CD6-C9B6E8E58DFA}"/>
                  </a:ext>
                </a:extLst>
              </p:cNvPr>
              <p:cNvSpPr/>
              <p:nvPr/>
            </p:nvSpPr>
            <p:spPr>
              <a:xfrm>
                <a:off x="3091708" y="4042031"/>
                <a:ext cx="433835" cy="93020"/>
              </a:xfrm>
              <a:custGeom>
                <a:avLst/>
                <a:gdLst>
                  <a:gd name="connsiteX0" fmla="*/ 0 w 433835"/>
                  <a:gd name="connsiteY0" fmla="*/ 0 h 93020"/>
                  <a:gd name="connsiteX1" fmla="*/ 433835 w 433835"/>
                  <a:gd name="connsiteY1" fmla="*/ 93020 h 9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835" h="93020">
                    <a:moveTo>
                      <a:pt x="0" y="0"/>
                    </a:moveTo>
                    <a:lnTo>
                      <a:pt x="433835" y="9302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 110">
                <a:extLst>
                  <a:ext uri="{FF2B5EF4-FFF2-40B4-BE49-F238E27FC236}">
                    <a16:creationId xmlns:a16="http://schemas.microsoft.com/office/drawing/2014/main" id="{E2465A84-E828-93F8-A636-4D5F24B9C10C}"/>
                  </a:ext>
                </a:extLst>
              </p:cNvPr>
              <p:cNvSpPr/>
              <p:nvPr/>
            </p:nvSpPr>
            <p:spPr>
              <a:xfrm>
                <a:off x="2611391" y="3992420"/>
                <a:ext cx="480317" cy="49610"/>
              </a:xfrm>
              <a:custGeom>
                <a:avLst/>
                <a:gdLst>
                  <a:gd name="connsiteX0" fmla="*/ 0 w 480317"/>
                  <a:gd name="connsiteY0" fmla="*/ 0 h 49610"/>
                  <a:gd name="connsiteX1" fmla="*/ 480317 w 480317"/>
                  <a:gd name="connsiteY1" fmla="*/ 49611 h 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317" h="49610">
                    <a:moveTo>
                      <a:pt x="0" y="0"/>
                    </a:moveTo>
                    <a:lnTo>
                      <a:pt x="480317" y="4961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 111">
                <a:extLst>
                  <a:ext uri="{FF2B5EF4-FFF2-40B4-BE49-F238E27FC236}">
                    <a16:creationId xmlns:a16="http://schemas.microsoft.com/office/drawing/2014/main" id="{A13C2F7C-1416-77A2-0BB0-1A526EAC188C}"/>
                  </a:ext>
                </a:extLst>
              </p:cNvPr>
              <p:cNvSpPr/>
              <p:nvPr/>
            </p:nvSpPr>
            <p:spPr>
              <a:xfrm>
                <a:off x="2103184" y="3992420"/>
                <a:ext cx="508206" cy="31006"/>
              </a:xfrm>
              <a:custGeom>
                <a:avLst/>
                <a:gdLst>
                  <a:gd name="connsiteX0" fmla="*/ 0 w 508206"/>
                  <a:gd name="connsiteY0" fmla="*/ 0 h 31006"/>
                  <a:gd name="connsiteX1" fmla="*/ 508207 w 508206"/>
                  <a:gd name="connsiteY1" fmla="*/ 0 h 3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206" h="31006">
                    <a:moveTo>
                      <a:pt x="0" y="0"/>
                    </a:moveTo>
                    <a:lnTo>
                      <a:pt x="508207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 112">
                <a:extLst>
                  <a:ext uri="{FF2B5EF4-FFF2-40B4-BE49-F238E27FC236}">
                    <a16:creationId xmlns:a16="http://schemas.microsoft.com/office/drawing/2014/main" id="{84FEDE9E-E32E-9174-7F7C-141B080DB699}"/>
                  </a:ext>
                </a:extLst>
              </p:cNvPr>
              <p:cNvSpPr/>
              <p:nvPr/>
            </p:nvSpPr>
            <p:spPr>
              <a:xfrm>
                <a:off x="1192130" y="4038930"/>
                <a:ext cx="436933" cy="99221"/>
              </a:xfrm>
              <a:custGeom>
                <a:avLst/>
                <a:gdLst>
                  <a:gd name="connsiteX0" fmla="*/ 0 w 436933"/>
                  <a:gd name="connsiteY0" fmla="*/ 99222 h 99221"/>
                  <a:gd name="connsiteX1" fmla="*/ 436934 w 436933"/>
                  <a:gd name="connsiteY1" fmla="*/ 0 h 9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9221">
                    <a:moveTo>
                      <a:pt x="0" y="99222"/>
                    </a:moveTo>
                    <a:lnTo>
                      <a:pt x="43693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 113">
                <a:extLst>
                  <a:ext uri="{FF2B5EF4-FFF2-40B4-BE49-F238E27FC236}">
                    <a16:creationId xmlns:a16="http://schemas.microsoft.com/office/drawing/2014/main" id="{47E5CC3E-D102-70E5-F3C8-9D6CCC4B7F78}"/>
                  </a:ext>
                </a:extLst>
              </p:cNvPr>
              <p:cNvSpPr/>
              <p:nvPr/>
            </p:nvSpPr>
            <p:spPr>
              <a:xfrm>
                <a:off x="835766" y="4138152"/>
                <a:ext cx="356364" cy="139530"/>
              </a:xfrm>
              <a:custGeom>
                <a:avLst/>
                <a:gdLst>
                  <a:gd name="connsiteX0" fmla="*/ 0 w 356364"/>
                  <a:gd name="connsiteY0" fmla="*/ 139531 h 139530"/>
                  <a:gd name="connsiteX1" fmla="*/ 356364 w 356364"/>
                  <a:gd name="connsiteY1" fmla="*/ 0 h 1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64" h="139530">
                    <a:moveTo>
                      <a:pt x="0" y="139531"/>
                    </a:moveTo>
                    <a:lnTo>
                      <a:pt x="356364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 114">
                <a:extLst>
                  <a:ext uri="{FF2B5EF4-FFF2-40B4-BE49-F238E27FC236}">
                    <a16:creationId xmlns:a16="http://schemas.microsoft.com/office/drawing/2014/main" id="{DD9F5763-22BA-8B80-3D25-F2BA0720480F}"/>
                  </a:ext>
                </a:extLst>
              </p:cNvPr>
              <p:cNvSpPr/>
              <p:nvPr/>
            </p:nvSpPr>
            <p:spPr>
              <a:xfrm>
                <a:off x="581663" y="4277682"/>
                <a:ext cx="254103" cy="164335"/>
              </a:xfrm>
              <a:custGeom>
                <a:avLst/>
                <a:gdLst>
                  <a:gd name="connsiteX0" fmla="*/ 0 w 254103"/>
                  <a:gd name="connsiteY0" fmla="*/ 164336 h 164335"/>
                  <a:gd name="connsiteX1" fmla="*/ 254103 w 254103"/>
                  <a:gd name="connsiteY1" fmla="*/ 0 h 16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103" h="164335">
                    <a:moveTo>
                      <a:pt x="0" y="164336"/>
                    </a:moveTo>
                    <a:lnTo>
                      <a:pt x="254103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 115">
                <a:extLst>
                  <a:ext uri="{FF2B5EF4-FFF2-40B4-BE49-F238E27FC236}">
                    <a16:creationId xmlns:a16="http://schemas.microsoft.com/office/drawing/2014/main" id="{261333E8-0548-CFDC-A565-3648EB77C0DA}"/>
                  </a:ext>
                </a:extLst>
              </p:cNvPr>
              <p:cNvSpPr/>
              <p:nvPr/>
            </p:nvSpPr>
            <p:spPr>
              <a:xfrm>
                <a:off x="445314" y="4442018"/>
                <a:ext cx="136348" cy="189141"/>
              </a:xfrm>
              <a:custGeom>
                <a:avLst/>
                <a:gdLst>
                  <a:gd name="connsiteX0" fmla="*/ 0 w 136348"/>
                  <a:gd name="connsiteY0" fmla="*/ 189141 h 189141"/>
                  <a:gd name="connsiteX1" fmla="*/ 136348 w 136348"/>
                  <a:gd name="connsiteY1" fmla="*/ 0 h 18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48" h="189141">
                    <a:moveTo>
                      <a:pt x="0" y="189141"/>
                    </a:moveTo>
                    <a:lnTo>
                      <a:pt x="13634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 116">
                <a:extLst>
                  <a:ext uri="{FF2B5EF4-FFF2-40B4-BE49-F238E27FC236}">
                    <a16:creationId xmlns:a16="http://schemas.microsoft.com/office/drawing/2014/main" id="{E47C3214-BC49-886A-E3BF-622429634901}"/>
                  </a:ext>
                </a:extLst>
              </p:cNvPr>
              <p:cNvSpPr/>
              <p:nvPr/>
            </p:nvSpPr>
            <p:spPr>
              <a:xfrm>
                <a:off x="439117" y="4823402"/>
                <a:ext cx="130150" cy="195342"/>
              </a:xfrm>
              <a:custGeom>
                <a:avLst/>
                <a:gdLst>
                  <a:gd name="connsiteX0" fmla="*/ 130150 w 130150"/>
                  <a:gd name="connsiteY0" fmla="*/ 195343 h 195342"/>
                  <a:gd name="connsiteX1" fmla="*/ 0 w 130150"/>
                  <a:gd name="connsiteY1" fmla="*/ 0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150" h="195342">
                    <a:moveTo>
                      <a:pt x="130150" y="1953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117">
                <a:extLst>
                  <a:ext uri="{FF2B5EF4-FFF2-40B4-BE49-F238E27FC236}">
                    <a16:creationId xmlns:a16="http://schemas.microsoft.com/office/drawing/2014/main" id="{578D18EF-54AE-61E5-EB42-282EAD6EB1AE}"/>
                  </a:ext>
                </a:extLst>
              </p:cNvPr>
              <p:cNvSpPr/>
              <p:nvPr/>
            </p:nvSpPr>
            <p:spPr>
              <a:xfrm>
                <a:off x="569267" y="5018745"/>
                <a:ext cx="251004" cy="170537"/>
              </a:xfrm>
              <a:custGeom>
                <a:avLst/>
                <a:gdLst>
                  <a:gd name="connsiteX0" fmla="*/ 251005 w 251004"/>
                  <a:gd name="connsiteY0" fmla="*/ 170537 h 170537"/>
                  <a:gd name="connsiteX1" fmla="*/ 0 w 251004"/>
                  <a:gd name="connsiteY1" fmla="*/ 0 h 1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004" h="170537">
                    <a:moveTo>
                      <a:pt x="251005" y="17053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118">
                <a:extLst>
                  <a:ext uri="{FF2B5EF4-FFF2-40B4-BE49-F238E27FC236}">
                    <a16:creationId xmlns:a16="http://schemas.microsoft.com/office/drawing/2014/main" id="{2D733D8F-FF05-B677-0BE0-FF36595E84D7}"/>
                  </a:ext>
                </a:extLst>
              </p:cNvPr>
              <p:cNvSpPr/>
              <p:nvPr/>
            </p:nvSpPr>
            <p:spPr>
              <a:xfrm>
                <a:off x="820272" y="5189282"/>
                <a:ext cx="353265" cy="139530"/>
              </a:xfrm>
              <a:custGeom>
                <a:avLst/>
                <a:gdLst>
                  <a:gd name="connsiteX0" fmla="*/ 353266 w 353265"/>
                  <a:gd name="connsiteY0" fmla="*/ 139531 h 139530"/>
                  <a:gd name="connsiteX1" fmla="*/ 0 w 353265"/>
                  <a:gd name="connsiteY1" fmla="*/ 0 h 13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265" h="139530">
                    <a:moveTo>
                      <a:pt x="353266" y="139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119">
                <a:extLst>
                  <a:ext uri="{FF2B5EF4-FFF2-40B4-BE49-F238E27FC236}">
                    <a16:creationId xmlns:a16="http://schemas.microsoft.com/office/drawing/2014/main" id="{2A672E74-7B7F-5789-9E28-D05664E10575}"/>
                  </a:ext>
                </a:extLst>
              </p:cNvPr>
              <p:cNvSpPr/>
              <p:nvPr/>
            </p:nvSpPr>
            <p:spPr>
              <a:xfrm>
                <a:off x="1173537" y="5328812"/>
                <a:ext cx="443131" cy="99221"/>
              </a:xfrm>
              <a:custGeom>
                <a:avLst/>
                <a:gdLst>
                  <a:gd name="connsiteX0" fmla="*/ 443131 w 443131"/>
                  <a:gd name="connsiteY0" fmla="*/ 99222 h 99221"/>
                  <a:gd name="connsiteX1" fmla="*/ 0 w 443131"/>
                  <a:gd name="connsiteY1" fmla="*/ 0 h 9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3131" h="99221">
                    <a:moveTo>
                      <a:pt x="443131" y="9922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120">
                <a:extLst>
                  <a:ext uri="{FF2B5EF4-FFF2-40B4-BE49-F238E27FC236}">
                    <a16:creationId xmlns:a16="http://schemas.microsoft.com/office/drawing/2014/main" id="{9BB9FE8C-44EE-4F8C-53AC-207E0F8E4018}"/>
                  </a:ext>
                </a:extLst>
              </p:cNvPr>
              <p:cNvSpPr/>
              <p:nvPr/>
            </p:nvSpPr>
            <p:spPr>
              <a:xfrm>
                <a:off x="1616669" y="5428034"/>
                <a:ext cx="483416" cy="46510"/>
              </a:xfrm>
              <a:custGeom>
                <a:avLst/>
                <a:gdLst>
                  <a:gd name="connsiteX0" fmla="*/ 483416 w 483416"/>
                  <a:gd name="connsiteY0" fmla="*/ 46510 h 46510"/>
                  <a:gd name="connsiteX1" fmla="*/ 0 w 483416"/>
                  <a:gd name="connsiteY1" fmla="*/ 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416" h="46510">
                    <a:moveTo>
                      <a:pt x="483416" y="4651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 121">
                <a:extLst>
                  <a:ext uri="{FF2B5EF4-FFF2-40B4-BE49-F238E27FC236}">
                    <a16:creationId xmlns:a16="http://schemas.microsoft.com/office/drawing/2014/main" id="{D04022C7-2FF2-1316-F040-ADCBD58F3EB0}"/>
                  </a:ext>
                </a:extLst>
              </p:cNvPr>
              <p:cNvSpPr/>
              <p:nvPr/>
            </p:nvSpPr>
            <p:spPr>
              <a:xfrm>
                <a:off x="2100085" y="500014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フリーフォーム 122">
                <a:extLst>
                  <a:ext uri="{FF2B5EF4-FFF2-40B4-BE49-F238E27FC236}">
                    <a16:creationId xmlns:a16="http://schemas.microsoft.com/office/drawing/2014/main" id="{DDD2B9E3-7CE1-67B4-B879-53EEB824C52E}"/>
                  </a:ext>
                </a:extLst>
              </p:cNvPr>
              <p:cNvSpPr/>
              <p:nvPr/>
            </p:nvSpPr>
            <p:spPr>
              <a:xfrm>
                <a:off x="439117" y="4348998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 123">
                <a:extLst>
                  <a:ext uri="{FF2B5EF4-FFF2-40B4-BE49-F238E27FC236}">
                    <a16:creationId xmlns:a16="http://schemas.microsoft.com/office/drawing/2014/main" id="{7209B659-72F5-F4CF-15DC-6789AB5658A5}"/>
                  </a:ext>
                </a:extLst>
              </p:cNvPr>
              <p:cNvSpPr/>
              <p:nvPr/>
            </p:nvSpPr>
            <p:spPr>
              <a:xfrm>
                <a:off x="445314" y="415365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フリーフォーム 124">
                <a:extLst>
                  <a:ext uri="{FF2B5EF4-FFF2-40B4-BE49-F238E27FC236}">
                    <a16:creationId xmlns:a16="http://schemas.microsoft.com/office/drawing/2014/main" id="{9E6AE3B8-9E63-B145-D847-703CB5F949F5}"/>
                  </a:ext>
                </a:extLst>
              </p:cNvPr>
              <p:cNvSpPr/>
              <p:nvPr/>
            </p:nvSpPr>
            <p:spPr>
              <a:xfrm>
                <a:off x="4278556" y="4153655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 125">
                <a:extLst>
                  <a:ext uri="{FF2B5EF4-FFF2-40B4-BE49-F238E27FC236}">
                    <a16:creationId xmlns:a16="http://schemas.microsoft.com/office/drawing/2014/main" id="{8B725529-976D-8CF3-54BC-F4A46B16C91B}"/>
                  </a:ext>
                </a:extLst>
              </p:cNvPr>
              <p:cNvSpPr/>
              <p:nvPr/>
            </p:nvSpPr>
            <p:spPr>
              <a:xfrm>
                <a:off x="4278556" y="4358300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 126">
                <a:extLst>
                  <a:ext uri="{FF2B5EF4-FFF2-40B4-BE49-F238E27FC236}">
                    <a16:creationId xmlns:a16="http://schemas.microsoft.com/office/drawing/2014/main" id="{2ABE3918-7332-DB18-6F75-5E7CD1EAF87A}"/>
                  </a:ext>
                </a:extLst>
              </p:cNvPr>
              <p:cNvSpPr/>
              <p:nvPr/>
            </p:nvSpPr>
            <p:spPr>
              <a:xfrm>
                <a:off x="3903599" y="4711777"/>
                <a:ext cx="30988" cy="477504"/>
              </a:xfrm>
              <a:custGeom>
                <a:avLst/>
                <a:gdLst>
                  <a:gd name="connsiteX0" fmla="*/ 0 w 30988"/>
                  <a:gd name="connsiteY0" fmla="*/ 0 h 477504"/>
                  <a:gd name="connsiteX1" fmla="*/ 0 w 30988"/>
                  <a:gd name="connsiteY1" fmla="*/ 477505 h 47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7504">
                    <a:moveTo>
                      <a:pt x="0" y="0"/>
                    </a:moveTo>
                    <a:lnTo>
                      <a:pt x="0" y="477505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 127">
                <a:extLst>
                  <a:ext uri="{FF2B5EF4-FFF2-40B4-BE49-F238E27FC236}">
                    <a16:creationId xmlns:a16="http://schemas.microsoft.com/office/drawing/2014/main" id="{C9B439E7-11DF-933F-4036-5B1EE77F2F33}"/>
                  </a:ext>
                </a:extLst>
              </p:cNvPr>
              <p:cNvSpPr/>
              <p:nvPr/>
            </p:nvSpPr>
            <p:spPr>
              <a:xfrm>
                <a:off x="1629064" y="3992420"/>
                <a:ext cx="474119" cy="46510"/>
              </a:xfrm>
              <a:custGeom>
                <a:avLst/>
                <a:gdLst>
                  <a:gd name="connsiteX0" fmla="*/ 0 w 474119"/>
                  <a:gd name="connsiteY0" fmla="*/ 46510 h 46510"/>
                  <a:gd name="connsiteX1" fmla="*/ 474120 w 474119"/>
                  <a:gd name="connsiteY1" fmla="*/ 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119" h="46510">
                    <a:moveTo>
                      <a:pt x="0" y="46510"/>
                    </a:moveTo>
                    <a:lnTo>
                      <a:pt x="474120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 128">
                <a:extLst>
                  <a:ext uri="{FF2B5EF4-FFF2-40B4-BE49-F238E27FC236}">
                    <a16:creationId xmlns:a16="http://schemas.microsoft.com/office/drawing/2014/main" id="{A581571E-8909-FDF5-3217-EE72F9E4B5A5}"/>
                  </a:ext>
                </a:extLst>
              </p:cNvPr>
              <p:cNvSpPr/>
              <p:nvPr/>
            </p:nvSpPr>
            <p:spPr>
              <a:xfrm>
                <a:off x="4278556" y="4153655"/>
                <a:ext cx="30988" cy="195342"/>
              </a:xfrm>
              <a:custGeom>
                <a:avLst/>
                <a:gdLst>
                  <a:gd name="connsiteX0" fmla="*/ 0 w 30988"/>
                  <a:gd name="connsiteY0" fmla="*/ 0 h 195342"/>
                  <a:gd name="connsiteX1" fmla="*/ 0 w 30988"/>
                  <a:gd name="connsiteY1" fmla="*/ 195343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195342">
                    <a:moveTo>
                      <a:pt x="0" y="0"/>
                    </a:moveTo>
                    <a:lnTo>
                      <a:pt x="0" y="19534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 129">
                <a:extLst>
                  <a:ext uri="{FF2B5EF4-FFF2-40B4-BE49-F238E27FC236}">
                    <a16:creationId xmlns:a16="http://schemas.microsoft.com/office/drawing/2014/main" id="{D18253AA-5EED-D388-40F5-7D862BB2AE45}"/>
                  </a:ext>
                </a:extLst>
              </p:cNvPr>
              <p:cNvSpPr/>
              <p:nvPr/>
            </p:nvSpPr>
            <p:spPr>
              <a:xfrm>
                <a:off x="439117" y="4153655"/>
                <a:ext cx="6197" cy="195342"/>
              </a:xfrm>
              <a:custGeom>
                <a:avLst/>
                <a:gdLst>
                  <a:gd name="connsiteX0" fmla="*/ 0 w 6197"/>
                  <a:gd name="connsiteY0" fmla="*/ 195343 h 195342"/>
                  <a:gd name="connsiteX1" fmla="*/ 6198 w 6197"/>
                  <a:gd name="connsiteY1" fmla="*/ 0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7" h="195342">
                    <a:moveTo>
                      <a:pt x="0" y="195343"/>
                    </a:moveTo>
                    <a:lnTo>
                      <a:pt x="619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 130">
                <a:extLst>
                  <a:ext uri="{FF2B5EF4-FFF2-40B4-BE49-F238E27FC236}">
                    <a16:creationId xmlns:a16="http://schemas.microsoft.com/office/drawing/2014/main" id="{709B6DDB-57E9-EFD0-0787-3CC4F0E479BC}"/>
                  </a:ext>
                </a:extLst>
              </p:cNvPr>
              <p:cNvSpPr/>
              <p:nvPr/>
            </p:nvSpPr>
            <p:spPr>
              <a:xfrm>
                <a:off x="4278556" y="4631160"/>
                <a:ext cx="30988" cy="195342"/>
              </a:xfrm>
              <a:custGeom>
                <a:avLst/>
                <a:gdLst>
                  <a:gd name="connsiteX0" fmla="*/ 0 w 30988"/>
                  <a:gd name="connsiteY0" fmla="*/ 0 h 195342"/>
                  <a:gd name="connsiteX1" fmla="*/ 0 w 30988"/>
                  <a:gd name="connsiteY1" fmla="*/ 195343 h 19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195342">
                    <a:moveTo>
                      <a:pt x="0" y="0"/>
                    </a:moveTo>
                    <a:lnTo>
                      <a:pt x="0" y="195343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131">
                <a:extLst>
                  <a:ext uri="{FF2B5EF4-FFF2-40B4-BE49-F238E27FC236}">
                    <a16:creationId xmlns:a16="http://schemas.microsoft.com/office/drawing/2014/main" id="{47599DEA-989C-2689-689F-0923418A0337}"/>
                  </a:ext>
                </a:extLst>
              </p:cNvPr>
              <p:cNvSpPr/>
              <p:nvPr/>
            </p:nvSpPr>
            <p:spPr>
              <a:xfrm>
                <a:off x="2636181" y="5000140"/>
                <a:ext cx="30988" cy="474403"/>
              </a:xfrm>
              <a:custGeom>
                <a:avLst/>
                <a:gdLst>
                  <a:gd name="connsiteX0" fmla="*/ 0 w 30988"/>
                  <a:gd name="connsiteY0" fmla="*/ 0 h 474403"/>
                  <a:gd name="connsiteX1" fmla="*/ 0 w 30988"/>
                  <a:gd name="connsiteY1" fmla="*/ 474404 h 47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8" h="474403">
                    <a:moveTo>
                      <a:pt x="0" y="0"/>
                    </a:moveTo>
                    <a:lnTo>
                      <a:pt x="0" y="474404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132">
                <a:extLst>
                  <a:ext uri="{FF2B5EF4-FFF2-40B4-BE49-F238E27FC236}">
                    <a16:creationId xmlns:a16="http://schemas.microsoft.com/office/drawing/2014/main" id="{42A4DF81-3539-B8EA-8956-72749D380035}"/>
                  </a:ext>
                </a:extLst>
              </p:cNvPr>
              <p:cNvSpPr/>
              <p:nvPr/>
            </p:nvSpPr>
            <p:spPr>
              <a:xfrm>
                <a:off x="2636181" y="4953630"/>
                <a:ext cx="467922" cy="46510"/>
              </a:xfrm>
              <a:custGeom>
                <a:avLst/>
                <a:gdLst>
                  <a:gd name="connsiteX0" fmla="*/ 467922 w 467922"/>
                  <a:gd name="connsiteY0" fmla="*/ 0 h 46510"/>
                  <a:gd name="connsiteX1" fmla="*/ 0 w 467922"/>
                  <a:gd name="connsiteY1" fmla="*/ 4651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922" h="46510">
                    <a:moveTo>
                      <a:pt x="467922" y="0"/>
                    </a:moveTo>
                    <a:lnTo>
                      <a:pt x="0" y="4651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 133">
                <a:extLst>
                  <a:ext uri="{FF2B5EF4-FFF2-40B4-BE49-F238E27FC236}">
                    <a16:creationId xmlns:a16="http://schemas.microsoft.com/office/drawing/2014/main" id="{CF74A472-1583-EF9C-4ACF-EB5F7A147B3D}"/>
                  </a:ext>
                </a:extLst>
              </p:cNvPr>
              <p:cNvSpPr/>
              <p:nvPr/>
            </p:nvSpPr>
            <p:spPr>
              <a:xfrm>
                <a:off x="3104103" y="4857509"/>
                <a:ext cx="436933" cy="96121"/>
              </a:xfrm>
              <a:custGeom>
                <a:avLst/>
                <a:gdLst>
                  <a:gd name="connsiteX0" fmla="*/ 436934 w 436933"/>
                  <a:gd name="connsiteY0" fmla="*/ 0 h 96121"/>
                  <a:gd name="connsiteX1" fmla="*/ 0 w 436933"/>
                  <a:gd name="connsiteY1" fmla="*/ 96121 h 9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6121">
                    <a:moveTo>
                      <a:pt x="436934" y="0"/>
                    </a:moveTo>
                    <a:lnTo>
                      <a:pt x="0" y="96121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 134">
                <a:extLst>
                  <a:ext uri="{FF2B5EF4-FFF2-40B4-BE49-F238E27FC236}">
                    <a16:creationId xmlns:a16="http://schemas.microsoft.com/office/drawing/2014/main" id="{48340F7B-6685-2305-7DD7-AB8C3E4B497D}"/>
                  </a:ext>
                </a:extLst>
              </p:cNvPr>
              <p:cNvSpPr/>
              <p:nvPr/>
            </p:nvSpPr>
            <p:spPr>
              <a:xfrm>
                <a:off x="3541037" y="5189282"/>
                <a:ext cx="362562" cy="145731"/>
              </a:xfrm>
              <a:custGeom>
                <a:avLst/>
                <a:gdLst>
                  <a:gd name="connsiteX0" fmla="*/ 362562 w 362562"/>
                  <a:gd name="connsiteY0" fmla="*/ 0 h 145731"/>
                  <a:gd name="connsiteX1" fmla="*/ 0 w 362562"/>
                  <a:gd name="connsiteY1" fmla="*/ 145732 h 14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562" h="145731">
                    <a:moveTo>
                      <a:pt x="362562" y="0"/>
                    </a:moveTo>
                    <a:lnTo>
                      <a:pt x="0" y="145732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 135">
                <a:extLst>
                  <a:ext uri="{FF2B5EF4-FFF2-40B4-BE49-F238E27FC236}">
                    <a16:creationId xmlns:a16="http://schemas.microsoft.com/office/drawing/2014/main" id="{CFDEE3E2-98DD-A08D-39D8-9D8B9CB04CEC}"/>
                  </a:ext>
                </a:extLst>
              </p:cNvPr>
              <p:cNvSpPr/>
              <p:nvPr/>
            </p:nvSpPr>
            <p:spPr>
              <a:xfrm>
                <a:off x="3104103" y="5335014"/>
                <a:ext cx="436933" cy="93020"/>
              </a:xfrm>
              <a:custGeom>
                <a:avLst/>
                <a:gdLst>
                  <a:gd name="connsiteX0" fmla="*/ 436934 w 436933"/>
                  <a:gd name="connsiteY0" fmla="*/ 0 h 93020"/>
                  <a:gd name="connsiteX1" fmla="*/ 0 w 436933"/>
                  <a:gd name="connsiteY1" fmla="*/ 93020 h 9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933" h="93020">
                    <a:moveTo>
                      <a:pt x="436934" y="0"/>
                    </a:moveTo>
                    <a:lnTo>
                      <a:pt x="0" y="9302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フリーフォーム 136">
                <a:extLst>
                  <a:ext uri="{FF2B5EF4-FFF2-40B4-BE49-F238E27FC236}">
                    <a16:creationId xmlns:a16="http://schemas.microsoft.com/office/drawing/2014/main" id="{28302840-1377-E82C-5AFC-979C3A532EFB}"/>
                  </a:ext>
                </a:extLst>
              </p:cNvPr>
              <p:cNvSpPr/>
              <p:nvPr/>
            </p:nvSpPr>
            <p:spPr>
              <a:xfrm>
                <a:off x="2636181" y="5428034"/>
                <a:ext cx="467922" cy="46510"/>
              </a:xfrm>
              <a:custGeom>
                <a:avLst/>
                <a:gdLst>
                  <a:gd name="connsiteX0" fmla="*/ 467922 w 467922"/>
                  <a:gd name="connsiteY0" fmla="*/ 0 h 46510"/>
                  <a:gd name="connsiteX1" fmla="*/ 0 w 467922"/>
                  <a:gd name="connsiteY1" fmla="*/ 46510 h 4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922" h="46510">
                    <a:moveTo>
                      <a:pt x="467922" y="0"/>
                    </a:moveTo>
                    <a:lnTo>
                      <a:pt x="0" y="4651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 137">
                <a:extLst>
                  <a:ext uri="{FF2B5EF4-FFF2-40B4-BE49-F238E27FC236}">
                    <a16:creationId xmlns:a16="http://schemas.microsoft.com/office/drawing/2014/main" id="{736AA27A-1267-3287-DF7F-CDC3EA396F99}"/>
                  </a:ext>
                </a:extLst>
              </p:cNvPr>
              <p:cNvSpPr/>
              <p:nvPr/>
            </p:nvSpPr>
            <p:spPr>
              <a:xfrm>
                <a:off x="439117" y="4631160"/>
                <a:ext cx="6197" cy="192242"/>
              </a:xfrm>
              <a:custGeom>
                <a:avLst/>
                <a:gdLst>
                  <a:gd name="connsiteX0" fmla="*/ 0 w 6197"/>
                  <a:gd name="connsiteY0" fmla="*/ 192242 h 192242"/>
                  <a:gd name="connsiteX1" fmla="*/ 6198 w 6197"/>
                  <a:gd name="connsiteY1" fmla="*/ 0 h 1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97" h="192242">
                    <a:moveTo>
                      <a:pt x="0" y="192242"/>
                    </a:moveTo>
                    <a:lnTo>
                      <a:pt x="6198" y="0"/>
                    </a:lnTo>
                  </a:path>
                </a:pathLst>
              </a:custGeom>
              <a:ln w="28575" cap="flat">
                <a:solidFill>
                  <a:srgbClr val="000000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B413092-C831-442A-404B-03EA9E9C9A00}"/>
              </a:ext>
            </a:extLst>
          </p:cNvPr>
          <p:cNvSpPr txBox="1"/>
          <p:nvPr/>
        </p:nvSpPr>
        <p:spPr>
          <a:xfrm rot="16200000">
            <a:off x="-1810817" y="3220457"/>
            <a:ext cx="4616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 of non-overlapping</a:t>
            </a:r>
            <a:b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unfoldings</a:t>
            </a:r>
            <a:endParaRPr kumimoji="1" lang="ja-JP" altLang="en-US" sz="24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A689B134-488B-1DED-CE6A-D66DCCCB9884}"/>
                  </a:ext>
                </a:extLst>
              </p:cNvPr>
              <p:cNvSpPr txBox="1"/>
              <p:nvPr/>
            </p:nvSpPr>
            <p:spPr>
              <a:xfrm>
                <a:off x="2752024" y="6020546"/>
                <a:ext cx="4167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𝑛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-gonal Archimedean prisms</a:t>
                </a:r>
                <a:endParaRPr kumimoji="1" lang="ja-JP" altLang="en-US" sz="24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8B98F47-3566-D56B-E646-3E7C92804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24" y="6020546"/>
                <a:ext cx="4167616" cy="461665"/>
              </a:xfrm>
              <a:prstGeom prst="rect">
                <a:avLst/>
              </a:prstGeom>
              <a:blipFill>
                <a:blip r:embed="rId9"/>
                <a:stretch>
                  <a:fillRect l="-912" t="-10811" r="-2128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959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B00F9EAF-D59B-1DE5-2C38-57CE70A10D49}"/>
              </a:ext>
            </a:extLst>
          </p:cNvPr>
          <p:cNvSpPr/>
          <p:nvPr/>
        </p:nvSpPr>
        <p:spPr>
          <a:xfrm>
            <a:off x="167978" y="1818124"/>
            <a:ext cx="8820000" cy="4592397"/>
          </a:xfrm>
          <a:prstGeom prst="rect">
            <a:avLst/>
          </a:prstGeom>
          <a:solidFill>
            <a:srgbClr val="FFFFFA"/>
          </a:solidFill>
          <a:ln w="28575">
            <a:solidFill>
              <a:srgbClr val="F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7C5C4876-3650-F1C9-17C5-9CAED5B24ADF}"/>
              </a:ext>
            </a:extLst>
          </p:cNvPr>
          <p:cNvSpPr/>
          <p:nvPr/>
        </p:nvSpPr>
        <p:spPr>
          <a:xfrm>
            <a:off x="267211" y="1944146"/>
            <a:ext cx="8611377" cy="269506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D9A37C5C-F669-9694-C750-F3E0AC7DFF48}"/>
              </a:ext>
            </a:extLst>
          </p:cNvPr>
          <p:cNvSpPr/>
          <p:nvPr/>
        </p:nvSpPr>
        <p:spPr>
          <a:xfrm>
            <a:off x="356365" y="2061504"/>
            <a:ext cx="5728942" cy="2474994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A4EAACC1-61D4-F6FF-8F9B-18FA9BF5CDCF}"/>
              </a:ext>
            </a:extLst>
          </p:cNvPr>
          <p:cNvSpPr/>
          <p:nvPr/>
        </p:nvSpPr>
        <p:spPr>
          <a:xfrm>
            <a:off x="449994" y="2188881"/>
            <a:ext cx="2866438" cy="2224449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66C9CAB-0A84-50F6-BCDC-33B32D70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Cause of the sharp percentage drop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6787630-6128-4AAB-891E-0BB77CA8586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45423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ja-JP" dirty="0"/>
                  <a:t>Types of MOPUs for Archimedean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dirty="0"/>
                  <a:t>-gonal prisms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6787630-6128-4AAB-891E-0BB77CA85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454237"/>
              </a:xfrm>
              <a:blipFill>
                <a:blip r:embed="rId2"/>
                <a:stretch>
                  <a:fillRect l="-1180" t="-11111" b="-30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65DDDA-1512-7F5B-075A-B89A23016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CAB911E1-AB72-0487-373D-6E34B6ADC768}"/>
              </a:ext>
            </a:extLst>
          </p:cNvPr>
          <p:cNvGrpSpPr>
            <a:grpSpLocks noChangeAspect="1"/>
          </p:cNvGrpSpPr>
          <p:nvPr/>
        </p:nvGrpSpPr>
        <p:grpSpPr>
          <a:xfrm>
            <a:off x="677268" y="2656809"/>
            <a:ext cx="2471668" cy="1537200"/>
            <a:chOff x="566047" y="2084387"/>
            <a:chExt cx="2467028" cy="1534314"/>
          </a:xfrm>
          <a:solidFill>
            <a:schemeClr val="bg1"/>
          </a:solidFill>
        </p:grpSpPr>
        <p:grpSp>
          <p:nvGrpSpPr>
            <p:cNvPr id="82" name="グラフィックス 8">
              <a:extLst>
                <a:ext uri="{FF2B5EF4-FFF2-40B4-BE49-F238E27FC236}">
                  <a16:creationId xmlns:a16="http://schemas.microsoft.com/office/drawing/2014/main" id="{039F774C-3206-F44E-A1D2-29A227289657}"/>
                </a:ext>
              </a:extLst>
            </p:cNvPr>
            <p:cNvGrpSpPr/>
            <p:nvPr/>
          </p:nvGrpSpPr>
          <p:grpSpPr>
            <a:xfrm>
              <a:off x="566047" y="2452665"/>
              <a:ext cx="2467028" cy="1166036"/>
              <a:chOff x="566047" y="2452665"/>
              <a:chExt cx="2467028" cy="1166036"/>
            </a:xfrm>
            <a:grpFill/>
          </p:grpSpPr>
          <p:sp>
            <p:nvSpPr>
              <p:cNvPr id="90" name="フリーフォーム 89">
                <a:extLst>
                  <a:ext uri="{FF2B5EF4-FFF2-40B4-BE49-F238E27FC236}">
                    <a16:creationId xmlns:a16="http://schemas.microsoft.com/office/drawing/2014/main" id="{D5478C1E-2138-59FF-D0AE-87CFAC83D858}"/>
                  </a:ext>
                </a:extLst>
              </p:cNvPr>
              <p:cNvSpPr/>
              <p:nvPr/>
            </p:nvSpPr>
            <p:spPr>
              <a:xfrm>
                <a:off x="566047" y="2452665"/>
                <a:ext cx="1170075" cy="1166036"/>
              </a:xfrm>
              <a:custGeom>
                <a:avLst/>
                <a:gdLst>
                  <a:gd name="connsiteX0" fmla="*/ 1170075 w 1170075"/>
                  <a:gd name="connsiteY0" fmla="*/ 519893 h 1166036"/>
                  <a:gd name="connsiteX1" fmla="*/ 1142800 w 1170075"/>
                  <a:gd name="connsiteY1" fmla="*/ 396588 h 1166036"/>
                  <a:gd name="connsiteX2" fmla="*/ 1089524 w 1170075"/>
                  <a:gd name="connsiteY2" fmla="*/ 282000 h 1166036"/>
                  <a:gd name="connsiteX3" fmla="*/ 1012740 w 1170075"/>
                  <a:gd name="connsiteY3" fmla="*/ 181489 h 1166036"/>
                  <a:gd name="connsiteX4" fmla="*/ 916038 w 1170075"/>
                  <a:gd name="connsiteY4" fmla="*/ 99752 h 1166036"/>
                  <a:gd name="connsiteX5" fmla="*/ 803938 w 1170075"/>
                  <a:gd name="connsiteY5" fmla="*/ 40612 h 1166036"/>
                  <a:gd name="connsiteX6" fmla="*/ 681683 w 1170075"/>
                  <a:gd name="connsiteY6" fmla="*/ 6834 h 1166036"/>
                  <a:gd name="connsiteX7" fmla="*/ 554990 w 1170075"/>
                  <a:gd name="connsiteY7" fmla="*/ 0 h 1166036"/>
                  <a:gd name="connsiteX8" fmla="*/ 429783 w 1170075"/>
                  <a:gd name="connsiteY8" fmla="*/ 20426 h 1166036"/>
                  <a:gd name="connsiteX9" fmla="*/ 311916 w 1170075"/>
                  <a:gd name="connsiteY9" fmla="*/ 67158 h 1166036"/>
                  <a:gd name="connsiteX10" fmla="*/ 206899 w 1170075"/>
                  <a:gd name="connsiteY10" fmla="*/ 138011 h 1166036"/>
                  <a:gd name="connsiteX11" fmla="*/ 119644 w 1170075"/>
                  <a:gd name="connsiteY11" fmla="*/ 229674 h 1166036"/>
                  <a:gd name="connsiteX12" fmla="*/ 54230 w 1170075"/>
                  <a:gd name="connsiteY12" fmla="*/ 337857 h 1166036"/>
                  <a:gd name="connsiteX13" fmla="*/ 13718 w 1170075"/>
                  <a:gd name="connsiteY13" fmla="*/ 457505 h 1166036"/>
                  <a:gd name="connsiteX14" fmla="*/ 0 w 1170075"/>
                  <a:gd name="connsiteY14" fmla="*/ 583021 h 1166036"/>
                  <a:gd name="connsiteX15" fmla="*/ 13718 w 1170075"/>
                  <a:gd name="connsiteY15" fmla="*/ 708537 h 1166036"/>
                  <a:gd name="connsiteX16" fmla="*/ 54230 w 1170075"/>
                  <a:gd name="connsiteY16" fmla="*/ 828185 h 1166036"/>
                  <a:gd name="connsiteX17" fmla="*/ 119644 w 1170075"/>
                  <a:gd name="connsiteY17" fmla="*/ 936370 h 1166036"/>
                  <a:gd name="connsiteX18" fmla="*/ 206899 w 1170075"/>
                  <a:gd name="connsiteY18" fmla="*/ 1028027 h 1166036"/>
                  <a:gd name="connsiteX19" fmla="*/ 311916 w 1170075"/>
                  <a:gd name="connsiteY19" fmla="*/ 1098878 h 1166036"/>
                  <a:gd name="connsiteX20" fmla="*/ 429783 w 1170075"/>
                  <a:gd name="connsiteY20" fmla="*/ 1145616 h 1166036"/>
                  <a:gd name="connsiteX21" fmla="*/ 554990 w 1170075"/>
                  <a:gd name="connsiteY21" fmla="*/ 1166036 h 1166036"/>
                  <a:gd name="connsiteX22" fmla="*/ 681683 w 1170075"/>
                  <a:gd name="connsiteY22" fmla="*/ 1159202 h 1166036"/>
                  <a:gd name="connsiteX23" fmla="*/ 803938 w 1170075"/>
                  <a:gd name="connsiteY23" fmla="*/ 1125430 h 1166036"/>
                  <a:gd name="connsiteX24" fmla="*/ 916038 w 1170075"/>
                  <a:gd name="connsiteY24" fmla="*/ 1066291 h 1166036"/>
                  <a:gd name="connsiteX25" fmla="*/ 1012740 w 1170075"/>
                  <a:gd name="connsiteY25" fmla="*/ 984554 h 1166036"/>
                  <a:gd name="connsiteX26" fmla="*/ 1089524 w 1170075"/>
                  <a:gd name="connsiteY26" fmla="*/ 884041 h 1166036"/>
                  <a:gd name="connsiteX27" fmla="*/ 1142800 w 1170075"/>
                  <a:gd name="connsiteY27" fmla="*/ 769455 h 1166036"/>
                  <a:gd name="connsiteX28" fmla="*/ 1170075 w 1170075"/>
                  <a:gd name="connsiteY28" fmla="*/ 646149 h 116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75" h="1166036">
                    <a:moveTo>
                      <a:pt x="1170075" y="519893"/>
                    </a:moveTo>
                    <a:lnTo>
                      <a:pt x="1142800" y="396588"/>
                    </a:lnTo>
                    <a:lnTo>
                      <a:pt x="1089524" y="282000"/>
                    </a:lnTo>
                    <a:lnTo>
                      <a:pt x="1012740" y="181489"/>
                    </a:lnTo>
                    <a:lnTo>
                      <a:pt x="916038" y="99752"/>
                    </a:lnTo>
                    <a:lnTo>
                      <a:pt x="803938" y="40612"/>
                    </a:lnTo>
                    <a:lnTo>
                      <a:pt x="681683" y="6834"/>
                    </a:lnTo>
                    <a:lnTo>
                      <a:pt x="554990" y="0"/>
                    </a:lnTo>
                    <a:lnTo>
                      <a:pt x="429783" y="20426"/>
                    </a:lnTo>
                    <a:lnTo>
                      <a:pt x="311916" y="67158"/>
                    </a:lnTo>
                    <a:lnTo>
                      <a:pt x="206899" y="138011"/>
                    </a:lnTo>
                    <a:lnTo>
                      <a:pt x="119644" y="229674"/>
                    </a:lnTo>
                    <a:lnTo>
                      <a:pt x="54230" y="337857"/>
                    </a:lnTo>
                    <a:lnTo>
                      <a:pt x="13718" y="457505"/>
                    </a:lnTo>
                    <a:lnTo>
                      <a:pt x="0" y="583021"/>
                    </a:lnTo>
                    <a:lnTo>
                      <a:pt x="13718" y="708537"/>
                    </a:lnTo>
                    <a:lnTo>
                      <a:pt x="54230" y="828185"/>
                    </a:lnTo>
                    <a:lnTo>
                      <a:pt x="119644" y="936370"/>
                    </a:lnTo>
                    <a:lnTo>
                      <a:pt x="206899" y="1028027"/>
                    </a:lnTo>
                    <a:lnTo>
                      <a:pt x="311916" y="1098878"/>
                    </a:lnTo>
                    <a:lnTo>
                      <a:pt x="429783" y="1145616"/>
                    </a:lnTo>
                    <a:lnTo>
                      <a:pt x="554990" y="1166036"/>
                    </a:lnTo>
                    <a:lnTo>
                      <a:pt x="681683" y="1159202"/>
                    </a:lnTo>
                    <a:lnTo>
                      <a:pt x="803938" y="1125430"/>
                    </a:lnTo>
                    <a:lnTo>
                      <a:pt x="916038" y="1066291"/>
                    </a:lnTo>
                    <a:lnTo>
                      <a:pt x="1012740" y="984554"/>
                    </a:lnTo>
                    <a:lnTo>
                      <a:pt x="1089524" y="884041"/>
                    </a:lnTo>
                    <a:lnTo>
                      <a:pt x="1142800" y="769455"/>
                    </a:lnTo>
                    <a:lnTo>
                      <a:pt x="1170075" y="64614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 90">
                <a:extLst>
                  <a:ext uri="{FF2B5EF4-FFF2-40B4-BE49-F238E27FC236}">
                    <a16:creationId xmlns:a16="http://schemas.microsoft.com/office/drawing/2014/main" id="{A4DA72EA-60FF-47E6-C9FC-56AF0A4B16F8}"/>
                  </a:ext>
                </a:extLst>
              </p:cNvPr>
              <p:cNvSpPr/>
              <p:nvPr/>
            </p:nvSpPr>
            <p:spPr>
              <a:xfrm>
                <a:off x="1736121" y="2972558"/>
                <a:ext cx="126882" cy="126256"/>
              </a:xfrm>
              <a:custGeom>
                <a:avLst/>
                <a:gdLst>
                  <a:gd name="connsiteX0" fmla="*/ 0 w 126882"/>
                  <a:gd name="connsiteY0" fmla="*/ 126256 h 126256"/>
                  <a:gd name="connsiteX1" fmla="*/ 126883 w 126882"/>
                  <a:gd name="connsiteY1" fmla="*/ 126256 h 126256"/>
                  <a:gd name="connsiteX2" fmla="*/ 126883 w 126882"/>
                  <a:gd name="connsiteY2" fmla="*/ 0 h 126256"/>
                  <a:gd name="connsiteX3" fmla="*/ 0 w 126882"/>
                  <a:gd name="connsiteY3" fmla="*/ 0 h 12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82" h="126256">
                    <a:moveTo>
                      <a:pt x="0" y="126256"/>
                    </a:moveTo>
                    <a:lnTo>
                      <a:pt x="126883" y="126256"/>
                    </a:lnTo>
                    <a:lnTo>
                      <a:pt x="12688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フリーフォーム 91">
                <a:extLst>
                  <a:ext uri="{FF2B5EF4-FFF2-40B4-BE49-F238E27FC236}">
                    <a16:creationId xmlns:a16="http://schemas.microsoft.com/office/drawing/2014/main" id="{4B7628C4-10D3-DA6F-59C9-7332CAAA72B9}"/>
                  </a:ext>
                </a:extLst>
              </p:cNvPr>
              <p:cNvSpPr/>
              <p:nvPr/>
            </p:nvSpPr>
            <p:spPr>
              <a:xfrm>
                <a:off x="1862990" y="2452665"/>
                <a:ext cx="1170085" cy="1166036"/>
              </a:xfrm>
              <a:custGeom>
                <a:avLst/>
                <a:gdLst>
                  <a:gd name="connsiteX0" fmla="*/ 0 w 1170085"/>
                  <a:gd name="connsiteY0" fmla="*/ 646149 h 1166036"/>
                  <a:gd name="connsiteX1" fmla="*/ 27278 w 1170085"/>
                  <a:gd name="connsiteY1" fmla="*/ 769455 h 1166036"/>
                  <a:gd name="connsiteX2" fmla="*/ 80561 w 1170085"/>
                  <a:gd name="connsiteY2" fmla="*/ 884041 h 1166036"/>
                  <a:gd name="connsiteX3" fmla="*/ 157342 w 1170085"/>
                  <a:gd name="connsiteY3" fmla="*/ 984554 h 1166036"/>
                  <a:gd name="connsiteX4" fmla="*/ 254048 w 1170085"/>
                  <a:gd name="connsiteY4" fmla="*/ 1066291 h 1166036"/>
                  <a:gd name="connsiteX5" fmla="*/ 366138 w 1170085"/>
                  <a:gd name="connsiteY5" fmla="*/ 1125430 h 1166036"/>
                  <a:gd name="connsiteX6" fmla="*/ 488392 w 1170085"/>
                  <a:gd name="connsiteY6" fmla="*/ 1159202 h 1166036"/>
                  <a:gd name="connsiteX7" fmla="*/ 615090 w 1170085"/>
                  <a:gd name="connsiteY7" fmla="*/ 1166036 h 1166036"/>
                  <a:gd name="connsiteX8" fmla="*/ 740294 w 1170085"/>
                  <a:gd name="connsiteY8" fmla="*/ 1145616 h 1166036"/>
                  <a:gd name="connsiteX9" fmla="*/ 858172 w 1170085"/>
                  <a:gd name="connsiteY9" fmla="*/ 1098878 h 1166036"/>
                  <a:gd name="connsiteX10" fmla="*/ 963186 w 1170085"/>
                  <a:gd name="connsiteY10" fmla="*/ 1028027 h 1166036"/>
                  <a:gd name="connsiteX11" fmla="*/ 1050435 w 1170085"/>
                  <a:gd name="connsiteY11" fmla="*/ 936370 h 1166036"/>
                  <a:gd name="connsiteX12" fmla="*/ 1115848 w 1170085"/>
                  <a:gd name="connsiteY12" fmla="*/ 828185 h 1166036"/>
                  <a:gd name="connsiteX13" fmla="*/ 1156363 w 1170085"/>
                  <a:gd name="connsiteY13" fmla="*/ 708537 h 1166036"/>
                  <a:gd name="connsiteX14" fmla="*/ 1170086 w 1170085"/>
                  <a:gd name="connsiteY14" fmla="*/ 583021 h 1166036"/>
                  <a:gd name="connsiteX15" fmla="*/ 1156363 w 1170085"/>
                  <a:gd name="connsiteY15" fmla="*/ 457505 h 1166036"/>
                  <a:gd name="connsiteX16" fmla="*/ 1115848 w 1170085"/>
                  <a:gd name="connsiteY16" fmla="*/ 337857 h 1166036"/>
                  <a:gd name="connsiteX17" fmla="*/ 1050435 w 1170085"/>
                  <a:gd name="connsiteY17" fmla="*/ 229674 h 1166036"/>
                  <a:gd name="connsiteX18" fmla="*/ 963186 w 1170085"/>
                  <a:gd name="connsiteY18" fmla="*/ 138011 h 1166036"/>
                  <a:gd name="connsiteX19" fmla="*/ 858172 w 1170085"/>
                  <a:gd name="connsiteY19" fmla="*/ 67158 h 1166036"/>
                  <a:gd name="connsiteX20" fmla="*/ 740294 w 1170085"/>
                  <a:gd name="connsiteY20" fmla="*/ 20426 h 1166036"/>
                  <a:gd name="connsiteX21" fmla="*/ 615090 w 1170085"/>
                  <a:gd name="connsiteY21" fmla="*/ 0 h 1166036"/>
                  <a:gd name="connsiteX22" fmla="*/ 488392 w 1170085"/>
                  <a:gd name="connsiteY22" fmla="*/ 6834 h 1166036"/>
                  <a:gd name="connsiteX23" fmla="*/ 366138 w 1170085"/>
                  <a:gd name="connsiteY23" fmla="*/ 40612 h 1166036"/>
                  <a:gd name="connsiteX24" fmla="*/ 254048 w 1170085"/>
                  <a:gd name="connsiteY24" fmla="*/ 99752 h 1166036"/>
                  <a:gd name="connsiteX25" fmla="*/ 157342 w 1170085"/>
                  <a:gd name="connsiteY25" fmla="*/ 181489 h 1166036"/>
                  <a:gd name="connsiteX26" fmla="*/ 80561 w 1170085"/>
                  <a:gd name="connsiteY26" fmla="*/ 282000 h 1166036"/>
                  <a:gd name="connsiteX27" fmla="*/ 27278 w 1170085"/>
                  <a:gd name="connsiteY27" fmla="*/ 396588 h 1166036"/>
                  <a:gd name="connsiteX28" fmla="*/ 0 w 1170085"/>
                  <a:gd name="connsiteY28" fmla="*/ 519893 h 116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85" h="1166036">
                    <a:moveTo>
                      <a:pt x="0" y="646149"/>
                    </a:moveTo>
                    <a:lnTo>
                      <a:pt x="27278" y="769455"/>
                    </a:lnTo>
                    <a:lnTo>
                      <a:pt x="80561" y="884041"/>
                    </a:lnTo>
                    <a:lnTo>
                      <a:pt x="157342" y="984554"/>
                    </a:lnTo>
                    <a:lnTo>
                      <a:pt x="254048" y="1066291"/>
                    </a:lnTo>
                    <a:lnTo>
                      <a:pt x="366138" y="1125430"/>
                    </a:lnTo>
                    <a:lnTo>
                      <a:pt x="488392" y="1159202"/>
                    </a:lnTo>
                    <a:lnTo>
                      <a:pt x="615090" y="1166036"/>
                    </a:lnTo>
                    <a:lnTo>
                      <a:pt x="740294" y="1145616"/>
                    </a:lnTo>
                    <a:lnTo>
                      <a:pt x="858172" y="1098878"/>
                    </a:lnTo>
                    <a:lnTo>
                      <a:pt x="963186" y="1028027"/>
                    </a:lnTo>
                    <a:lnTo>
                      <a:pt x="1050435" y="936370"/>
                    </a:lnTo>
                    <a:lnTo>
                      <a:pt x="1115848" y="828185"/>
                    </a:lnTo>
                    <a:lnTo>
                      <a:pt x="1156363" y="708537"/>
                    </a:lnTo>
                    <a:lnTo>
                      <a:pt x="1170086" y="583021"/>
                    </a:lnTo>
                    <a:lnTo>
                      <a:pt x="1156363" y="457505"/>
                    </a:lnTo>
                    <a:lnTo>
                      <a:pt x="1115848" y="337857"/>
                    </a:lnTo>
                    <a:lnTo>
                      <a:pt x="1050435" y="229674"/>
                    </a:lnTo>
                    <a:lnTo>
                      <a:pt x="963186" y="138011"/>
                    </a:lnTo>
                    <a:lnTo>
                      <a:pt x="858172" y="67158"/>
                    </a:lnTo>
                    <a:lnTo>
                      <a:pt x="740294" y="20426"/>
                    </a:lnTo>
                    <a:lnTo>
                      <a:pt x="615090" y="0"/>
                    </a:lnTo>
                    <a:lnTo>
                      <a:pt x="488392" y="6834"/>
                    </a:lnTo>
                    <a:lnTo>
                      <a:pt x="366138" y="40612"/>
                    </a:lnTo>
                    <a:lnTo>
                      <a:pt x="254048" y="99752"/>
                    </a:lnTo>
                    <a:lnTo>
                      <a:pt x="157342" y="181489"/>
                    </a:lnTo>
                    <a:lnTo>
                      <a:pt x="80561" y="282000"/>
                    </a:lnTo>
                    <a:lnTo>
                      <a:pt x="27278" y="396588"/>
                    </a:lnTo>
                    <a:lnTo>
                      <a:pt x="0" y="51989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フリーフォーム 92">
                <a:extLst>
                  <a:ext uri="{FF2B5EF4-FFF2-40B4-BE49-F238E27FC236}">
                    <a16:creationId xmlns:a16="http://schemas.microsoft.com/office/drawing/2014/main" id="{302F281C-8BD1-743E-E5F2-CE44B749AF7D}"/>
                  </a:ext>
                </a:extLst>
              </p:cNvPr>
              <p:cNvSpPr/>
              <p:nvPr/>
            </p:nvSpPr>
            <p:spPr>
              <a:xfrm>
                <a:off x="1842538" y="3336707"/>
                <a:ext cx="177793" cy="176916"/>
              </a:xfrm>
              <a:custGeom>
                <a:avLst/>
                <a:gdLst>
                  <a:gd name="connsiteX0" fmla="*/ 101013 w 177793"/>
                  <a:gd name="connsiteY0" fmla="*/ 0 h 176916"/>
                  <a:gd name="connsiteX1" fmla="*/ 0 w 177793"/>
                  <a:gd name="connsiteY1" fmla="*/ 76414 h 176916"/>
                  <a:gd name="connsiteX2" fmla="*/ 76795 w 177793"/>
                  <a:gd name="connsiteY2" fmla="*/ 176917 h 176916"/>
                  <a:gd name="connsiteX3" fmla="*/ 177793 w 177793"/>
                  <a:gd name="connsiteY3" fmla="*/ 100513 h 17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793" h="176916">
                    <a:moveTo>
                      <a:pt x="101013" y="0"/>
                    </a:moveTo>
                    <a:lnTo>
                      <a:pt x="0" y="76414"/>
                    </a:lnTo>
                    <a:lnTo>
                      <a:pt x="76795" y="176917"/>
                    </a:lnTo>
                    <a:lnTo>
                      <a:pt x="177793" y="10051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フリーフォーム 93">
                <a:extLst>
                  <a:ext uri="{FF2B5EF4-FFF2-40B4-BE49-F238E27FC236}">
                    <a16:creationId xmlns:a16="http://schemas.microsoft.com/office/drawing/2014/main" id="{924F7D80-2D93-8A3D-5988-222E3B1FEC79}"/>
                  </a:ext>
                </a:extLst>
              </p:cNvPr>
              <p:cNvSpPr/>
              <p:nvPr/>
            </p:nvSpPr>
            <p:spPr>
              <a:xfrm>
                <a:off x="1765760" y="3236195"/>
                <a:ext cx="177790" cy="176925"/>
              </a:xfrm>
              <a:custGeom>
                <a:avLst/>
                <a:gdLst>
                  <a:gd name="connsiteX0" fmla="*/ 177791 w 177790"/>
                  <a:gd name="connsiteY0" fmla="*/ 100512 h 176925"/>
                  <a:gd name="connsiteX1" fmla="*/ 101010 w 177790"/>
                  <a:gd name="connsiteY1" fmla="*/ 0 h 176925"/>
                  <a:gd name="connsiteX2" fmla="*/ 0 w 177790"/>
                  <a:gd name="connsiteY2" fmla="*/ 76407 h 176925"/>
                  <a:gd name="connsiteX3" fmla="*/ 76778 w 177790"/>
                  <a:gd name="connsiteY3" fmla="*/ 176925 h 17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790" h="176925">
                    <a:moveTo>
                      <a:pt x="177791" y="100512"/>
                    </a:moveTo>
                    <a:lnTo>
                      <a:pt x="101010" y="0"/>
                    </a:lnTo>
                    <a:lnTo>
                      <a:pt x="0" y="76407"/>
                    </a:lnTo>
                    <a:lnTo>
                      <a:pt x="76778" y="17692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フリーフォーム 94">
                <a:extLst>
                  <a:ext uri="{FF2B5EF4-FFF2-40B4-BE49-F238E27FC236}">
                    <a16:creationId xmlns:a16="http://schemas.microsoft.com/office/drawing/2014/main" id="{DB02124E-7558-4A7B-16DD-0B2CCD028C58}"/>
                  </a:ext>
                </a:extLst>
              </p:cNvPr>
              <p:cNvSpPr/>
              <p:nvPr/>
            </p:nvSpPr>
            <p:spPr>
              <a:xfrm>
                <a:off x="1688977" y="3135682"/>
                <a:ext cx="177793" cy="176919"/>
              </a:xfrm>
              <a:custGeom>
                <a:avLst/>
                <a:gdLst>
                  <a:gd name="connsiteX0" fmla="*/ 177793 w 177793"/>
                  <a:gd name="connsiteY0" fmla="*/ 100512 h 176919"/>
                  <a:gd name="connsiteX1" fmla="*/ 101007 w 177793"/>
                  <a:gd name="connsiteY1" fmla="*/ 0 h 176919"/>
                  <a:gd name="connsiteX2" fmla="*/ 0 w 177793"/>
                  <a:gd name="connsiteY2" fmla="*/ 76407 h 176919"/>
                  <a:gd name="connsiteX3" fmla="*/ 76783 w 177793"/>
                  <a:gd name="connsiteY3" fmla="*/ 176920 h 17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793" h="176919">
                    <a:moveTo>
                      <a:pt x="177793" y="100512"/>
                    </a:moveTo>
                    <a:lnTo>
                      <a:pt x="101007" y="0"/>
                    </a:lnTo>
                    <a:lnTo>
                      <a:pt x="0" y="76407"/>
                    </a:lnTo>
                    <a:lnTo>
                      <a:pt x="76783" y="17692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000D3DE9-9BA1-9009-E930-49BCA890254D}"/>
                </a:ext>
              </a:extLst>
            </p:cNvPr>
            <p:cNvSpPr/>
            <p:nvPr/>
          </p:nvSpPr>
          <p:spPr>
            <a:xfrm>
              <a:off x="1666436" y="3178762"/>
              <a:ext cx="71188" cy="70839"/>
            </a:xfrm>
            <a:custGeom>
              <a:avLst/>
              <a:gdLst>
                <a:gd name="connsiteX0" fmla="*/ 71189 w 71188"/>
                <a:gd name="connsiteY0" fmla="*/ 35420 h 70839"/>
                <a:gd name="connsiteX1" fmla="*/ 35594 w 71188"/>
                <a:gd name="connsiteY1" fmla="*/ 70839 h 70839"/>
                <a:gd name="connsiteX2" fmla="*/ 0 w 71188"/>
                <a:gd name="connsiteY2" fmla="*/ 35420 h 70839"/>
                <a:gd name="connsiteX3" fmla="*/ 35594 w 71188"/>
                <a:gd name="connsiteY3" fmla="*/ 0 h 70839"/>
                <a:gd name="connsiteX4" fmla="*/ 71189 w 71188"/>
                <a:gd name="connsiteY4" fmla="*/ 35420 h 7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88" h="70839">
                  <a:moveTo>
                    <a:pt x="71189" y="35420"/>
                  </a:moveTo>
                  <a:cubicBezTo>
                    <a:pt x="71189" y="54981"/>
                    <a:pt x="55252" y="70839"/>
                    <a:pt x="35594" y="70839"/>
                  </a:cubicBezTo>
                  <a:cubicBezTo>
                    <a:pt x="15936" y="70839"/>
                    <a:pt x="0" y="54981"/>
                    <a:pt x="0" y="35420"/>
                  </a:cubicBezTo>
                  <a:cubicBezTo>
                    <a:pt x="0" y="15858"/>
                    <a:pt x="15936" y="0"/>
                    <a:pt x="35594" y="0"/>
                  </a:cubicBezTo>
                  <a:cubicBezTo>
                    <a:pt x="55252" y="0"/>
                    <a:pt x="71189" y="15858"/>
                    <a:pt x="71189" y="35420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84" name="グラフィックス 8">
              <a:extLst>
                <a:ext uri="{FF2B5EF4-FFF2-40B4-BE49-F238E27FC236}">
                  <a16:creationId xmlns:a16="http://schemas.microsoft.com/office/drawing/2014/main" id="{B9A4D682-D22B-3377-C97F-47CE29E82CE9}"/>
                </a:ext>
              </a:extLst>
            </p:cNvPr>
            <p:cNvGrpSpPr/>
            <p:nvPr/>
          </p:nvGrpSpPr>
          <p:grpSpPr>
            <a:xfrm>
              <a:off x="2326557" y="2084387"/>
              <a:ext cx="706515" cy="703048"/>
              <a:chOff x="2326557" y="2084387"/>
              <a:chExt cx="706515" cy="703048"/>
            </a:xfrm>
            <a:grpFill/>
          </p:grpSpPr>
          <p:sp>
            <p:nvSpPr>
              <p:cNvPr id="87" name="フリーフォーム 86">
                <a:extLst>
                  <a:ext uri="{FF2B5EF4-FFF2-40B4-BE49-F238E27FC236}">
                    <a16:creationId xmlns:a16="http://schemas.microsoft.com/office/drawing/2014/main" id="{C69C6424-C00A-233B-4E96-9C3250AD9847}"/>
                  </a:ext>
                </a:extLst>
              </p:cNvPr>
              <p:cNvSpPr/>
              <p:nvPr/>
            </p:nvSpPr>
            <p:spPr>
              <a:xfrm>
                <a:off x="2326557" y="2084387"/>
                <a:ext cx="706515" cy="703048"/>
              </a:xfrm>
              <a:custGeom>
                <a:avLst/>
                <a:gdLst>
                  <a:gd name="connsiteX0" fmla="*/ 706516 w 706515"/>
                  <a:gd name="connsiteY0" fmla="*/ 351524 h 703048"/>
                  <a:gd name="connsiteX1" fmla="*/ 353258 w 706515"/>
                  <a:gd name="connsiteY1" fmla="*/ 703049 h 703048"/>
                  <a:gd name="connsiteX2" fmla="*/ 0 w 706515"/>
                  <a:gd name="connsiteY2" fmla="*/ 351524 h 703048"/>
                  <a:gd name="connsiteX3" fmla="*/ 353258 w 706515"/>
                  <a:gd name="connsiteY3" fmla="*/ 0 h 703048"/>
                  <a:gd name="connsiteX4" fmla="*/ 706516 w 706515"/>
                  <a:gd name="connsiteY4" fmla="*/ 351524 h 7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515" h="703048">
                    <a:moveTo>
                      <a:pt x="706516" y="351524"/>
                    </a:moveTo>
                    <a:cubicBezTo>
                      <a:pt x="706516" y="545666"/>
                      <a:pt x="548357" y="703049"/>
                      <a:pt x="353258" y="703049"/>
                    </a:cubicBezTo>
                    <a:cubicBezTo>
                      <a:pt x="158159" y="703049"/>
                      <a:pt x="0" y="545666"/>
                      <a:pt x="0" y="351524"/>
                    </a:cubicBezTo>
                    <a:cubicBezTo>
                      <a:pt x="0" y="157383"/>
                      <a:pt x="158159" y="0"/>
                      <a:pt x="353258" y="0"/>
                    </a:cubicBezTo>
                    <a:cubicBezTo>
                      <a:pt x="548357" y="0"/>
                      <a:pt x="706516" y="157383"/>
                      <a:pt x="706516" y="351524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 87">
                <a:extLst>
                  <a:ext uri="{FF2B5EF4-FFF2-40B4-BE49-F238E27FC236}">
                    <a16:creationId xmlns:a16="http://schemas.microsoft.com/office/drawing/2014/main" id="{1C930632-1D5D-2851-97CD-ECA22FBEC072}"/>
                  </a:ext>
                </a:extLst>
              </p:cNvPr>
              <p:cNvSpPr/>
              <p:nvPr/>
            </p:nvSpPr>
            <p:spPr>
              <a:xfrm>
                <a:off x="2622780" y="2119964"/>
                <a:ext cx="211995" cy="662905"/>
              </a:xfrm>
              <a:custGeom>
                <a:avLst/>
                <a:gdLst>
                  <a:gd name="connsiteX0" fmla="*/ 0 w 211995"/>
                  <a:gd name="connsiteY0" fmla="*/ 662905 h 662905"/>
                  <a:gd name="connsiteX1" fmla="*/ 124677 w 211995"/>
                  <a:gd name="connsiteY1" fmla="*/ 394718 h 662905"/>
                  <a:gd name="connsiteX2" fmla="*/ 211995 w 211995"/>
                  <a:gd name="connsiteY2" fmla="*/ 0 h 66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995" h="662905">
                    <a:moveTo>
                      <a:pt x="0" y="662905"/>
                    </a:moveTo>
                    <a:lnTo>
                      <a:pt x="124677" y="394718"/>
                    </a:lnTo>
                    <a:lnTo>
                      <a:pt x="211995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 88">
                <a:extLst>
                  <a:ext uri="{FF2B5EF4-FFF2-40B4-BE49-F238E27FC236}">
                    <a16:creationId xmlns:a16="http://schemas.microsoft.com/office/drawing/2014/main" id="{7B978B4A-0BB5-EE01-DE36-9DB48F7A29DF}"/>
                  </a:ext>
                </a:extLst>
              </p:cNvPr>
              <p:cNvSpPr/>
              <p:nvPr/>
            </p:nvSpPr>
            <p:spPr>
              <a:xfrm>
                <a:off x="2550264" y="2155743"/>
                <a:ext cx="342903" cy="605201"/>
              </a:xfrm>
              <a:custGeom>
                <a:avLst/>
                <a:gdLst>
                  <a:gd name="connsiteX0" fmla="*/ 342903 w 342903"/>
                  <a:gd name="connsiteY0" fmla="*/ 0 h 605201"/>
                  <a:gd name="connsiteX1" fmla="*/ 0 w 342903"/>
                  <a:gd name="connsiteY1" fmla="*/ 259398 h 605201"/>
                  <a:gd name="connsiteX2" fmla="*/ 264170 w 342903"/>
                  <a:gd name="connsiteY2" fmla="*/ 605202 h 6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3" h="605201">
                    <a:moveTo>
                      <a:pt x="342903" y="0"/>
                    </a:moveTo>
                    <a:lnTo>
                      <a:pt x="0" y="259398"/>
                    </a:lnTo>
                    <a:lnTo>
                      <a:pt x="264170" y="605202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6BB89831-9F82-A4F1-A125-B3C109088E48}"/>
                </a:ext>
              </a:extLst>
            </p:cNvPr>
            <p:cNvSpPr/>
            <p:nvPr/>
          </p:nvSpPr>
          <p:spPr>
            <a:xfrm>
              <a:off x="1672812" y="2262107"/>
              <a:ext cx="699866" cy="931841"/>
            </a:xfrm>
            <a:custGeom>
              <a:avLst/>
              <a:gdLst>
                <a:gd name="connsiteX0" fmla="*/ 699866 w 699866"/>
                <a:gd name="connsiteY0" fmla="*/ 0 h 931841"/>
                <a:gd name="connsiteX1" fmla="*/ 0 w 699866"/>
                <a:gd name="connsiteY1" fmla="*/ 931842 h 9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9866" h="931841">
                  <a:moveTo>
                    <a:pt x="699866" y="0"/>
                  </a:moveTo>
                  <a:lnTo>
                    <a:pt x="0" y="931842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0BB34F48-DA7A-EF43-00B6-677012A18D78}"/>
                </a:ext>
              </a:extLst>
            </p:cNvPr>
            <p:cNvSpPr/>
            <p:nvPr/>
          </p:nvSpPr>
          <p:spPr>
            <a:xfrm>
              <a:off x="1717119" y="2766324"/>
              <a:ext cx="1083523" cy="479929"/>
            </a:xfrm>
            <a:custGeom>
              <a:avLst/>
              <a:gdLst>
                <a:gd name="connsiteX0" fmla="*/ 1083524 w 1083523"/>
                <a:gd name="connsiteY0" fmla="*/ 0 h 479929"/>
                <a:gd name="connsiteX1" fmla="*/ 0 w 1083523"/>
                <a:gd name="connsiteY1" fmla="*/ 479930 h 47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3523" h="479929">
                  <a:moveTo>
                    <a:pt x="1083524" y="0"/>
                  </a:moveTo>
                  <a:lnTo>
                    <a:pt x="0" y="47993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2070345B-EC4E-7FB4-D7F7-70EFEB5F26E8}"/>
              </a:ext>
            </a:extLst>
          </p:cNvPr>
          <p:cNvGrpSpPr>
            <a:grpSpLocks noChangeAspect="1"/>
          </p:cNvGrpSpPr>
          <p:nvPr/>
        </p:nvGrpSpPr>
        <p:grpSpPr>
          <a:xfrm>
            <a:off x="3426208" y="2656809"/>
            <a:ext cx="2471676" cy="1537200"/>
            <a:chOff x="3340392" y="2084387"/>
            <a:chExt cx="2467036" cy="1534314"/>
          </a:xfrm>
          <a:solidFill>
            <a:schemeClr val="bg1"/>
          </a:solidFill>
        </p:grpSpPr>
        <p:grpSp>
          <p:nvGrpSpPr>
            <p:cNvPr id="97" name="グラフィックス 8">
              <a:extLst>
                <a:ext uri="{FF2B5EF4-FFF2-40B4-BE49-F238E27FC236}">
                  <a16:creationId xmlns:a16="http://schemas.microsoft.com/office/drawing/2014/main" id="{673F7004-5D89-6CD3-4452-D108FDE0144C}"/>
                </a:ext>
              </a:extLst>
            </p:cNvPr>
            <p:cNvGrpSpPr/>
            <p:nvPr/>
          </p:nvGrpSpPr>
          <p:grpSpPr>
            <a:xfrm>
              <a:off x="3340392" y="2452665"/>
              <a:ext cx="2467036" cy="1166036"/>
              <a:chOff x="3340392" y="2452665"/>
              <a:chExt cx="2467036" cy="1166036"/>
            </a:xfrm>
            <a:grpFill/>
          </p:grpSpPr>
          <p:sp>
            <p:nvSpPr>
              <p:cNvPr id="105" name="フリーフォーム 104">
                <a:extLst>
                  <a:ext uri="{FF2B5EF4-FFF2-40B4-BE49-F238E27FC236}">
                    <a16:creationId xmlns:a16="http://schemas.microsoft.com/office/drawing/2014/main" id="{7D9DA630-39AA-92B3-5E4F-9B17258B7162}"/>
                  </a:ext>
                </a:extLst>
              </p:cNvPr>
              <p:cNvSpPr/>
              <p:nvPr/>
            </p:nvSpPr>
            <p:spPr>
              <a:xfrm>
                <a:off x="3340392" y="2452665"/>
                <a:ext cx="1170085" cy="1166036"/>
              </a:xfrm>
              <a:custGeom>
                <a:avLst/>
                <a:gdLst>
                  <a:gd name="connsiteX0" fmla="*/ 1170086 w 1170085"/>
                  <a:gd name="connsiteY0" fmla="*/ 519893 h 1166036"/>
                  <a:gd name="connsiteX1" fmla="*/ 1142808 w 1170085"/>
                  <a:gd name="connsiteY1" fmla="*/ 396588 h 1166036"/>
                  <a:gd name="connsiteX2" fmla="*/ 1089525 w 1170085"/>
                  <a:gd name="connsiteY2" fmla="*/ 282000 h 1166036"/>
                  <a:gd name="connsiteX3" fmla="*/ 1012744 w 1170085"/>
                  <a:gd name="connsiteY3" fmla="*/ 181489 h 1166036"/>
                  <a:gd name="connsiteX4" fmla="*/ 916038 w 1170085"/>
                  <a:gd name="connsiteY4" fmla="*/ 99752 h 1166036"/>
                  <a:gd name="connsiteX5" fmla="*/ 803948 w 1170085"/>
                  <a:gd name="connsiteY5" fmla="*/ 40612 h 1166036"/>
                  <a:gd name="connsiteX6" fmla="*/ 681694 w 1170085"/>
                  <a:gd name="connsiteY6" fmla="*/ 6834 h 1166036"/>
                  <a:gd name="connsiteX7" fmla="*/ 554995 w 1170085"/>
                  <a:gd name="connsiteY7" fmla="*/ 0 h 1166036"/>
                  <a:gd name="connsiteX8" fmla="*/ 429792 w 1170085"/>
                  <a:gd name="connsiteY8" fmla="*/ 20426 h 1166036"/>
                  <a:gd name="connsiteX9" fmla="*/ 311928 w 1170085"/>
                  <a:gd name="connsiteY9" fmla="*/ 67158 h 1166036"/>
                  <a:gd name="connsiteX10" fmla="*/ 206900 w 1170085"/>
                  <a:gd name="connsiteY10" fmla="*/ 138011 h 1166036"/>
                  <a:gd name="connsiteX11" fmla="*/ 119651 w 1170085"/>
                  <a:gd name="connsiteY11" fmla="*/ 229674 h 1166036"/>
                  <a:gd name="connsiteX12" fmla="*/ 54238 w 1170085"/>
                  <a:gd name="connsiteY12" fmla="*/ 337857 h 1166036"/>
                  <a:gd name="connsiteX13" fmla="*/ 13722 w 1170085"/>
                  <a:gd name="connsiteY13" fmla="*/ 457505 h 1166036"/>
                  <a:gd name="connsiteX14" fmla="*/ 0 w 1170085"/>
                  <a:gd name="connsiteY14" fmla="*/ 583021 h 1166036"/>
                  <a:gd name="connsiteX15" fmla="*/ 13722 w 1170085"/>
                  <a:gd name="connsiteY15" fmla="*/ 708537 h 1166036"/>
                  <a:gd name="connsiteX16" fmla="*/ 54238 w 1170085"/>
                  <a:gd name="connsiteY16" fmla="*/ 828185 h 1166036"/>
                  <a:gd name="connsiteX17" fmla="*/ 119651 w 1170085"/>
                  <a:gd name="connsiteY17" fmla="*/ 936370 h 1166036"/>
                  <a:gd name="connsiteX18" fmla="*/ 206900 w 1170085"/>
                  <a:gd name="connsiteY18" fmla="*/ 1028027 h 1166036"/>
                  <a:gd name="connsiteX19" fmla="*/ 311928 w 1170085"/>
                  <a:gd name="connsiteY19" fmla="*/ 1098878 h 1166036"/>
                  <a:gd name="connsiteX20" fmla="*/ 429792 w 1170085"/>
                  <a:gd name="connsiteY20" fmla="*/ 1145616 h 1166036"/>
                  <a:gd name="connsiteX21" fmla="*/ 554995 w 1170085"/>
                  <a:gd name="connsiteY21" fmla="*/ 1166036 h 1166036"/>
                  <a:gd name="connsiteX22" fmla="*/ 681694 w 1170085"/>
                  <a:gd name="connsiteY22" fmla="*/ 1159202 h 1166036"/>
                  <a:gd name="connsiteX23" fmla="*/ 803948 w 1170085"/>
                  <a:gd name="connsiteY23" fmla="*/ 1125430 h 1166036"/>
                  <a:gd name="connsiteX24" fmla="*/ 916038 w 1170085"/>
                  <a:gd name="connsiteY24" fmla="*/ 1066291 h 1166036"/>
                  <a:gd name="connsiteX25" fmla="*/ 1012744 w 1170085"/>
                  <a:gd name="connsiteY25" fmla="*/ 984554 h 1166036"/>
                  <a:gd name="connsiteX26" fmla="*/ 1089525 w 1170085"/>
                  <a:gd name="connsiteY26" fmla="*/ 884041 h 1166036"/>
                  <a:gd name="connsiteX27" fmla="*/ 1142808 w 1170085"/>
                  <a:gd name="connsiteY27" fmla="*/ 769455 h 1166036"/>
                  <a:gd name="connsiteX28" fmla="*/ 1170086 w 1170085"/>
                  <a:gd name="connsiteY28" fmla="*/ 646149 h 116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85" h="1166036">
                    <a:moveTo>
                      <a:pt x="1170086" y="519893"/>
                    </a:moveTo>
                    <a:lnTo>
                      <a:pt x="1142808" y="396588"/>
                    </a:lnTo>
                    <a:lnTo>
                      <a:pt x="1089525" y="282000"/>
                    </a:lnTo>
                    <a:lnTo>
                      <a:pt x="1012744" y="181489"/>
                    </a:lnTo>
                    <a:lnTo>
                      <a:pt x="916038" y="99752"/>
                    </a:lnTo>
                    <a:lnTo>
                      <a:pt x="803948" y="40612"/>
                    </a:lnTo>
                    <a:lnTo>
                      <a:pt x="681694" y="6834"/>
                    </a:lnTo>
                    <a:lnTo>
                      <a:pt x="554995" y="0"/>
                    </a:lnTo>
                    <a:lnTo>
                      <a:pt x="429792" y="20426"/>
                    </a:lnTo>
                    <a:lnTo>
                      <a:pt x="311928" y="67158"/>
                    </a:lnTo>
                    <a:lnTo>
                      <a:pt x="206900" y="138011"/>
                    </a:lnTo>
                    <a:lnTo>
                      <a:pt x="119651" y="229674"/>
                    </a:lnTo>
                    <a:lnTo>
                      <a:pt x="54238" y="337857"/>
                    </a:lnTo>
                    <a:lnTo>
                      <a:pt x="13722" y="457505"/>
                    </a:lnTo>
                    <a:lnTo>
                      <a:pt x="0" y="583021"/>
                    </a:lnTo>
                    <a:lnTo>
                      <a:pt x="13722" y="708537"/>
                    </a:lnTo>
                    <a:lnTo>
                      <a:pt x="54238" y="828185"/>
                    </a:lnTo>
                    <a:lnTo>
                      <a:pt x="119651" y="936370"/>
                    </a:lnTo>
                    <a:lnTo>
                      <a:pt x="206900" y="1028027"/>
                    </a:lnTo>
                    <a:lnTo>
                      <a:pt x="311928" y="1098878"/>
                    </a:lnTo>
                    <a:lnTo>
                      <a:pt x="429792" y="1145616"/>
                    </a:lnTo>
                    <a:lnTo>
                      <a:pt x="554995" y="1166036"/>
                    </a:lnTo>
                    <a:lnTo>
                      <a:pt x="681694" y="1159202"/>
                    </a:lnTo>
                    <a:lnTo>
                      <a:pt x="803948" y="1125430"/>
                    </a:lnTo>
                    <a:lnTo>
                      <a:pt x="916038" y="1066291"/>
                    </a:lnTo>
                    <a:lnTo>
                      <a:pt x="1012744" y="984554"/>
                    </a:lnTo>
                    <a:lnTo>
                      <a:pt x="1089525" y="884041"/>
                    </a:lnTo>
                    <a:lnTo>
                      <a:pt x="1142808" y="769455"/>
                    </a:lnTo>
                    <a:lnTo>
                      <a:pt x="1170086" y="64614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 105">
                <a:extLst>
                  <a:ext uri="{FF2B5EF4-FFF2-40B4-BE49-F238E27FC236}">
                    <a16:creationId xmlns:a16="http://schemas.microsoft.com/office/drawing/2014/main" id="{51F9328A-2C99-B3B7-28EB-34F75FCFD8E1}"/>
                  </a:ext>
                </a:extLst>
              </p:cNvPr>
              <p:cNvSpPr/>
              <p:nvPr/>
            </p:nvSpPr>
            <p:spPr>
              <a:xfrm>
                <a:off x="4510478" y="2972558"/>
                <a:ext cx="126878" cy="126256"/>
              </a:xfrm>
              <a:custGeom>
                <a:avLst/>
                <a:gdLst>
                  <a:gd name="connsiteX0" fmla="*/ 0 w 126878"/>
                  <a:gd name="connsiteY0" fmla="*/ 126256 h 126256"/>
                  <a:gd name="connsiteX1" fmla="*/ 126879 w 126878"/>
                  <a:gd name="connsiteY1" fmla="*/ 126256 h 126256"/>
                  <a:gd name="connsiteX2" fmla="*/ 126879 w 126878"/>
                  <a:gd name="connsiteY2" fmla="*/ 0 h 126256"/>
                  <a:gd name="connsiteX3" fmla="*/ 0 w 126878"/>
                  <a:gd name="connsiteY3" fmla="*/ 0 h 12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78" h="126256">
                    <a:moveTo>
                      <a:pt x="0" y="126256"/>
                    </a:moveTo>
                    <a:lnTo>
                      <a:pt x="126879" y="126256"/>
                    </a:lnTo>
                    <a:lnTo>
                      <a:pt x="12687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 106">
                <a:extLst>
                  <a:ext uri="{FF2B5EF4-FFF2-40B4-BE49-F238E27FC236}">
                    <a16:creationId xmlns:a16="http://schemas.microsoft.com/office/drawing/2014/main" id="{75CDB79F-79FA-59BB-641D-7F9DD11BE89C}"/>
                  </a:ext>
                </a:extLst>
              </p:cNvPr>
              <p:cNvSpPr/>
              <p:nvPr/>
            </p:nvSpPr>
            <p:spPr>
              <a:xfrm>
                <a:off x="4637343" y="2452665"/>
                <a:ext cx="1170085" cy="1166036"/>
              </a:xfrm>
              <a:custGeom>
                <a:avLst/>
                <a:gdLst>
                  <a:gd name="connsiteX0" fmla="*/ 0 w 1170085"/>
                  <a:gd name="connsiteY0" fmla="*/ 646149 h 1166036"/>
                  <a:gd name="connsiteX1" fmla="*/ 27278 w 1170085"/>
                  <a:gd name="connsiteY1" fmla="*/ 769455 h 1166036"/>
                  <a:gd name="connsiteX2" fmla="*/ 80561 w 1170085"/>
                  <a:gd name="connsiteY2" fmla="*/ 884041 h 1166036"/>
                  <a:gd name="connsiteX3" fmla="*/ 157342 w 1170085"/>
                  <a:gd name="connsiteY3" fmla="*/ 984554 h 1166036"/>
                  <a:gd name="connsiteX4" fmla="*/ 254048 w 1170085"/>
                  <a:gd name="connsiteY4" fmla="*/ 1066291 h 1166036"/>
                  <a:gd name="connsiteX5" fmla="*/ 366138 w 1170085"/>
                  <a:gd name="connsiteY5" fmla="*/ 1125430 h 1166036"/>
                  <a:gd name="connsiteX6" fmla="*/ 488392 w 1170085"/>
                  <a:gd name="connsiteY6" fmla="*/ 1159202 h 1166036"/>
                  <a:gd name="connsiteX7" fmla="*/ 615091 w 1170085"/>
                  <a:gd name="connsiteY7" fmla="*/ 1166036 h 1166036"/>
                  <a:gd name="connsiteX8" fmla="*/ 740294 w 1170085"/>
                  <a:gd name="connsiteY8" fmla="*/ 1145616 h 1166036"/>
                  <a:gd name="connsiteX9" fmla="*/ 858158 w 1170085"/>
                  <a:gd name="connsiteY9" fmla="*/ 1098878 h 1166036"/>
                  <a:gd name="connsiteX10" fmla="*/ 963186 w 1170085"/>
                  <a:gd name="connsiteY10" fmla="*/ 1028027 h 1166036"/>
                  <a:gd name="connsiteX11" fmla="*/ 1050435 w 1170085"/>
                  <a:gd name="connsiteY11" fmla="*/ 936370 h 1166036"/>
                  <a:gd name="connsiteX12" fmla="*/ 1115848 w 1170085"/>
                  <a:gd name="connsiteY12" fmla="*/ 828185 h 1166036"/>
                  <a:gd name="connsiteX13" fmla="*/ 1156364 w 1170085"/>
                  <a:gd name="connsiteY13" fmla="*/ 708537 h 1166036"/>
                  <a:gd name="connsiteX14" fmla="*/ 1170086 w 1170085"/>
                  <a:gd name="connsiteY14" fmla="*/ 583021 h 1166036"/>
                  <a:gd name="connsiteX15" fmla="*/ 1156364 w 1170085"/>
                  <a:gd name="connsiteY15" fmla="*/ 457505 h 1166036"/>
                  <a:gd name="connsiteX16" fmla="*/ 1115848 w 1170085"/>
                  <a:gd name="connsiteY16" fmla="*/ 337857 h 1166036"/>
                  <a:gd name="connsiteX17" fmla="*/ 1050435 w 1170085"/>
                  <a:gd name="connsiteY17" fmla="*/ 229674 h 1166036"/>
                  <a:gd name="connsiteX18" fmla="*/ 963186 w 1170085"/>
                  <a:gd name="connsiteY18" fmla="*/ 138011 h 1166036"/>
                  <a:gd name="connsiteX19" fmla="*/ 858158 w 1170085"/>
                  <a:gd name="connsiteY19" fmla="*/ 67158 h 1166036"/>
                  <a:gd name="connsiteX20" fmla="*/ 740294 w 1170085"/>
                  <a:gd name="connsiteY20" fmla="*/ 20426 h 1166036"/>
                  <a:gd name="connsiteX21" fmla="*/ 615091 w 1170085"/>
                  <a:gd name="connsiteY21" fmla="*/ 0 h 1166036"/>
                  <a:gd name="connsiteX22" fmla="*/ 488392 w 1170085"/>
                  <a:gd name="connsiteY22" fmla="*/ 6834 h 1166036"/>
                  <a:gd name="connsiteX23" fmla="*/ 366138 w 1170085"/>
                  <a:gd name="connsiteY23" fmla="*/ 40612 h 1166036"/>
                  <a:gd name="connsiteX24" fmla="*/ 254048 w 1170085"/>
                  <a:gd name="connsiteY24" fmla="*/ 99752 h 1166036"/>
                  <a:gd name="connsiteX25" fmla="*/ 157342 w 1170085"/>
                  <a:gd name="connsiteY25" fmla="*/ 181489 h 1166036"/>
                  <a:gd name="connsiteX26" fmla="*/ 80561 w 1170085"/>
                  <a:gd name="connsiteY26" fmla="*/ 282000 h 1166036"/>
                  <a:gd name="connsiteX27" fmla="*/ 27278 w 1170085"/>
                  <a:gd name="connsiteY27" fmla="*/ 396588 h 1166036"/>
                  <a:gd name="connsiteX28" fmla="*/ 0 w 1170085"/>
                  <a:gd name="connsiteY28" fmla="*/ 519893 h 116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85" h="1166036">
                    <a:moveTo>
                      <a:pt x="0" y="646149"/>
                    </a:moveTo>
                    <a:lnTo>
                      <a:pt x="27278" y="769455"/>
                    </a:lnTo>
                    <a:lnTo>
                      <a:pt x="80561" y="884041"/>
                    </a:lnTo>
                    <a:lnTo>
                      <a:pt x="157342" y="984554"/>
                    </a:lnTo>
                    <a:lnTo>
                      <a:pt x="254048" y="1066291"/>
                    </a:lnTo>
                    <a:lnTo>
                      <a:pt x="366138" y="1125430"/>
                    </a:lnTo>
                    <a:lnTo>
                      <a:pt x="488392" y="1159202"/>
                    </a:lnTo>
                    <a:lnTo>
                      <a:pt x="615091" y="1166036"/>
                    </a:lnTo>
                    <a:lnTo>
                      <a:pt x="740294" y="1145616"/>
                    </a:lnTo>
                    <a:lnTo>
                      <a:pt x="858158" y="1098878"/>
                    </a:lnTo>
                    <a:lnTo>
                      <a:pt x="963186" y="1028027"/>
                    </a:lnTo>
                    <a:lnTo>
                      <a:pt x="1050435" y="936370"/>
                    </a:lnTo>
                    <a:lnTo>
                      <a:pt x="1115848" y="828185"/>
                    </a:lnTo>
                    <a:lnTo>
                      <a:pt x="1156364" y="708537"/>
                    </a:lnTo>
                    <a:lnTo>
                      <a:pt x="1170086" y="583021"/>
                    </a:lnTo>
                    <a:lnTo>
                      <a:pt x="1156364" y="457505"/>
                    </a:lnTo>
                    <a:lnTo>
                      <a:pt x="1115848" y="337857"/>
                    </a:lnTo>
                    <a:lnTo>
                      <a:pt x="1050435" y="229674"/>
                    </a:lnTo>
                    <a:lnTo>
                      <a:pt x="963186" y="138011"/>
                    </a:lnTo>
                    <a:lnTo>
                      <a:pt x="858158" y="67158"/>
                    </a:lnTo>
                    <a:lnTo>
                      <a:pt x="740294" y="20426"/>
                    </a:lnTo>
                    <a:lnTo>
                      <a:pt x="615091" y="0"/>
                    </a:lnTo>
                    <a:lnTo>
                      <a:pt x="488392" y="6834"/>
                    </a:lnTo>
                    <a:lnTo>
                      <a:pt x="366138" y="40612"/>
                    </a:lnTo>
                    <a:lnTo>
                      <a:pt x="254048" y="99752"/>
                    </a:lnTo>
                    <a:lnTo>
                      <a:pt x="157342" y="181489"/>
                    </a:lnTo>
                    <a:lnTo>
                      <a:pt x="80561" y="282000"/>
                    </a:lnTo>
                    <a:lnTo>
                      <a:pt x="27278" y="396588"/>
                    </a:lnTo>
                    <a:lnTo>
                      <a:pt x="0" y="51989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 107">
                <a:extLst>
                  <a:ext uri="{FF2B5EF4-FFF2-40B4-BE49-F238E27FC236}">
                    <a16:creationId xmlns:a16="http://schemas.microsoft.com/office/drawing/2014/main" id="{C88C9E14-DDA1-459F-B729-7BC70B06823F}"/>
                  </a:ext>
                </a:extLst>
              </p:cNvPr>
              <p:cNvSpPr/>
              <p:nvPr/>
            </p:nvSpPr>
            <p:spPr>
              <a:xfrm>
                <a:off x="4712545" y="3437220"/>
                <a:ext cx="178846" cy="177968"/>
              </a:xfrm>
              <a:custGeom>
                <a:avLst/>
                <a:gdLst>
                  <a:gd name="connsiteX0" fmla="*/ 82140 w 178846"/>
                  <a:gd name="connsiteY0" fmla="*/ 0 h 177968"/>
                  <a:gd name="connsiteX1" fmla="*/ 0 w 178846"/>
                  <a:gd name="connsiteY1" fmla="*/ 96232 h 177968"/>
                  <a:gd name="connsiteX2" fmla="*/ 96706 w 178846"/>
                  <a:gd name="connsiteY2" fmla="*/ 177968 h 177968"/>
                  <a:gd name="connsiteX3" fmla="*/ 178846 w 178846"/>
                  <a:gd name="connsiteY3" fmla="*/ 81736 h 17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846" h="177968">
                    <a:moveTo>
                      <a:pt x="82140" y="0"/>
                    </a:moveTo>
                    <a:lnTo>
                      <a:pt x="0" y="96232"/>
                    </a:lnTo>
                    <a:lnTo>
                      <a:pt x="96706" y="177968"/>
                    </a:lnTo>
                    <a:lnTo>
                      <a:pt x="178846" y="8173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 108">
                <a:extLst>
                  <a:ext uri="{FF2B5EF4-FFF2-40B4-BE49-F238E27FC236}">
                    <a16:creationId xmlns:a16="http://schemas.microsoft.com/office/drawing/2014/main" id="{1B94610F-1C72-5330-0209-6C7D7A70B274}"/>
                  </a:ext>
                </a:extLst>
              </p:cNvPr>
              <p:cNvSpPr/>
              <p:nvPr/>
            </p:nvSpPr>
            <p:spPr>
              <a:xfrm>
                <a:off x="4615838" y="3355482"/>
                <a:ext cx="178846" cy="177969"/>
              </a:xfrm>
              <a:custGeom>
                <a:avLst/>
                <a:gdLst>
                  <a:gd name="connsiteX0" fmla="*/ 178846 w 178846"/>
                  <a:gd name="connsiteY0" fmla="*/ 81738 h 177969"/>
                  <a:gd name="connsiteX1" fmla="*/ 82140 w 178846"/>
                  <a:gd name="connsiteY1" fmla="*/ 0 h 177969"/>
                  <a:gd name="connsiteX2" fmla="*/ 0 w 178846"/>
                  <a:gd name="connsiteY2" fmla="*/ 96233 h 177969"/>
                  <a:gd name="connsiteX3" fmla="*/ 96706 w 178846"/>
                  <a:gd name="connsiteY3" fmla="*/ 177970 h 17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846" h="177969">
                    <a:moveTo>
                      <a:pt x="178846" y="81738"/>
                    </a:moveTo>
                    <a:lnTo>
                      <a:pt x="82140" y="0"/>
                    </a:lnTo>
                    <a:lnTo>
                      <a:pt x="0" y="96233"/>
                    </a:lnTo>
                    <a:lnTo>
                      <a:pt x="96706" y="17797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 109">
                <a:extLst>
                  <a:ext uri="{FF2B5EF4-FFF2-40B4-BE49-F238E27FC236}">
                    <a16:creationId xmlns:a16="http://schemas.microsoft.com/office/drawing/2014/main" id="{F9C55DFE-F99B-F4FC-CEAC-71EC06A4941F}"/>
                  </a:ext>
                </a:extLst>
              </p:cNvPr>
              <p:cNvSpPr/>
              <p:nvPr/>
            </p:nvSpPr>
            <p:spPr>
              <a:xfrm>
                <a:off x="4519146" y="3273746"/>
                <a:ext cx="178831" cy="177969"/>
              </a:xfrm>
              <a:custGeom>
                <a:avLst/>
                <a:gdLst>
                  <a:gd name="connsiteX0" fmla="*/ 178832 w 178831"/>
                  <a:gd name="connsiteY0" fmla="*/ 81736 h 177969"/>
                  <a:gd name="connsiteX1" fmla="*/ 82139 w 178831"/>
                  <a:gd name="connsiteY1" fmla="*/ 0 h 177969"/>
                  <a:gd name="connsiteX2" fmla="*/ 0 w 178831"/>
                  <a:gd name="connsiteY2" fmla="*/ 96228 h 177969"/>
                  <a:gd name="connsiteX3" fmla="*/ 96692 w 178831"/>
                  <a:gd name="connsiteY3" fmla="*/ 177970 h 17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831" h="177969">
                    <a:moveTo>
                      <a:pt x="178832" y="81736"/>
                    </a:moveTo>
                    <a:lnTo>
                      <a:pt x="82139" y="0"/>
                    </a:lnTo>
                    <a:lnTo>
                      <a:pt x="0" y="96228"/>
                    </a:lnTo>
                    <a:lnTo>
                      <a:pt x="96692" y="17797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 110">
                <a:extLst>
                  <a:ext uri="{FF2B5EF4-FFF2-40B4-BE49-F238E27FC236}">
                    <a16:creationId xmlns:a16="http://schemas.microsoft.com/office/drawing/2014/main" id="{740033C2-D282-B126-BDDD-C24426512B24}"/>
                  </a:ext>
                </a:extLst>
              </p:cNvPr>
              <p:cNvSpPr/>
              <p:nvPr/>
            </p:nvSpPr>
            <p:spPr>
              <a:xfrm>
                <a:off x="4422440" y="3192008"/>
                <a:ext cx="178845" cy="177965"/>
              </a:xfrm>
              <a:custGeom>
                <a:avLst/>
                <a:gdLst>
                  <a:gd name="connsiteX0" fmla="*/ 178846 w 178845"/>
                  <a:gd name="connsiteY0" fmla="*/ 81738 h 177965"/>
                  <a:gd name="connsiteX1" fmla="*/ 82140 w 178845"/>
                  <a:gd name="connsiteY1" fmla="*/ 0 h 177965"/>
                  <a:gd name="connsiteX2" fmla="*/ 0 w 178845"/>
                  <a:gd name="connsiteY2" fmla="*/ 96229 h 177965"/>
                  <a:gd name="connsiteX3" fmla="*/ 96706 w 178845"/>
                  <a:gd name="connsiteY3" fmla="*/ 177965 h 17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845" h="177965">
                    <a:moveTo>
                      <a:pt x="178846" y="81738"/>
                    </a:moveTo>
                    <a:lnTo>
                      <a:pt x="82140" y="0"/>
                    </a:lnTo>
                    <a:lnTo>
                      <a:pt x="0" y="96229"/>
                    </a:lnTo>
                    <a:lnTo>
                      <a:pt x="96706" y="17796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6338A3D4-9CAA-3DED-CB1F-80A615B7C764}"/>
                </a:ext>
              </a:extLst>
            </p:cNvPr>
            <p:cNvSpPr/>
            <p:nvPr/>
          </p:nvSpPr>
          <p:spPr>
            <a:xfrm>
              <a:off x="4387146" y="3192008"/>
              <a:ext cx="145526" cy="144812"/>
            </a:xfrm>
            <a:custGeom>
              <a:avLst/>
              <a:gdLst>
                <a:gd name="connsiteX0" fmla="*/ 145527 w 145526"/>
                <a:gd name="connsiteY0" fmla="*/ 72406 h 144812"/>
                <a:gd name="connsiteX1" fmla="*/ 72763 w 145526"/>
                <a:gd name="connsiteY1" fmla="*/ 144813 h 144812"/>
                <a:gd name="connsiteX2" fmla="*/ 0 w 145526"/>
                <a:gd name="connsiteY2" fmla="*/ 72406 h 144812"/>
                <a:gd name="connsiteX3" fmla="*/ 72763 w 145526"/>
                <a:gd name="connsiteY3" fmla="*/ 0 h 144812"/>
                <a:gd name="connsiteX4" fmla="*/ 145527 w 145526"/>
                <a:gd name="connsiteY4" fmla="*/ 72406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26" h="144812">
                  <a:moveTo>
                    <a:pt x="145527" y="72406"/>
                  </a:moveTo>
                  <a:cubicBezTo>
                    <a:pt x="145527" y="112395"/>
                    <a:pt x="112950" y="144813"/>
                    <a:pt x="72763" y="144813"/>
                  </a:cubicBezTo>
                  <a:cubicBezTo>
                    <a:pt x="32577" y="144813"/>
                    <a:pt x="0" y="112395"/>
                    <a:pt x="0" y="72406"/>
                  </a:cubicBezTo>
                  <a:cubicBezTo>
                    <a:pt x="0" y="32417"/>
                    <a:pt x="32577" y="0"/>
                    <a:pt x="72763" y="0"/>
                  </a:cubicBezTo>
                  <a:cubicBezTo>
                    <a:pt x="112950" y="0"/>
                    <a:pt x="145527" y="32417"/>
                    <a:pt x="145527" y="72406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99" name="グラフィックス 8">
              <a:extLst>
                <a:ext uri="{FF2B5EF4-FFF2-40B4-BE49-F238E27FC236}">
                  <a16:creationId xmlns:a16="http://schemas.microsoft.com/office/drawing/2014/main" id="{49DDFCE9-0DEB-62B4-2F02-6A2868AD077A}"/>
                </a:ext>
              </a:extLst>
            </p:cNvPr>
            <p:cNvGrpSpPr/>
            <p:nvPr/>
          </p:nvGrpSpPr>
          <p:grpSpPr>
            <a:xfrm>
              <a:off x="5100910" y="2084387"/>
              <a:ext cx="706515" cy="703048"/>
              <a:chOff x="5100910" y="2084387"/>
              <a:chExt cx="706515" cy="703048"/>
            </a:xfrm>
            <a:grpFill/>
          </p:grpSpPr>
          <p:sp>
            <p:nvSpPr>
              <p:cNvPr id="102" name="フリーフォーム 101">
                <a:extLst>
                  <a:ext uri="{FF2B5EF4-FFF2-40B4-BE49-F238E27FC236}">
                    <a16:creationId xmlns:a16="http://schemas.microsoft.com/office/drawing/2014/main" id="{2ABC052C-D79F-B649-6181-9C23E6AC310B}"/>
                  </a:ext>
                </a:extLst>
              </p:cNvPr>
              <p:cNvSpPr/>
              <p:nvPr/>
            </p:nvSpPr>
            <p:spPr>
              <a:xfrm>
                <a:off x="5100910" y="2084387"/>
                <a:ext cx="706515" cy="703048"/>
              </a:xfrm>
              <a:custGeom>
                <a:avLst/>
                <a:gdLst>
                  <a:gd name="connsiteX0" fmla="*/ 706516 w 706515"/>
                  <a:gd name="connsiteY0" fmla="*/ 351524 h 703048"/>
                  <a:gd name="connsiteX1" fmla="*/ 353258 w 706515"/>
                  <a:gd name="connsiteY1" fmla="*/ 703049 h 703048"/>
                  <a:gd name="connsiteX2" fmla="*/ 0 w 706515"/>
                  <a:gd name="connsiteY2" fmla="*/ 351524 h 703048"/>
                  <a:gd name="connsiteX3" fmla="*/ 353258 w 706515"/>
                  <a:gd name="connsiteY3" fmla="*/ 0 h 703048"/>
                  <a:gd name="connsiteX4" fmla="*/ 706516 w 706515"/>
                  <a:gd name="connsiteY4" fmla="*/ 351524 h 7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515" h="703048">
                    <a:moveTo>
                      <a:pt x="706516" y="351524"/>
                    </a:moveTo>
                    <a:cubicBezTo>
                      <a:pt x="706516" y="545666"/>
                      <a:pt x="548357" y="703049"/>
                      <a:pt x="353258" y="703049"/>
                    </a:cubicBezTo>
                    <a:cubicBezTo>
                      <a:pt x="158159" y="703049"/>
                      <a:pt x="0" y="545666"/>
                      <a:pt x="0" y="351524"/>
                    </a:cubicBezTo>
                    <a:cubicBezTo>
                      <a:pt x="0" y="157383"/>
                      <a:pt x="158159" y="0"/>
                      <a:pt x="353258" y="0"/>
                    </a:cubicBezTo>
                    <a:cubicBezTo>
                      <a:pt x="548357" y="0"/>
                      <a:pt x="706516" y="157383"/>
                      <a:pt x="706516" y="351524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 102">
                <a:extLst>
                  <a:ext uri="{FF2B5EF4-FFF2-40B4-BE49-F238E27FC236}">
                    <a16:creationId xmlns:a16="http://schemas.microsoft.com/office/drawing/2014/main" id="{D34B93C2-640F-9234-D9B7-5358E365FB09}"/>
                  </a:ext>
                </a:extLst>
              </p:cNvPr>
              <p:cNvSpPr/>
              <p:nvPr/>
            </p:nvSpPr>
            <p:spPr>
              <a:xfrm>
                <a:off x="5320435" y="2112730"/>
                <a:ext cx="272852" cy="648638"/>
              </a:xfrm>
              <a:custGeom>
                <a:avLst/>
                <a:gdLst>
                  <a:gd name="connsiteX0" fmla="*/ 0 w 272852"/>
                  <a:gd name="connsiteY0" fmla="*/ 648638 h 648638"/>
                  <a:gd name="connsiteX1" fmla="*/ 246778 w 272852"/>
                  <a:gd name="connsiteY1" fmla="*/ 117845 h 648638"/>
                  <a:gd name="connsiteX2" fmla="*/ 272852 w 272852"/>
                  <a:gd name="connsiteY2" fmla="*/ 0 h 64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852" h="648638">
                    <a:moveTo>
                      <a:pt x="0" y="648638"/>
                    </a:moveTo>
                    <a:lnTo>
                      <a:pt x="246778" y="117845"/>
                    </a:lnTo>
                    <a:lnTo>
                      <a:pt x="272852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 103">
                <a:extLst>
                  <a:ext uri="{FF2B5EF4-FFF2-40B4-BE49-F238E27FC236}">
                    <a16:creationId xmlns:a16="http://schemas.microsoft.com/office/drawing/2014/main" id="{B572114F-411A-ADBB-1809-48FC63294098}"/>
                  </a:ext>
                </a:extLst>
              </p:cNvPr>
              <p:cNvSpPr/>
              <p:nvPr/>
            </p:nvSpPr>
            <p:spPr>
              <a:xfrm>
                <a:off x="5272248" y="2131459"/>
                <a:ext cx="358591" cy="645701"/>
              </a:xfrm>
              <a:custGeom>
                <a:avLst/>
                <a:gdLst>
                  <a:gd name="connsiteX0" fmla="*/ 358591 w 358591"/>
                  <a:gd name="connsiteY0" fmla="*/ 0 h 645701"/>
                  <a:gd name="connsiteX1" fmla="*/ 0 w 358591"/>
                  <a:gd name="connsiteY1" fmla="*/ 420103 h 645701"/>
                  <a:gd name="connsiteX2" fmla="*/ 266898 w 358591"/>
                  <a:gd name="connsiteY2" fmla="*/ 645701 h 64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591" h="645701">
                    <a:moveTo>
                      <a:pt x="358591" y="0"/>
                    </a:moveTo>
                    <a:lnTo>
                      <a:pt x="0" y="420103"/>
                    </a:lnTo>
                    <a:lnTo>
                      <a:pt x="266898" y="645701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879AED62-1428-197F-9380-B6AD239DF1AB}"/>
                </a:ext>
              </a:extLst>
            </p:cNvPr>
            <p:cNvSpPr/>
            <p:nvPr/>
          </p:nvSpPr>
          <p:spPr>
            <a:xfrm>
              <a:off x="4406917" y="2211241"/>
              <a:ext cx="775561" cy="1003567"/>
            </a:xfrm>
            <a:custGeom>
              <a:avLst/>
              <a:gdLst>
                <a:gd name="connsiteX0" fmla="*/ 775562 w 775561"/>
                <a:gd name="connsiteY0" fmla="*/ 0 h 1003567"/>
                <a:gd name="connsiteX1" fmla="*/ 0 w 775561"/>
                <a:gd name="connsiteY1" fmla="*/ 1003568 h 100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5561" h="1003567">
                  <a:moveTo>
                    <a:pt x="775562" y="0"/>
                  </a:moveTo>
                  <a:lnTo>
                    <a:pt x="0" y="1003568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114B5370-FE89-D42C-CDDD-2962C36DAFA1}"/>
                </a:ext>
              </a:extLst>
            </p:cNvPr>
            <p:cNvSpPr/>
            <p:nvPr/>
          </p:nvSpPr>
          <p:spPr>
            <a:xfrm>
              <a:off x="4498653" y="2746615"/>
              <a:ext cx="1120818" cy="579024"/>
            </a:xfrm>
            <a:custGeom>
              <a:avLst/>
              <a:gdLst>
                <a:gd name="connsiteX0" fmla="*/ 1120819 w 1120818"/>
                <a:gd name="connsiteY0" fmla="*/ 0 h 579024"/>
                <a:gd name="connsiteX1" fmla="*/ 0 w 1120818"/>
                <a:gd name="connsiteY1" fmla="*/ 579025 h 57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0818" h="579024">
                  <a:moveTo>
                    <a:pt x="1120819" y="0"/>
                  </a:moveTo>
                  <a:lnTo>
                    <a:pt x="0" y="579025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7BFBDC66-EE65-4790-8639-9454B536E7AB}"/>
              </a:ext>
            </a:extLst>
          </p:cNvPr>
          <p:cNvGrpSpPr>
            <a:grpSpLocks noChangeAspect="1"/>
          </p:cNvGrpSpPr>
          <p:nvPr/>
        </p:nvGrpSpPr>
        <p:grpSpPr>
          <a:xfrm>
            <a:off x="6174012" y="2656809"/>
            <a:ext cx="2415808" cy="1537200"/>
            <a:chOff x="6114745" y="2084387"/>
            <a:chExt cx="2467033" cy="1569795"/>
          </a:xfrm>
          <a:solidFill>
            <a:schemeClr val="bg1"/>
          </a:solidFill>
        </p:grpSpPr>
        <p:grpSp>
          <p:nvGrpSpPr>
            <p:cNvPr id="113" name="グラフィックス 8">
              <a:extLst>
                <a:ext uri="{FF2B5EF4-FFF2-40B4-BE49-F238E27FC236}">
                  <a16:creationId xmlns:a16="http://schemas.microsoft.com/office/drawing/2014/main" id="{5C793AA9-A0B1-49C2-5C9E-DE202E0212C8}"/>
                </a:ext>
              </a:extLst>
            </p:cNvPr>
            <p:cNvGrpSpPr/>
            <p:nvPr/>
          </p:nvGrpSpPr>
          <p:grpSpPr>
            <a:xfrm>
              <a:off x="6114745" y="2417196"/>
              <a:ext cx="2467022" cy="1236986"/>
              <a:chOff x="6114745" y="2417196"/>
              <a:chExt cx="2467022" cy="1236986"/>
            </a:xfrm>
            <a:grpFill/>
          </p:grpSpPr>
          <p:sp>
            <p:nvSpPr>
              <p:cNvPr id="121" name="フリーフォーム 120">
                <a:extLst>
                  <a:ext uri="{FF2B5EF4-FFF2-40B4-BE49-F238E27FC236}">
                    <a16:creationId xmlns:a16="http://schemas.microsoft.com/office/drawing/2014/main" id="{2E426148-5AA1-DFF5-12E7-2E2A52A02DFE}"/>
                  </a:ext>
                </a:extLst>
              </p:cNvPr>
              <p:cNvSpPr/>
              <p:nvPr/>
            </p:nvSpPr>
            <p:spPr>
              <a:xfrm>
                <a:off x="6114745" y="2417196"/>
                <a:ext cx="1170085" cy="1166038"/>
              </a:xfrm>
              <a:custGeom>
                <a:avLst/>
                <a:gdLst>
                  <a:gd name="connsiteX0" fmla="*/ 1170086 w 1170085"/>
                  <a:gd name="connsiteY0" fmla="*/ 519894 h 1166038"/>
                  <a:gd name="connsiteX1" fmla="*/ 1142807 w 1170085"/>
                  <a:gd name="connsiteY1" fmla="*/ 396588 h 1166038"/>
                  <a:gd name="connsiteX2" fmla="*/ 1089525 w 1170085"/>
                  <a:gd name="connsiteY2" fmla="*/ 282002 h 1166038"/>
                  <a:gd name="connsiteX3" fmla="*/ 1012744 w 1170085"/>
                  <a:gd name="connsiteY3" fmla="*/ 181490 h 1166038"/>
                  <a:gd name="connsiteX4" fmla="*/ 916038 w 1170085"/>
                  <a:gd name="connsiteY4" fmla="*/ 99752 h 1166038"/>
                  <a:gd name="connsiteX5" fmla="*/ 803948 w 1170085"/>
                  <a:gd name="connsiteY5" fmla="*/ 40613 h 1166038"/>
                  <a:gd name="connsiteX6" fmla="*/ 681694 w 1170085"/>
                  <a:gd name="connsiteY6" fmla="*/ 6836 h 1166038"/>
                  <a:gd name="connsiteX7" fmla="*/ 554995 w 1170085"/>
                  <a:gd name="connsiteY7" fmla="*/ 0 h 1166038"/>
                  <a:gd name="connsiteX8" fmla="*/ 429792 w 1170085"/>
                  <a:gd name="connsiteY8" fmla="*/ 20426 h 1166038"/>
                  <a:gd name="connsiteX9" fmla="*/ 311914 w 1170085"/>
                  <a:gd name="connsiteY9" fmla="*/ 67158 h 1166038"/>
                  <a:gd name="connsiteX10" fmla="*/ 206899 w 1170085"/>
                  <a:gd name="connsiteY10" fmla="*/ 138012 h 1166038"/>
                  <a:gd name="connsiteX11" fmla="*/ 119650 w 1170085"/>
                  <a:gd name="connsiteY11" fmla="*/ 229674 h 1166038"/>
                  <a:gd name="connsiteX12" fmla="*/ 54238 w 1170085"/>
                  <a:gd name="connsiteY12" fmla="*/ 337859 h 1166038"/>
                  <a:gd name="connsiteX13" fmla="*/ 13722 w 1170085"/>
                  <a:gd name="connsiteY13" fmla="*/ 457506 h 1166038"/>
                  <a:gd name="connsiteX14" fmla="*/ 0 w 1170085"/>
                  <a:gd name="connsiteY14" fmla="*/ 583022 h 1166038"/>
                  <a:gd name="connsiteX15" fmla="*/ 13722 w 1170085"/>
                  <a:gd name="connsiteY15" fmla="*/ 708538 h 1166038"/>
                  <a:gd name="connsiteX16" fmla="*/ 54238 w 1170085"/>
                  <a:gd name="connsiteY16" fmla="*/ 828186 h 1166038"/>
                  <a:gd name="connsiteX17" fmla="*/ 119650 w 1170085"/>
                  <a:gd name="connsiteY17" fmla="*/ 936370 h 1166038"/>
                  <a:gd name="connsiteX18" fmla="*/ 206899 w 1170085"/>
                  <a:gd name="connsiteY18" fmla="*/ 1028030 h 1166038"/>
                  <a:gd name="connsiteX19" fmla="*/ 311914 w 1170085"/>
                  <a:gd name="connsiteY19" fmla="*/ 1098881 h 1166038"/>
                  <a:gd name="connsiteX20" fmla="*/ 429792 w 1170085"/>
                  <a:gd name="connsiteY20" fmla="*/ 1145619 h 1166038"/>
                  <a:gd name="connsiteX21" fmla="*/ 554995 w 1170085"/>
                  <a:gd name="connsiteY21" fmla="*/ 1166039 h 1166038"/>
                  <a:gd name="connsiteX22" fmla="*/ 681694 w 1170085"/>
                  <a:gd name="connsiteY22" fmla="*/ 1159205 h 1166038"/>
                  <a:gd name="connsiteX23" fmla="*/ 803948 w 1170085"/>
                  <a:gd name="connsiteY23" fmla="*/ 1125433 h 1166038"/>
                  <a:gd name="connsiteX24" fmla="*/ 916038 w 1170085"/>
                  <a:gd name="connsiteY24" fmla="*/ 1066294 h 1166038"/>
                  <a:gd name="connsiteX25" fmla="*/ 1012744 w 1170085"/>
                  <a:gd name="connsiteY25" fmla="*/ 984554 h 1166038"/>
                  <a:gd name="connsiteX26" fmla="*/ 1089525 w 1170085"/>
                  <a:gd name="connsiteY26" fmla="*/ 884043 h 1166038"/>
                  <a:gd name="connsiteX27" fmla="*/ 1142807 w 1170085"/>
                  <a:gd name="connsiteY27" fmla="*/ 769455 h 1166038"/>
                  <a:gd name="connsiteX28" fmla="*/ 1170086 w 1170085"/>
                  <a:gd name="connsiteY28" fmla="*/ 646150 h 116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85" h="1166038">
                    <a:moveTo>
                      <a:pt x="1170086" y="519894"/>
                    </a:moveTo>
                    <a:lnTo>
                      <a:pt x="1142807" y="396588"/>
                    </a:lnTo>
                    <a:lnTo>
                      <a:pt x="1089525" y="282002"/>
                    </a:lnTo>
                    <a:lnTo>
                      <a:pt x="1012744" y="181490"/>
                    </a:lnTo>
                    <a:lnTo>
                      <a:pt x="916038" y="99752"/>
                    </a:lnTo>
                    <a:lnTo>
                      <a:pt x="803948" y="40613"/>
                    </a:lnTo>
                    <a:lnTo>
                      <a:pt x="681694" y="6836"/>
                    </a:lnTo>
                    <a:lnTo>
                      <a:pt x="554995" y="0"/>
                    </a:lnTo>
                    <a:lnTo>
                      <a:pt x="429792" y="20426"/>
                    </a:lnTo>
                    <a:lnTo>
                      <a:pt x="311914" y="67158"/>
                    </a:lnTo>
                    <a:lnTo>
                      <a:pt x="206899" y="138012"/>
                    </a:lnTo>
                    <a:lnTo>
                      <a:pt x="119650" y="229674"/>
                    </a:lnTo>
                    <a:lnTo>
                      <a:pt x="54238" y="337859"/>
                    </a:lnTo>
                    <a:lnTo>
                      <a:pt x="13722" y="457506"/>
                    </a:lnTo>
                    <a:lnTo>
                      <a:pt x="0" y="583022"/>
                    </a:lnTo>
                    <a:lnTo>
                      <a:pt x="13722" y="708538"/>
                    </a:lnTo>
                    <a:lnTo>
                      <a:pt x="54238" y="828186"/>
                    </a:lnTo>
                    <a:lnTo>
                      <a:pt x="119650" y="936370"/>
                    </a:lnTo>
                    <a:lnTo>
                      <a:pt x="206899" y="1028030"/>
                    </a:lnTo>
                    <a:lnTo>
                      <a:pt x="311914" y="1098881"/>
                    </a:lnTo>
                    <a:lnTo>
                      <a:pt x="429792" y="1145619"/>
                    </a:lnTo>
                    <a:lnTo>
                      <a:pt x="554995" y="1166039"/>
                    </a:lnTo>
                    <a:lnTo>
                      <a:pt x="681694" y="1159205"/>
                    </a:lnTo>
                    <a:lnTo>
                      <a:pt x="803948" y="1125433"/>
                    </a:lnTo>
                    <a:lnTo>
                      <a:pt x="916038" y="1066294"/>
                    </a:lnTo>
                    <a:lnTo>
                      <a:pt x="1012744" y="984554"/>
                    </a:lnTo>
                    <a:lnTo>
                      <a:pt x="1089525" y="884043"/>
                    </a:lnTo>
                    <a:lnTo>
                      <a:pt x="1142807" y="769455"/>
                    </a:lnTo>
                    <a:lnTo>
                      <a:pt x="1170086" y="64615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フリーフォーム 121">
                <a:extLst>
                  <a:ext uri="{FF2B5EF4-FFF2-40B4-BE49-F238E27FC236}">
                    <a16:creationId xmlns:a16="http://schemas.microsoft.com/office/drawing/2014/main" id="{0DF5ECD2-F6A1-6A9B-7085-6E44B69E47A5}"/>
                  </a:ext>
                </a:extLst>
              </p:cNvPr>
              <p:cNvSpPr/>
              <p:nvPr/>
            </p:nvSpPr>
            <p:spPr>
              <a:xfrm>
                <a:off x="7284831" y="2937090"/>
                <a:ext cx="126878" cy="126255"/>
              </a:xfrm>
              <a:custGeom>
                <a:avLst/>
                <a:gdLst>
                  <a:gd name="connsiteX0" fmla="*/ 0 w 126878"/>
                  <a:gd name="connsiteY0" fmla="*/ 126256 h 126255"/>
                  <a:gd name="connsiteX1" fmla="*/ 126879 w 126878"/>
                  <a:gd name="connsiteY1" fmla="*/ 126256 h 126255"/>
                  <a:gd name="connsiteX2" fmla="*/ 126879 w 126878"/>
                  <a:gd name="connsiteY2" fmla="*/ 0 h 126255"/>
                  <a:gd name="connsiteX3" fmla="*/ 0 w 126878"/>
                  <a:gd name="connsiteY3" fmla="*/ 0 h 12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78" h="126255">
                    <a:moveTo>
                      <a:pt x="0" y="126256"/>
                    </a:moveTo>
                    <a:lnTo>
                      <a:pt x="126879" y="126256"/>
                    </a:lnTo>
                    <a:lnTo>
                      <a:pt x="12687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 122">
                <a:extLst>
                  <a:ext uri="{FF2B5EF4-FFF2-40B4-BE49-F238E27FC236}">
                    <a16:creationId xmlns:a16="http://schemas.microsoft.com/office/drawing/2014/main" id="{CBF96A9A-0F91-33C5-CD16-C80F8C4F6B62}"/>
                  </a:ext>
                </a:extLst>
              </p:cNvPr>
              <p:cNvSpPr/>
              <p:nvPr/>
            </p:nvSpPr>
            <p:spPr>
              <a:xfrm>
                <a:off x="7411696" y="2417196"/>
                <a:ext cx="1170071" cy="1166038"/>
              </a:xfrm>
              <a:custGeom>
                <a:avLst/>
                <a:gdLst>
                  <a:gd name="connsiteX0" fmla="*/ 0 w 1170071"/>
                  <a:gd name="connsiteY0" fmla="*/ 646150 h 1166038"/>
                  <a:gd name="connsiteX1" fmla="*/ 27278 w 1170071"/>
                  <a:gd name="connsiteY1" fmla="*/ 769455 h 1166038"/>
                  <a:gd name="connsiteX2" fmla="*/ 80547 w 1170071"/>
                  <a:gd name="connsiteY2" fmla="*/ 884043 h 1166038"/>
                  <a:gd name="connsiteX3" fmla="*/ 157342 w 1170071"/>
                  <a:gd name="connsiteY3" fmla="*/ 984554 h 1166038"/>
                  <a:gd name="connsiteX4" fmla="*/ 254034 w 1170071"/>
                  <a:gd name="connsiteY4" fmla="*/ 1066294 h 1166038"/>
                  <a:gd name="connsiteX5" fmla="*/ 366138 w 1170071"/>
                  <a:gd name="connsiteY5" fmla="*/ 1125433 h 1166038"/>
                  <a:gd name="connsiteX6" fmla="*/ 488391 w 1170071"/>
                  <a:gd name="connsiteY6" fmla="*/ 1159205 h 1166038"/>
                  <a:gd name="connsiteX7" fmla="*/ 615090 w 1170071"/>
                  <a:gd name="connsiteY7" fmla="*/ 1166039 h 1166038"/>
                  <a:gd name="connsiteX8" fmla="*/ 740293 w 1170071"/>
                  <a:gd name="connsiteY8" fmla="*/ 1145619 h 1166038"/>
                  <a:gd name="connsiteX9" fmla="*/ 858158 w 1170071"/>
                  <a:gd name="connsiteY9" fmla="*/ 1098881 h 1166038"/>
                  <a:gd name="connsiteX10" fmla="*/ 963172 w 1170071"/>
                  <a:gd name="connsiteY10" fmla="*/ 1028030 h 1166038"/>
                  <a:gd name="connsiteX11" fmla="*/ 1050435 w 1170071"/>
                  <a:gd name="connsiteY11" fmla="*/ 936370 h 1166038"/>
                  <a:gd name="connsiteX12" fmla="*/ 1115848 w 1170071"/>
                  <a:gd name="connsiteY12" fmla="*/ 828186 h 1166038"/>
                  <a:gd name="connsiteX13" fmla="*/ 1156364 w 1170071"/>
                  <a:gd name="connsiteY13" fmla="*/ 708538 h 1166038"/>
                  <a:gd name="connsiteX14" fmla="*/ 1170072 w 1170071"/>
                  <a:gd name="connsiteY14" fmla="*/ 583022 h 1166038"/>
                  <a:gd name="connsiteX15" fmla="*/ 1156364 w 1170071"/>
                  <a:gd name="connsiteY15" fmla="*/ 457506 h 1166038"/>
                  <a:gd name="connsiteX16" fmla="*/ 1115848 w 1170071"/>
                  <a:gd name="connsiteY16" fmla="*/ 337859 h 1166038"/>
                  <a:gd name="connsiteX17" fmla="*/ 1050435 w 1170071"/>
                  <a:gd name="connsiteY17" fmla="*/ 229674 h 1166038"/>
                  <a:gd name="connsiteX18" fmla="*/ 963172 w 1170071"/>
                  <a:gd name="connsiteY18" fmla="*/ 138012 h 1166038"/>
                  <a:gd name="connsiteX19" fmla="*/ 858158 w 1170071"/>
                  <a:gd name="connsiteY19" fmla="*/ 67158 h 1166038"/>
                  <a:gd name="connsiteX20" fmla="*/ 740293 w 1170071"/>
                  <a:gd name="connsiteY20" fmla="*/ 20426 h 1166038"/>
                  <a:gd name="connsiteX21" fmla="*/ 615090 w 1170071"/>
                  <a:gd name="connsiteY21" fmla="*/ 0 h 1166038"/>
                  <a:gd name="connsiteX22" fmla="*/ 488391 w 1170071"/>
                  <a:gd name="connsiteY22" fmla="*/ 6836 h 1166038"/>
                  <a:gd name="connsiteX23" fmla="*/ 366138 w 1170071"/>
                  <a:gd name="connsiteY23" fmla="*/ 40613 h 1166038"/>
                  <a:gd name="connsiteX24" fmla="*/ 254034 w 1170071"/>
                  <a:gd name="connsiteY24" fmla="*/ 99752 h 1166038"/>
                  <a:gd name="connsiteX25" fmla="*/ 157342 w 1170071"/>
                  <a:gd name="connsiteY25" fmla="*/ 181490 h 1166038"/>
                  <a:gd name="connsiteX26" fmla="*/ 80547 w 1170071"/>
                  <a:gd name="connsiteY26" fmla="*/ 282002 h 1166038"/>
                  <a:gd name="connsiteX27" fmla="*/ 27278 w 1170071"/>
                  <a:gd name="connsiteY27" fmla="*/ 396588 h 1166038"/>
                  <a:gd name="connsiteX28" fmla="*/ 0 w 1170071"/>
                  <a:gd name="connsiteY28" fmla="*/ 519894 h 116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071" h="1166038">
                    <a:moveTo>
                      <a:pt x="0" y="646150"/>
                    </a:moveTo>
                    <a:lnTo>
                      <a:pt x="27278" y="769455"/>
                    </a:lnTo>
                    <a:lnTo>
                      <a:pt x="80547" y="884043"/>
                    </a:lnTo>
                    <a:lnTo>
                      <a:pt x="157342" y="984554"/>
                    </a:lnTo>
                    <a:lnTo>
                      <a:pt x="254034" y="1066294"/>
                    </a:lnTo>
                    <a:lnTo>
                      <a:pt x="366138" y="1125433"/>
                    </a:lnTo>
                    <a:lnTo>
                      <a:pt x="488391" y="1159205"/>
                    </a:lnTo>
                    <a:lnTo>
                      <a:pt x="615090" y="1166039"/>
                    </a:lnTo>
                    <a:lnTo>
                      <a:pt x="740293" y="1145619"/>
                    </a:lnTo>
                    <a:lnTo>
                      <a:pt x="858158" y="1098881"/>
                    </a:lnTo>
                    <a:lnTo>
                      <a:pt x="963172" y="1028030"/>
                    </a:lnTo>
                    <a:lnTo>
                      <a:pt x="1050435" y="936370"/>
                    </a:lnTo>
                    <a:lnTo>
                      <a:pt x="1115848" y="828186"/>
                    </a:lnTo>
                    <a:lnTo>
                      <a:pt x="1156364" y="708538"/>
                    </a:lnTo>
                    <a:lnTo>
                      <a:pt x="1170072" y="583022"/>
                    </a:lnTo>
                    <a:lnTo>
                      <a:pt x="1156364" y="457506"/>
                    </a:lnTo>
                    <a:lnTo>
                      <a:pt x="1115848" y="337859"/>
                    </a:lnTo>
                    <a:lnTo>
                      <a:pt x="1050435" y="229674"/>
                    </a:lnTo>
                    <a:lnTo>
                      <a:pt x="963172" y="138012"/>
                    </a:lnTo>
                    <a:lnTo>
                      <a:pt x="858158" y="67158"/>
                    </a:lnTo>
                    <a:lnTo>
                      <a:pt x="740293" y="20426"/>
                    </a:lnTo>
                    <a:lnTo>
                      <a:pt x="615090" y="0"/>
                    </a:lnTo>
                    <a:lnTo>
                      <a:pt x="488391" y="6836"/>
                    </a:lnTo>
                    <a:lnTo>
                      <a:pt x="366138" y="40613"/>
                    </a:lnTo>
                    <a:lnTo>
                      <a:pt x="254034" y="99752"/>
                    </a:lnTo>
                    <a:lnTo>
                      <a:pt x="157342" y="181490"/>
                    </a:lnTo>
                    <a:lnTo>
                      <a:pt x="80547" y="282002"/>
                    </a:lnTo>
                    <a:lnTo>
                      <a:pt x="27278" y="396588"/>
                    </a:lnTo>
                    <a:lnTo>
                      <a:pt x="0" y="51989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 123">
                <a:extLst>
                  <a:ext uri="{FF2B5EF4-FFF2-40B4-BE49-F238E27FC236}">
                    <a16:creationId xmlns:a16="http://schemas.microsoft.com/office/drawing/2014/main" id="{3A18B71B-95EC-81F4-C2FB-271A5C8FA987}"/>
                  </a:ext>
                </a:extLst>
              </p:cNvPr>
              <p:cNvSpPr/>
              <p:nvPr/>
            </p:nvSpPr>
            <p:spPr>
              <a:xfrm>
                <a:off x="7606313" y="3483489"/>
                <a:ext cx="171534" cy="170692"/>
              </a:xfrm>
              <a:custGeom>
                <a:avLst/>
                <a:gdLst>
                  <a:gd name="connsiteX0" fmla="*/ 59431 w 171534"/>
                  <a:gd name="connsiteY0" fmla="*/ 0 h 170692"/>
                  <a:gd name="connsiteX1" fmla="*/ 0 w 171534"/>
                  <a:gd name="connsiteY1" fmla="*/ 111554 h 170692"/>
                  <a:gd name="connsiteX2" fmla="*/ 112091 w 171534"/>
                  <a:gd name="connsiteY2" fmla="*/ 170693 h 170692"/>
                  <a:gd name="connsiteX3" fmla="*/ 171535 w 171534"/>
                  <a:gd name="connsiteY3" fmla="*/ 59139 h 17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34" h="170692">
                    <a:moveTo>
                      <a:pt x="59431" y="0"/>
                    </a:moveTo>
                    <a:lnTo>
                      <a:pt x="0" y="111554"/>
                    </a:lnTo>
                    <a:lnTo>
                      <a:pt x="112091" y="170693"/>
                    </a:lnTo>
                    <a:lnTo>
                      <a:pt x="171535" y="5913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5" name="フリーフォーム 124">
                <a:extLst>
                  <a:ext uri="{FF2B5EF4-FFF2-40B4-BE49-F238E27FC236}">
                    <a16:creationId xmlns:a16="http://schemas.microsoft.com/office/drawing/2014/main" id="{2BA0551A-D422-0619-4854-FCF9C2A628A3}"/>
                  </a:ext>
                </a:extLst>
              </p:cNvPr>
              <p:cNvSpPr/>
              <p:nvPr/>
            </p:nvSpPr>
            <p:spPr>
              <a:xfrm>
                <a:off x="7494209" y="3424350"/>
                <a:ext cx="171535" cy="170692"/>
              </a:xfrm>
              <a:custGeom>
                <a:avLst/>
                <a:gdLst>
                  <a:gd name="connsiteX0" fmla="*/ 171535 w 171535"/>
                  <a:gd name="connsiteY0" fmla="*/ 59139 h 170692"/>
                  <a:gd name="connsiteX1" fmla="*/ 59431 w 171535"/>
                  <a:gd name="connsiteY1" fmla="*/ 0 h 170692"/>
                  <a:gd name="connsiteX2" fmla="*/ 0 w 171535"/>
                  <a:gd name="connsiteY2" fmla="*/ 111554 h 170692"/>
                  <a:gd name="connsiteX3" fmla="*/ 112104 w 171535"/>
                  <a:gd name="connsiteY3" fmla="*/ 170693 h 17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35" h="170692">
                    <a:moveTo>
                      <a:pt x="171535" y="59139"/>
                    </a:moveTo>
                    <a:lnTo>
                      <a:pt x="59431" y="0"/>
                    </a:lnTo>
                    <a:lnTo>
                      <a:pt x="0" y="111554"/>
                    </a:lnTo>
                    <a:lnTo>
                      <a:pt x="112104" y="17069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6" name="フリーフォーム 125">
                <a:extLst>
                  <a:ext uri="{FF2B5EF4-FFF2-40B4-BE49-F238E27FC236}">
                    <a16:creationId xmlns:a16="http://schemas.microsoft.com/office/drawing/2014/main" id="{5F70A12E-44A6-6783-293D-2FF5D8A81817}"/>
                  </a:ext>
                </a:extLst>
              </p:cNvPr>
              <p:cNvSpPr/>
              <p:nvPr/>
            </p:nvSpPr>
            <p:spPr>
              <a:xfrm>
                <a:off x="7382119" y="3365208"/>
                <a:ext cx="171521" cy="170681"/>
              </a:xfrm>
              <a:custGeom>
                <a:avLst/>
                <a:gdLst>
                  <a:gd name="connsiteX0" fmla="*/ 171521 w 171521"/>
                  <a:gd name="connsiteY0" fmla="*/ 59142 h 170681"/>
                  <a:gd name="connsiteX1" fmla="*/ 59431 w 171521"/>
                  <a:gd name="connsiteY1" fmla="*/ 0 h 170681"/>
                  <a:gd name="connsiteX2" fmla="*/ 0 w 171521"/>
                  <a:gd name="connsiteY2" fmla="*/ 111543 h 170681"/>
                  <a:gd name="connsiteX3" fmla="*/ 112090 w 171521"/>
                  <a:gd name="connsiteY3" fmla="*/ 170682 h 17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21" h="170681">
                    <a:moveTo>
                      <a:pt x="171521" y="59142"/>
                    </a:moveTo>
                    <a:lnTo>
                      <a:pt x="59431" y="0"/>
                    </a:lnTo>
                    <a:lnTo>
                      <a:pt x="0" y="111543"/>
                    </a:lnTo>
                    <a:lnTo>
                      <a:pt x="112090" y="17068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 126">
                <a:extLst>
                  <a:ext uri="{FF2B5EF4-FFF2-40B4-BE49-F238E27FC236}">
                    <a16:creationId xmlns:a16="http://schemas.microsoft.com/office/drawing/2014/main" id="{C024EB55-4BF9-6BE3-D813-947ACDFD542C}"/>
                  </a:ext>
                </a:extLst>
              </p:cNvPr>
              <p:cNvSpPr/>
              <p:nvPr/>
            </p:nvSpPr>
            <p:spPr>
              <a:xfrm>
                <a:off x="7270015" y="3306068"/>
                <a:ext cx="171534" cy="170683"/>
              </a:xfrm>
              <a:custGeom>
                <a:avLst/>
                <a:gdLst>
                  <a:gd name="connsiteX0" fmla="*/ 171535 w 171534"/>
                  <a:gd name="connsiteY0" fmla="*/ 59140 h 170683"/>
                  <a:gd name="connsiteX1" fmla="*/ 59431 w 171534"/>
                  <a:gd name="connsiteY1" fmla="*/ 0 h 170683"/>
                  <a:gd name="connsiteX2" fmla="*/ 0 w 171534"/>
                  <a:gd name="connsiteY2" fmla="*/ 111544 h 170683"/>
                  <a:gd name="connsiteX3" fmla="*/ 112104 w 171534"/>
                  <a:gd name="connsiteY3" fmla="*/ 170683 h 17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34" h="170683">
                    <a:moveTo>
                      <a:pt x="171535" y="59140"/>
                    </a:moveTo>
                    <a:lnTo>
                      <a:pt x="59431" y="0"/>
                    </a:lnTo>
                    <a:lnTo>
                      <a:pt x="0" y="111544"/>
                    </a:lnTo>
                    <a:lnTo>
                      <a:pt x="112104" y="17068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 127">
                <a:extLst>
                  <a:ext uri="{FF2B5EF4-FFF2-40B4-BE49-F238E27FC236}">
                    <a16:creationId xmlns:a16="http://schemas.microsoft.com/office/drawing/2014/main" id="{5373B362-B3D2-385D-9D63-AA5862398893}"/>
                  </a:ext>
                </a:extLst>
              </p:cNvPr>
              <p:cNvSpPr/>
              <p:nvPr/>
            </p:nvSpPr>
            <p:spPr>
              <a:xfrm>
                <a:off x="7157911" y="3246929"/>
                <a:ext cx="171534" cy="170683"/>
              </a:xfrm>
              <a:custGeom>
                <a:avLst/>
                <a:gdLst>
                  <a:gd name="connsiteX0" fmla="*/ 171535 w 171534"/>
                  <a:gd name="connsiteY0" fmla="*/ 59139 h 170683"/>
                  <a:gd name="connsiteX1" fmla="*/ 59431 w 171534"/>
                  <a:gd name="connsiteY1" fmla="*/ 0 h 170683"/>
                  <a:gd name="connsiteX2" fmla="*/ 0 w 171534"/>
                  <a:gd name="connsiteY2" fmla="*/ 111548 h 170683"/>
                  <a:gd name="connsiteX3" fmla="*/ 112104 w 171534"/>
                  <a:gd name="connsiteY3" fmla="*/ 170683 h 17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34" h="170683">
                    <a:moveTo>
                      <a:pt x="171535" y="59139"/>
                    </a:moveTo>
                    <a:lnTo>
                      <a:pt x="59431" y="0"/>
                    </a:lnTo>
                    <a:lnTo>
                      <a:pt x="0" y="111548"/>
                    </a:lnTo>
                    <a:lnTo>
                      <a:pt x="112104" y="17068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5775B24-654C-1F8E-92EC-FD1FD20922EF}"/>
                </a:ext>
              </a:extLst>
            </p:cNvPr>
            <p:cNvSpPr/>
            <p:nvPr/>
          </p:nvSpPr>
          <p:spPr>
            <a:xfrm>
              <a:off x="7110233" y="3222014"/>
              <a:ext cx="168936" cy="168108"/>
            </a:xfrm>
            <a:custGeom>
              <a:avLst/>
              <a:gdLst>
                <a:gd name="connsiteX0" fmla="*/ 168937 w 168936"/>
                <a:gd name="connsiteY0" fmla="*/ 84054 h 168108"/>
                <a:gd name="connsiteX1" fmla="*/ 84469 w 168936"/>
                <a:gd name="connsiteY1" fmla="*/ 168108 h 168108"/>
                <a:gd name="connsiteX2" fmla="*/ 0 w 168936"/>
                <a:gd name="connsiteY2" fmla="*/ 84054 h 168108"/>
                <a:gd name="connsiteX3" fmla="*/ 84469 w 168936"/>
                <a:gd name="connsiteY3" fmla="*/ 0 h 168108"/>
                <a:gd name="connsiteX4" fmla="*/ 168937 w 168936"/>
                <a:gd name="connsiteY4" fmla="*/ 84054 h 16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36" h="168108">
                  <a:moveTo>
                    <a:pt x="168937" y="84054"/>
                  </a:moveTo>
                  <a:cubicBezTo>
                    <a:pt x="168937" y="130476"/>
                    <a:pt x="131119" y="168108"/>
                    <a:pt x="84469" y="168108"/>
                  </a:cubicBezTo>
                  <a:cubicBezTo>
                    <a:pt x="37818" y="168108"/>
                    <a:pt x="0" y="130476"/>
                    <a:pt x="0" y="84054"/>
                  </a:cubicBezTo>
                  <a:cubicBezTo>
                    <a:pt x="0" y="37632"/>
                    <a:pt x="37818" y="0"/>
                    <a:pt x="84469" y="0"/>
                  </a:cubicBezTo>
                  <a:cubicBezTo>
                    <a:pt x="131119" y="0"/>
                    <a:pt x="168937" y="37632"/>
                    <a:pt x="168937" y="84054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15" name="グラフィックス 8">
              <a:extLst>
                <a:ext uri="{FF2B5EF4-FFF2-40B4-BE49-F238E27FC236}">
                  <a16:creationId xmlns:a16="http://schemas.microsoft.com/office/drawing/2014/main" id="{9A87CC85-918C-2FC3-1A3B-5A62A5B4AA77}"/>
                </a:ext>
              </a:extLst>
            </p:cNvPr>
            <p:cNvGrpSpPr/>
            <p:nvPr/>
          </p:nvGrpSpPr>
          <p:grpSpPr>
            <a:xfrm>
              <a:off x="7875263" y="2084387"/>
              <a:ext cx="706515" cy="703048"/>
              <a:chOff x="7875263" y="2084387"/>
              <a:chExt cx="706515" cy="703048"/>
            </a:xfrm>
            <a:grpFill/>
          </p:grpSpPr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79E227B7-29C4-EFB2-A5FD-0E95A55CD8A3}"/>
                  </a:ext>
                </a:extLst>
              </p:cNvPr>
              <p:cNvSpPr/>
              <p:nvPr/>
            </p:nvSpPr>
            <p:spPr>
              <a:xfrm>
                <a:off x="7875263" y="2084387"/>
                <a:ext cx="706515" cy="703048"/>
              </a:xfrm>
              <a:custGeom>
                <a:avLst/>
                <a:gdLst>
                  <a:gd name="connsiteX0" fmla="*/ 706516 w 706515"/>
                  <a:gd name="connsiteY0" fmla="*/ 351524 h 703048"/>
                  <a:gd name="connsiteX1" fmla="*/ 353258 w 706515"/>
                  <a:gd name="connsiteY1" fmla="*/ 703049 h 703048"/>
                  <a:gd name="connsiteX2" fmla="*/ 1 w 706515"/>
                  <a:gd name="connsiteY2" fmla="*/ 351524 h 703048"/>
                  <a:gd name="connsiteX3" fmla="*/ 353258 w 706515"/>
                  <a:gd name="connsiteY3" fmla="*/ 0 h 703048"/>
                  <a:gd name="connsiteX4" fmla="*/ 706516 w 706515"/>
                  <a:gd name="connsiteY4" fmla="*/ 351524 h 7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515" h="703048">
                    <a:moveTo>
                      <a:pt x="706516" y="351524"/>
                    </a:moveTo>
                    <a:cubicBezTo>
                      <a:pt x="706516" y="545666"/>
                      <a:pt x="548357" y="703049"/>
                      <a:pt x="353258" y="703049"/>
                    </a:cubicBezTo>
                    <a:cubicBezTo>
                      <a:pt x="158159" y="703049"/>
                      <a:pt x="1" y="545666"/>
                      <a:pt x="1" y="351524"/>
                    </a:cubicBezTo>
                    <a:cubicBezTo>
                      <a:pt x="1" y="157383"/>
                      <a:pt x="158159" y="0"/>
                      <a:pt x="353258" y="0"/>
                    </a:cubicBezTo>
                    <a:cubicBezTo>
                      <a:pt x="548357" y="0"/>
                      <a:pt x="706516" y="157383"/>
                      <a:pt x="706516" y="351524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 118">
                <a:extLst>
                  <a:ext uri="{FF2B5EF4-FFF2-40B4-BE49-F238E27FC236}">
                    <a16:creationId xmlns:a16="http://schemas.microsoft.com/office/drawing/2014/main" id="{EAE1FC7D-D53F-0742-37A9-E3C0218E8382}"/>
                  </a:ext>
                </a:extLst>
              </p:cNvPr>
              <p:cNvSpPr/>
              <p:nvPr/>
            </p:nvSpPr>
            <p:spPr>
              <a:xfrm>
                <a:off x="8030636" y="2129448"/>
                <a:ext cx="370997" cy="597677"/>
              </a:xfrm>
              <a:custGeom>
                <a:avLst/>
                <a:gdLst>
                  <a:gd name="connsiteX0" fmla="*/ 0 w 370997"/>
                  <a:gd name="connsiteY0" fmla="*/ 597677 h 597677"/>
                  <a:gd name="connsiteX1" fmla="*/ 237902 w 370997"/>
                  <a:gd name="connsiteY1" fmla="*/ 286265 h 597677"/>
                  <a:gd name="connsiteX2" fmla="*/ 370998 w 370997"/>
                  <a:gd name="connsiteY2" fmla="*/ 0 h 59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997" h="597677">
                    <a:moveTo>
                      <a:pt x="0" y="597677"/>
                    </a:moveTo>
                    <a:lnTo>
                      <a:pt x="237902" y="286265"/>
                    </a:lnTo>
                    <a:lnTo>
                      <a:pt x="370998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 119">
                <a:extLst>
                  <a:ext uri="{FF2B5EF4-FFF2-40B4-BE49-F238E27FC236}">
                    <a16:creationId xmlns:a16="http://schemas.microsoft.com/office/drawing/2014/main" id="{4A2B8E56-7FC1-F6CB-1F83-878603806B26}"/>
                  </a:ext>
                </a:extLst>
              </p:cNvPr>
              <p:cNvSpPr/>
              <p:nvPr/>
            </p:nvSpPr>
            <p:spPr>
              <a:xfrm>
                <a:off x="8074641" y="2188582"/>
                <a:ext cx="484985" cy="589809"/>
              </a:xfrm>
              <a:custGeom>
                <a:avLst/>
                <a:gdLst>
                  <a:gd name="connsiteX0" fmla="*/ 484986 w 484985"/>
                  <a:gd name="connsiteY0" fmla="*/ 124729 h 589809"/>
                  <a:gd name="connsiteX1" fmla="*/ 248551 w 484985"/>
                  <a:gd name="connsiteY1" fmla="*/ 0 h 589809"/>
                  <a:gd name="connsiteX2" fmla="*/ 0 w 484985"/>
                  <a:gd name="connsiteY2" fmla="*/ 466512 h 589809"/>
                  <a:gd name="connsiteX3" fmla="*/ 233707 w 484985"/>
                  <a:gd name="connsiteY3" fmla="*/ 589810 h 589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85" h="589809">
                    <a:moveTo>
                      <a:pt x="484986" y="124729"/>
                    </a:moveTo>
                    <a:lnTo>
                      <a:pt x="248551" y="0"/>
                    </a:lnTo>
                    <a:lnTo>
                      <a:pt x="0" y="466512"/>
                    </a:lnTo>
                    <a:lnTo>
                      <a:pt x="233707" y="589810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DC2FDA43-41B6-12E2-D3E3-0C69ABDDD3A5}"/>
                </a:ext>
              </a:extLst>
            </p:cNvPr>
            <p:cNvSpPr/>
            <p:nvPr/>
          </p:nvSpPr>
          <p:spPr>
            <a:xfrm>
              <a:off x="7125551" y="2233381"/>
              <a:ext cx="814498" cy="1024507"/>
            </a:xfrm>
            <a:custGeom>
              <a:avLst/>
              <a:gdLst>
                <a:gd name="connsiteX0" fmla="*/ 814499 w 814498"/>
                <a:gd name="connsiteY0" fmla="*/ 0 h 1024507"/>
                <a:gd name="connsiteX1" fmla="*/ 0 w 814498"/>
                <a:gd name="connsiteY1" fmla="*/ 1024508 h 102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498" h="1024507">
                  <a:moveTo>
                    <a:pt x="814499" y="0"/>
                  </a:moveTo>
                  <a:lnTo>
                    <a:pt x="0" y="1024508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683AAA5D-6370-CA8E-103A-A33C49085B4B}"/>
                </a:ext>
              </a:extLst>
            </p:cNvPr>
            <p:cNvSpPr/>
            <p:nvPr/>
          </p:nvSpPr>
          <p:spPr>
            <a:xfrm>
              <a:off x="7243678" y="2755594"/>
              <a:ext cx="1131785" cy="618935"/>
            </a:xfrm>
            <a:custGeom>
              <a:avLst/>
              <a:gdLst>
                <a:gd name="connsiteX0" fmla="*/ 1131786 w 1131785"/>
                <a:gd name="connsiteY0" fmla="*/ 0 h 618935"/>
                <a:gd name="connsiteX1" fmla="*/ 0 w 1131785"/>
                <a:gd name="connsiteY1" fmla="*/ 618936 h 6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1785" h="618935">
                  <a:moveTo>
                    <a:pt x="1131786" y="0"/>
                  </a:moveTo>
                  <a:lnTo>
                    <a:pt x="0" y="618936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0FBE69BD-D4E0-8373-B3CB-29C6D030DC7E}"/>
              </a:ext>
            </a:extLst>
          </p:cNvPr>
          <p:cNvGrpSpPr>
            <a:grpSpLocks noChangeAspect="1"/>
          </p:cNvGrpSpPr>
          <p:nvPr/>
        </p:nvGrpSpPr>
        <p:grpSpPr>
          <a:xfrm>
            <a:off x="509391" y="4743283"/>
            <a:ext cx="2592794" cy="1537200"/>
            <a:chOff x="555286" y="4054431"/>
            <a:chExt cx="2430943" cy="1441243"/>
          </a:xfrm>
          <a:solidFill>
            <a:schemeClr val="bg1"/>
          </a:solidFill>
        </p:grpSpPr>
        <p:grpSp>
          <p:nvGrpSpPr>
            <p:cNvPr id="133" name="グラフィックス 10">
              <a:extLst>
                <a:ext uri="{FF2B5EF4-FFF2-40B4-BE49-F238E27FC236}">
                  <a16:creationId xmlns:a16="http://schemas.microsoft.com/office/drawing/2014/main" id="{33C64224-1D69-BCB3-E726-EE037C602762}"/>
                </a:ext>
              </a:extLst>
            </p:cNvPr>
            <p:cNvGrpSpPr/>
            <p:nvPr/>
          </p:nvGrpSpPr>
          <p:grpSpPr>
            <a:xfrm>
              <a:off x="555286" y="4054431"/>
              <a:ext cx="2430943" cy="1441243"/>
              <a:chOff x="555286" y="4054431"/>
              <a:chExt cx="2430943" cy="1441243"/>
            </a:xfrm>
            <a:grpFill/>
          </p:grpSpPr>
          <p:sp>
            <p:nvSpPr>
              <p:cNvPr id="141" name="フリーフォーム 140">
                <a:extLst>
                  <a:ext uri="{FF2B5EF4-FFF2-40B4-BE49-F238E27FC236}">
                    <a16:creationId xmlns:a16="http://schemas.microsoft.com/office/drawing/2014/main" id="{F24DD0B7-C535-797A-9CD7-45B7CECAD268}"/>
                  </a:ext>
                </a:extLst>
              </p:cNvPr>
              <p:cNvSpPr/>
              <p:nvPr/>
            </p:nvSpPr>
            <p:spPr>
              <a:xfrm>
                <a:off x="1692383" y="4573781"/>
                <a:ext cx="126573" cy="126125"/>
              </a:xfrm>
              <a:custGeom>
                <a:avLst/>
                <a:gdLst>
                  <a:gd name="connsiteX0" fmla="*/ 126573 w 126573"/>
                  <a:gd name="connsiteY0" fmla="*/ 0 h 126125"/>
                  <a:gd name="connsiteX1" fmla="*/ 0 w 126573"/>
                  <a:gd name="connsiteY1" fmla="*/ 0 h 126125"/>
                  <a:gd name="connsiteX2" fmla="*/ 0 w 126573"/>
                  <a:gd name="connsiteY2" fmla="*/ 126125 h 126125"/>
                  <a:gd name="connsiteX3" fmla="*/ 126573 w 126573"/>
                  <a:gd name="connsiteY3" fmla="*/ 126125 h 12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573" h="126125">
                    <a:moveTo>
                      <a:pt x="126573" y="0"/>
                    </a:moveTo>
                    <a:lnTo>
                      <a:pt x="0" y="0"/>
                    </a:lnTo>
                    <a:lnTo>
                      <a:pt x="0" y="126125"/>
                    </a:lnTo>
                    <a:lnTo>
                      <a:pt x="126573" y="12612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" name="フリーフォーム 141">
                <a:extLst>
                  <a:ext uri="{FF2B5EF4-FFF2-40B4-BE49-F238E27FC236}">
                    <a16:creationId xmlns:a16="http://schemas.microsoft.com/office/drawing/2014/main" id="{0ABCA1EC-4DCF-4C30-20B7-29EA016C1A8F}"/>
                  </a:ext>
                </a:extLst>
              </p:cNvPr>
              <p:cNvSpPr/>
              <p:nvPr/>
            </p:nvSpPr>
            <p:spPr>
              <a:xfrm>
                <a:off x="1818957" y="4054431"/>
                <a:ext cx="1167272" cy="1164826"/>
              </a:xfrm>
              <a:custGeom>
                <a:avLst/>
                <a:gdLst>
                  <a:gd name="connsiteX0" fmla="*/ 0 w 1167272"/>
                  <a:gd name="connsiteY0" fmla="*/ 645475 h 1164826"/>
                  <a:gd name="connsiteX1" fmla="*/ 27217 w 1167272"/>
                  <a:gd name="connsiteY1" fmla="*/ 768651 h 1164826"/>
                  <a:gd name="connsiteX2" fmla="*/ 80365 w 1167272"/>
                  <a:gd name="connsiteY2" fmla="*/ 883119 h 1164826"/>
                  <a:gd name="connsiteX3" fmla="*/ 156960 w 1167272"/>
                  <a:gd name="connsiteY3" fmla="*/ 983525 h 1164826"/>
                  <a:gd name="connsiteX4" fmla="*/ 253433 w 1167272"/>
                  <a:gd name="connsiteY4" fmla="*/ 1065179 h 1164826"/>
                  <a:gd name="connsiteX5" fmla="*/ 365260 w 1167272"/>
                  <a:gd name="connsiteY5" fmla="*/ 1124256 h 1164826"/>
                  <a:gd name="connsiteX6" fmla="*/ 487226 w 1167272"/>
                  <a:gd name="connsiteY6" fmla="*/ 1157997 h 1164826"/>
                  <a:gd name="connsiteX7" fmla="*/ 613609 w 1167272"/>
                  <a:gd name="connsiteY7" fmla="*/ 1164827 h 1164826"/>
                  <a:gd name="connsiteX8" fmla="*/ 738517 w 1167272"/>
                  <a:gd name="connsiteY8" fmla="*/ 1144423 h 1164826"/>
                  <a:gd name="connsiteX9" fmla="*/ 856103 w 1167272"/>
                  <a:gd name="connsiteY9" fmla="*/ 1097734 h 1164826"/>
                  <a:gd name="connsiteX10" fmla="*/ 960867 w 1167272"/>
                  <a:gd name="connsiteY10" fmla="*/ 1026960 h 1164826"/>
                  <a:gd name="connsiteX11" fmla="*/ 1047915 w 1167272"/>
                  <a:gd name="connsiteY11" fmla="*/ 935394 h 1164826"/>
                  <a:gd name="connsiteX12" fmla="*/ 1113172 w 1167272"/>
                  <a:gd name="connsiteY12" fmla="*/ 827321 h 1164826"/>
                  <a:gd name="connsiteX13" fmla="*/ 1153593 w 1167272"/>
                  <a:gd name="connsiteY13" fmla="*/ 707799 h 1164826"/>
                  <a:gd name="connsiteX14" fmla="*/ 1167273 w 1167272"/>
                  <a:gd name="connsiteY14" fmla="*/ 582413 h 1164826"/>
                  <a:gd name="connsiteX15" fmla="*/ 1153593 w 1167272"/>
                  <a:gd name="connsiteY15" fmla="*/ 457028 h 1164826"/>
                  <a:gd name="connsiteX16" fmla="*/ 1113172 w 1167272"/>
                  <a:gd name="connsiteY16" fmla="*/ 337505 h 1164826"/>
                  <a:gd name="connsiteX17" fmla="*/ 1047915 w 1167272"/>
                  <a:gd name="connsiteY17" fmla="*/ 229434 h 1164826"/>
                  <a:gd name="connsiteX18" fmla="*/ 960867 w 1167272"/>
                  <a:gd name="connsiteY18" fmla="*/ 137868 h 1164826"/>
                  <a:gd name="connsiteX19" fmla="*/ 856103 w 1167272"/>
                  <a:gd name="connsiteY19" fmla="*/ 67088 h 1164826"/>
                  <a:gd name="connsiteX20" fmla="*/ 738517 w 1167272"/>
                  <a:gd name="connsiteY20" fmla="*/ 20405 h 1164826"/>
                  <a:gd name="connsiteX21" fmla="*/ 613609 w 1167272"/>
                  <a:gd name="connsiteY21" fmla="*/ 0 h 1164826"/>
                  <a:gd name="connsiteX22" fmla="*/ 487226 w 1167272"/>
                  <a:gd name="connsiteY22" fmla="*/ 6828 h 1164826"/>
                  <a:gd name="connsiteX23" fmla="*/ 365260 w 1167272"/>
                  <a:gd name="connsiteY23" fmla="*/ 40570 h 1164826"/>
                  <a:gd name="connsiteX24" fmla="*/ 253433 w 1167272"/>
                  <a:gd name="connsiteY24" fmla="*/ 99648 h 1164826"/>
                  <a:gd name="connsiteX25" fmla="*/ 156960 w 1167272"/>
                  <a:gd name="connsiteY25" fmla="*/ 181300 h 1164826"/>
                  <a:gd name="connsiteX26" fmla="*/ 80365 w 1167272"/>
                  <a:gd name="connsiteY26" fmla="*/ 281707 h 1164826"/>
                  <a:gd name="connsiteX27" fmla="*/ 27217 w 1167272"/>
                  <a:gd name="connsiteY27" fmla="*/ 396174 h 1164826"/>
                  <a:gd name="connsiteX28" fmla="*/ 0 w 1167272"/>
                  <a:gd name="connsiteY28" fmla="*/ 519350 h 11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7272" h="1164826">
                    <a:moveTo>
                      <a:pt x="0" y="645475"/>
                    </a:moveTo>
                    <a:lnTo>
                      <a:pt x="27217" y="768651"/>
                    </a:lnTo>
                    <a:lnTo>
                      <a:pt x="80365" y="883119"/>
                    </a:lnTo>
                    <a:lnTo>
                      <a:pt x="156960" y="983525"/>
                    </a:lnTo>
                    <a:lnTo>
                      <a:pt x="253433" y="1065179"/>
                    </a:lnTo>
                    <a:lnTo>
                      <a:pt x="365260" y="1124256"/>
                    </a:lnTo>
                    <a:lnTo>
                      <a:pt x="487226" y="1157997"/>
                    </a:lnTo>
                    <a:lnTo>
                      <a:pt x="613609" y="1164827"/>
                    </a:lnTo>
                    <a:lnTo>
                      <a:pt x="738517" y="1144423"/>
                    </a:lnTo>
                    <a:lnTo>
                      <a:pt x="856103" y="1097734"/>
                    </a:lnTo>
                    <a:lnTo>
                      <a:pt x="960867" y="1026960"/>
                    </a:lnTo>
                    <a:lnTo>
                      <a:pt x="1047915" y="935394"/>
                    </a:lnTo>
                    <a:lnTo>
                      <a:pt x="1113172" y="827321"/>
                    </a:lnTo>
                    <a:lnTo>
                      <a:pt x="1153593" y="707799"/>
                    </a:lnTo>
                    <a:lnTo>
                      <a:pt x="1167273" y="582413"/>
                    </a:lnTo>
                    <a:lnTo>
                      <a:pt x="1153593" y="457028"/>
                    </a:lnTo>
                    <a:lnTo>
                      <a:pt x="1113172" y="337505"/>
                    </a:lnTo>
                    <a:lnTo>
                      <a:pt x="1047915" y="229434"/>
                    </a:lnTo>
                    <a:lnTo>
                      <a:pt x="960867" y="137868"/>
                    </a:lnTo>
                    <a:lnTo>
                      <a:pt x="856103" y="67088"/>
                    </a:lnTo>
                    <a:lnTo>
                      <a:pt x="738517" y="20405"/>
                    </a:lnTo>
                    <a:lnTo>
                      <a:pt x="613609" y="0"/>
                    </a:lnTo>
                    <a:lnTo>
                      <a:pt x="487226" y="6828"/>
                    </a:lnTo>
                    <a:lnTo>
                      <a:pt x="365260" y="40570"/>
                    </a:lnTo>
                    <a:lnTo>
                      <a:pt x="253433" y="99648"/>
                    </a:lnTo>
                    <a:lnTo>
                      <a:pt x="156960" y="181300"/>
                    </a:lnTo>
                    <a:lnTo>
                      <a:pt x="80365" y="281707"/>
                    </a:lnTo>
                    <a:lnTo>
                      <a:pt x="27217" y="396174"/>
                    </a:lnTo>
                    <a:lnTo>
                      <a:pt x="0" y="51935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" name="フリーフォーム 142">
                <a:extLst>
                  <a:ext uri="{FF2B5EF4-FFF2-40B4-BE49-F238E27FC236}">
                    <a16:creationId xmlns:a16="http://schemas.microsoft.com/office/drawing/2014/main" id="{1A177D29-5035-6F29-2776-A347A9B4132D}"/>
                  </a:ext>
                </a:extLst>
              </p:cNvPr>
              <p:cNvSpPr/>
              <p:nvPr/>
            </p:nvSpPr>
            <p:spPr>
              <a:xfrm>
                <a:off x="1695344" y="4699907"/>
                <a:ext cx="150829" cy="150289"/>
              </a:xfrm>
              <a:custGeom>
                <a:avLst/>
                <a:gdLst>
                  <a:gd name="connsiteX0" fmla="*/ 123613 w 150829"/>
                  <a:gd name="connsiteY0" fmla="*/ 0 h 150289"/>
                  <a:gd name="connsiteX1" fmla="*/ 0 w 150829"/>
                  <a:gd name="connsiteY1" fmla="*/ 27113 h 150289"/>
                  <a:gd name="connsiteX2" fmla="*/ 27207 w 150829"/>
                  <a:gd name="connsiteY2" fmla="*/ 150289 h 150289"/>
                  <a:gd name="connsiteX3" fmla="*/ 150830 w 150829"/>
                  <a:gd name="connsiteY3" fmla="*/ 123176 h 15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829" h="150289">
                    <a:moveTo>
                      <a:pt x="123613" y="0"/>
                    </a:moveTo>
                    <a:lnTo>
                      <a:pt x="0" y="27113"/>
                    </a:lnTo>
                    <a:lnTo>
                      <a:pt x="27207" y="150289"/>
                    </a:lnTo>
                    <a:lnTo>
                      <a:pt x="150830" y="12317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" name="フリーフォーム 143">
                <a:extLst>
                  <a:ext uri="{FF2B5EF4-FFF2-40B4-BE49-F238E27FC236}">
                    <a16:creationId xmlns:a16="http://schemas.microsoft.com/office/drawing/2014/main" id="{C0FDB67B-AA8C-79A7-0C21-E42305B370F2}"/>
                  </a:ext>
                </a:extLst>
              </p:cNvPr>
              <p:cNvSpPr/>
              <p:nvPr/>
            </p:nvSpPr>
            <p:spPr>
              <a:xfrm>
                <a:off x="555286" y="4330845"/>
                <a:ext cx="1167264" cy="1164828"/>
              </a:xfrm>
              <a:custGeom>
                <a:avLst/>
                <a:gdLst>
                  <a:gd name="connsiteX0" fmla="*/ 1140058 w 1167264"/>
                  <a:gd name="connsiteY0" fmla="*/ 396175 h 1164828"/>
                  <a:gd name="connsiteX1" fmla="*/ 1086910 w 1167264"/>
                  <a:gd name="connsiteY1" fmla="*/ 281707 h 1164828"/>
                  <a:gd name="connsiteX2" fmla="*/ 1010314 w 1167264"/>
                  <a:gd name="connsiteY2" fmla="*/ 181299 h 1164828"/>
                  <a:gd name="connsiteX3" fmla="*/ 913842 w 1167264"/>
                  <a:gd name="connsiteY3" fmla="*/ 99648 h 1164828"/>
                  <a:gd name="connsiteX4" fmla="*/ 802011 w 1167264"/>
                  <a:gd name="connsiteY4" fmla="*/ 40570 h 1164828"/>
                  <a:gd name="connsiteX5" fmla="*/ 680050 w 1167264"/>
                  <a:gd name="connsiteY5" fmla="*/ 6828 h 1164828"/>
                  <a:gd name="connsiteX6" fmla="*/ 553660 w 1167264"/>
                  <a:gd name="connsiteY6" fmla="*/ 0 h 1164828"/>
                  <a:gd name="connsiteX7" fmla="*/ 428752 w 1167264"/>
                  <a:gd name="connsiteY7" fmla="*/ 20405 h 1164828"/>
                  <a:gd name="connsiteX8" fmla="*/ 311167 w 1167264"/>
                  <a:gd name="connsiteY8" fmla="*/ 67088 h 1164828"/>
                  <a:gd name="connsiteX9" fmla="*/ 206403 w 1167264"/>
                  <a:gd name="connsiteY9" fmla="*/ 137868 h 1164828"/>
                  <a:gd name="connsiteX10" fmla="*/ 119357 w 1167264"/>
                  <a:gd name="connsiteY10" fmla="*/ 229434 h 1164828"/>
                  <a:gd name="connsiteX11" fmla="*/ 54100 w 1167264"/>
                  <a:gd name="connsiteY11" fmla="*/ 337505 h 1164828"/>
                  <a:gd name="connsiteX12" fmla="*/ 13685 w 1167264"/>
                  <a:gd name="connsiteY12" fmla="*/ 457028 h 1164828"/>
                  <a:gd name="connsiteX13" fmla="*/ 0 w 1167264"/>
                  <a:gd name="connsiteY13" fmla="*/ 582413 h 1164828"/>
                  <a:gd name="connsiteX14" fmla="*/ 13685 w 1167264"/>
                  <a:gd name="connsiteY14" fmla="*/ 707803 h 1164828"/>
                  <a:gd name="connsiteX15" fmla="*/ 54100 w 1167264"/>
                  <a:gd name="connsiteY15" fmla="*/ 827324 h 1164828"/>
                  <a:gd name="connsiteX16" fmla="*/ 119357 w 1167264"/>
                  <a:gd name="connsiteY16" fmla="*/ 935396 h 1164828"/>
                  <a:gd name="connsiteX17" fmla="*/ 206403 w 1167264"/>
                  <a:gd name="connsiteY17" fmla="*/ 1026962 h 1164828"/>
                  <a:gd name="connsiteX18" fmla="*/ 311167 w 1167264"/>
                  <a:gd name="connsiteY18" fmla="*/ 1097736 h 1164828"/>
                  <a:gd name="connsiteX19" fmla="*/ 428752 w 1167264"/>
                  <a:gd name="connsiteY19" fmla="*/ 1144425 h 1164828"/>
                  <a:gd name="connsiteX20" fmla="*/ 553660 w 1167264"/>
                  <a:gd name="connsiteY20" fmla="*/ 1164829 h 1164828"/>
                  <a:gd name="connsiteX21" fmla="*/ 680050 w 1167264"/>
                  <a:gd name="connsiteY21" fmla="*/ 1157999 h 1164828"/>
                  <a:gd name="connsiteX22" fmla="*/ 802011 w 1167264"/>
                  <a:gd name="connsiteY22" fmla="*/ 1124258 h 1164828"/>
                  <a:gd name="connsiteX23" fmla="*/ 913842 w 1167264"/>
                  <a:gd name="connsiteY23" fmla="*/ 1065181 h 1164828"/>
                  <a:gd name="connsiteX24" fmla="*/ 1010314 w 1167264"/>
                  <a:gd name="connsiteY24" fmla="*/ 983527 h 1164828"/>
                  <a:gd name="connsiteX25" fmla="*/ 1086910 w 1167264"/>
                  <a:gd name="connsiteY25" fmla="*/ 883120 h 1164828"/>
                  <a:gd name="connsiteX26" fmla="*/ 1140058 w 1167264"/>
                  <a:gd name="connsiteY26" fmla="*/ 768654 h 1164828"/>
                  <a:gd name="connsiteX27" fmla="*/ 1167265 w 1167264"/>
                  <a:gd name="connsiteY27" fmla="*/ 645472 h 1164828"/>
                  <a:gd name="connsiteX28" fmla="*/ 1167265 w 1167264"/>
                  <a:gd name="connsiteY28" fmla="*/ 519351 h 116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7264" h="1164828">
                    <a:moveTo>
                      <a:pt x="1140058" y="396175"/>
                    </a:moveTo>
                    <a:lnTo>
                      <a:pt x="1086910" y="281707"/>
                    </a:lnTo>
                    <a:lnTo>
                      <a:pt x="1010314" y="181299"/>
                    </a:lnTo>
                    <a:lnTo>
                      <a:pt x="913842" y="99648"/>
                    </a:lnTo>
                    <a:lnTo>
                      <a:pt x="802011" y="40570"/>
                    </a:lnTo>
                    <a:lnTo>
                      <a:pt x="680050" y="6828"/>
                    </a:lnTo>
                    <a:lnTo>
                      <a:pt x="553660" y="0"/>
                    </a:lnTo>
                    <a:lnTo>
                      <a:pt x="428752" y="20405"/>
                    </a:lnTo>
                    <a:lnTo>
                      <a:pt x="311167" y="67088"/>
                    </a:lnTo>
                    <a:lnTo>
                      <a:pt x="206403" y="137868"/>
                    </a:lnTo>
                    <a:lnTo>
                      <a:pt x="119357" y="229434"/>
                    </a:lnTo>
                    <a:lnTo>
                      <a:pt x="54100" y="337505"/>
                    </a:lnTo>
                    <a:lnTo>
                      <a:pt x="13685" y="457028"/>
                    </a:lnTo>
                    <a:lnTo>
                      <a:pt x="0" y="582413"/>
                    </a:lnTo>
                    <a:lnTo>
                      <a:pt x="13685" y="707803"/>
                    </a:lnTo>
                    <a:lnTo>
                      <a:pt x="54100" y="827324"/>
                    </a:lnTo>
                    <a:lnTo>
                      <a:pt x="119357" y="935396"/>
                    </a:lnTo>
                    <a:lnTo>
                      <a:pt x="206403" y="1026962"/>
                    </a:lnTo>
                    <a:lnTo>
                      <a:pt x="311167" y="1097736"/>
                    </a:lnTo>
                    <a:lnTo>
                      <a:pt x="428752" y="1144425"/>
                    </a:lnTo>
                    <a:lnTo>
                      <a:pt x="553660" y="1164829"/>
                    </a:lnTo>
                    <a:lnTo>
                      <a:pt x="680050" y="1157999"/>
                    </a:lnTo>
                    <a:lnTo>
                      <a:pt x="802011" y="1124258"/>
                    </a:lnTo>
                    <a:lnTo>
                      <a:pt x="913842" y="1065181"/>
                    </a:lnTo>
                    <a:lnTo>
                      <a:pt x="1010314" y="983527"/>
                    </a:lnTo>
                    <a:lnTo>
                      <a:pt x="1086910" y="883120"/>
                    </a:lnTo>
                    <a:lnTo>
                      <a:pt x="1140058" y="768654"/>
                    </a:lnTo>
                    <a:lnTo>
                      <a:pt x="1167265" y="645472"/>
                    </a:lnTo>
                    <a:lnTo>
                      <a:pt x="1167265" y="51935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5" name="フリーフォーム 144">
                <a:extLst>
                  <a:ext uri="{FF2B5EF4-FFF2-40B4-BE49-F238E27FC236}">
                    <a16:creationId xmlns:a16="http://schemas.microsoft.com/office/drawing/2014/main" id="{7969BEBF-D5CA-7A7E-054B-D9EBF1503DAC}"/>
                  </a:ext>
                </a:extLst>
              </p:cNvPr>
              <p:cNvSpPr/>
              <p:nvPr/>
            </p:nvSpPr>
            <p:spPr>
              <a:xfrm>
                <a:off x="1565601" y="4435817"/>
                <a:ext cx="177360" cy="176734"/>
              </a:xfrm>
              <a:custGeom>
                <a:avLst/>
                <a:gdLst>
                  <a:gd name="connsiteX0" fmla="*/ 76595 w 177360"/>
                  <a:gd name="connsiteY0" fmla="*/ 176735 h 176734"/>
                  <a:gd name="connsiteX1" fmla="*/ 177361 w 177360"/>
                  <a:gd name="connsiteY1" fmla="*/ 100408 h 176734"/>
                  <a:gd name="connsiteX2" fmla="*/ 100766 w 177360"/>
                  <a:gd name="connsiteY2" fmla="*/ 0 h 176734"/>
                  <a:gd name="connsiteX3" fmla="*/ 0 w 177360"/>
                  <a:gd name="connsiteY3" fmla="*/ 76328 h 17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360" h="176734">
                    <a:moveTo>
                      <a:pt x="76595" y="176735"/>
                    </a:moveTo>
                    <a:lnTo>
                      <a:pt x="177361" y="100408"/>
                    </a:lnTo>
                    <a:lnTo>
                      <a:pt x="100766" y="0"/>
                    </a:lnTo>
                    <a:lnTo>
                      <a:pt x="0" y="76328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94818E14-5042-2DA0-8CF4-2E4D3439310F}"/>
                </a:ext>
              </a:extLst>
            </p:cNvPr>
            <p:cNvSpPr/>
            <p:nvPr/>
          </p:nvSpPr>
          <p:spPr>
            <a:xfrm>
              <a:off x="1681452" y="4562888"/>
              <a:ext cx="21863" cy="21785"/>
            </a:xfrm>
            <a:custGeom>
              <a:avLst/>
              <a:gdLst>
                <a:gd name="connsiteX0" fmla="*/ 21863 w 21863"/>
                <a:gd name="connsiteY0" fmla="*/ 10893 h 21785"/>
                <a:gd name="connsiteX1" fmla="*/ 10932 w 21863"/>
                <a:gd name="connsiteY1" fmla="*/ 21785 h 21785"/>
                <a:gd name="connsiteX2" fmla="*/ 0 w 21863"/>
                <a:gd name="connsiteY2" fmla="*/ 10893 h 21785"/>
                <a:gd name="connsiteX3" fmla="*/ 10932 w 21863"/>
                <a:gd name="connsiteY3" fmla="*/ 0 h 21785"/>
                <a:gd name="connsiteX4" fmla="*/ 21863 w 21863"/>
                <a:gd name="connsiteY4" fmla="*/ 10893 h 2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3" h="21785">
                  <a:moveTo>
                    <a:pt x="21863" y="10893"/>
                  </a:moveTo>
                  <a:cubicBezTo>
                    <a:pt x="21863" y="16909"/>
                    <a:pt x="16969" y="21785"/>
                    <a:pt x="10932" y="21785"/>
                  </a:cubicBezTo>
                  <a:cubicBezTo>
                    <a:pt x="4894" y="21785"/>
                    <a:pt x="0" y="16909"/>
                    <a:pt x="0" y="10893"/>
                  </a:cubicBezTo>
                  <a:cubicBezTo>
                    <a:pt x="0" y="4877"/>
                    <a:pt x="4894" y="0"/>
                    <a:pt x="10932" y="0"/>
                  </a:cubicBezTo>
                  <a:cubicBezTo>
                    <a:pt x="16969" y="0"/>
                    <a:pt x="21863" y="4877"/>
                    <a:pt x="21863" y="10893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35" name="グラフィックス 10">
              <a:extLst>
                <a:ext uri="{FF2B5EF4-FFF2-40B4-BE49-F238E27FC236}">
                  <a16:creationId xmlns:a16="http://schemas.microsoft.com/office/drawing/2014/main" id="{263633B9-F24D-9A61-2876-0601BE6A6522}"/>
                </a:ext>
              </a:extLst>
            </p:cNvPr>
            <p:cNvGrpSpPr/>
            <p:nvPr/>
          </p:nvGrpSpPr>
          <p:grpSpPr>
            <a:xfrm>
              <a:off x="2224046" y="4801179"/>
              <a:ext cx="696983" cy="694495"/>
              <a:chOff x="2224046" y="4801179"/>
              <a:chExt cx="696983" cy="694495"/>
            </a:xfrm>
            <a:grpFill/>
          </p:grpSpPr>
          <p:sp>
            <p:nvSpPr>
              <p:cNvPr id="138" name="フリーフォーム 137">
                <a:extLst>
                  <a:ext uri="{FF2B5EF4-FFF2-40B4-BE49-F238E27FC236}">
                    <a16:creationId xmlns:a16="http://schemas.microsoft.com/office/drawing/2014/main" id="{64487AA3-9CAB-3600-52C8-561C5D2AA2DC}"/>
                  </a:ext>
                </a:extLst>
              </p:cNvPr>
              <p:cNvSpPr/>
              <p:nvPr/>
            </p:nvSpPr>
            <p:spPr>
              <a:xfrm>
                <a:off x="2224046" y="4801179"/>
                <a:ext cx="696974" cy="694495"/>
              </a:xfrm>
              <a:custGeom>
                <a:avLst/>
                <a:gdLst>
                  <a:gd name="connsiteX0" fmla="*/ 696974 w 696974"/>
                  <a:gd name="connsiteY0" fmla="*/ 347248 h 694495"/>
                  <a:gd name="connsiteX1" fmla="*/ 348487 w 696974"/>
                  <a:gd name="connsiteY1" fmla="*/ 694496 h 694495"/>
                  <a:gd name="connsiteX2" fmla="*/ 0 w 696974"/>
                  <a:gd name="connsiteY2" fmla="*/ 347248 h 694495"/>
                  <a:gd name="connsiteX3" fmla="*/ 348487 w 696974"/>
                  <a:gd name="connsiteY3" fmla="*/ 0 h 694495"/>
                  <a:gd name="connsiteX4" fmla="*/ 696974 w 696974"/>
                  <a:gd name="connsiteY4" fmla="*/ 347248 h 69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974" h="694495">
                    <a:moveTo>
                      <a:pt x="696974" y="347248"/>
                    </a:moveTo>
                    <a:cubicBezTo>
                      <a:pt x="696974" y="539027"/>
                      <a:pt x="540951" y="694496"/>
                      <a:pt x="348487" y="694496"/>
                    </a:cubicBezTo>
                    <a:cubicBezTo>
                      <a:pt x="156023" y="694496"/>
                      <a:pt x="0" y="539027"/>
                      <a:pt x="0" y="347248"/>
                    </a:cubicBezTo>
                    <a:cubicBezTo>
                      <a:pt x="0" y="155468"/>
                      <a:pt x="156023" y="0"/>
                      <a:pt x="348487" y="0"/>
                    </a:cubicBezTo>
                    <a:cubicBezTo>
                      <a:pt x="540951" y="0"/>
                      <a:pt x="696974" y="155468"/>
                      <a:pt x="696974" y="347248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 138">
                <a:extLst>
                  <a:ext uri="{FF2B5EF4-FFF2-40B4-BE49-F238E27FC236}">
                    <a16:creationId xmlns:a16="http://schemas.microsoft.com/office/drawing/2014/main" id="{B5B9D3AD-AB83-F5E6-568D-03647EEBCCED}"/>
                  </a:ext>
                </a:extLst>
              </p:cNvPr>
              <p:cNvSpPr/>
              <p:nvPr/>
            </p:nvSpPr>
            <p:spPr>
              <a:xfrm>
                <a:off x="2572533" y="5148427"/>
                <a:ext cx="348495" cy="347246"/>
              </a:xfrm>
              <a:custGeom>
                <a:avLst/>
                <a:gdLst>
                  <a:gd name="connsiteX0" fmla="*/ 348496 w 348495"/>
                  <a:gd name="connsiteY0" fmla="*/ 0 h 347246"/>
                  <a:gd name="connsiteX1" fmla="*/ 0 w 348495"/>
                  <a:gd name="connsiteY1" fmla="*/ 0 h 347246"/>
                  <a:gd name="connsiteX2" fmla="*/ 0 w 348495"/>
                  <a:gd name="connsiteY2" fmla="*/ 347247 h 34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495" h="347246">
                    <a:moveTo>
                      <a:pt x="348496" y="0"/>
                    </a:moveTo>
                    <a:lnTo>
                      <a:pt x="0" y="0"/>
                    </a:lnTo>
                    <a:lnTo>
                      <a:pt x="0" y="347247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 139">
                <a:extLst>
                  <a:ext uri="{FF2B5EF4-FFF2-40B4-BE49-F238E27FC236}">
                    <a16:creationId xmlns:a16="http://schemas.microsoft.com/office/drawing/2014/main" id="{3A805EDF-3A37-957A-944D-133173BC7727}"/>
                  </a:ext>
                </a:extLst>
              </p:cNvPr>
              <p:cNvSpPr/>
              <p:nvPr/>
            </p:nvSpPr>
            <p:spPr>
              <a:xfrm>
                <a:off x="2359483" y="5017115"/>
                <a:ext cx="535576" cy="405679"/>
              </a:xfrm>
              <a:custGeom>
                <a:avLst/>
                <a:gdLst>
                  <a:gd name="connsiteX0" fmla="*/ 0 w 535576"/>
                  <a:gd name="connsiteY0" fmla="*/ 405679 h 405679"/>
                  <a:gd name="connsiteX1" fmla="*/ 535576 w 535576"/>
                  <a:gd name="connsiteY1" fmla="*/ 0 h 405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576" h="405679">
                    <a:moveTo>
                      <a:pt x="0" y="405679"/>
                    </a:moveTo>
                    <a:lnTo>
                      <a:pt x="535576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FADA0B2C-2C69-C1A9-F45D-C0E06B606C90}"/>
                </a:ext>
              </a:extLst>
            </p:cNvPr>
            <p:cNvSpPr/>
            <p:nvPr/>
          </p:nvSpPr>
          <p:spPr>
            <a:xfrm>
              <a:off x="1684082" y="4580826"/>
              <a:ext cx="623557" cy="793144"/>
            </a:xfrm>
            <a:custGeom>
              <a:avLst/>
              <a:gdLst>
                <a:gd name="connsiteX0" fmla="*/ 0 w 623557"/>
                <a:gd name="connsiteY0" fmla="*/ 0 h 793144"/>
                <a:gd name="connsiteX1" fmla="*/ 623557 w 623557"/>
                <a:gd name="connsiteY1" fmla="*/ 793145 h 7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3557" h="793144">
                  <a:moveTo>
                    <a:pt x="0" y="0"/>
                  </a:moveTo>
                  <a:lnTo>
                    <a:pt x="623557" y="793145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B20461F2-224C-284E-A197-6C0323F1147D}"/>
                </a:ext>
              </a:extLst>
            </p:cNvPr>
            <p:cNvSpPr/>
            <p:nvPr/>
          </p:nvSpPr>
          <p:spPr>
            <a:xfrm>
              <a:off x="1697353" y="4564075"/>
              <a:ext cx="929062" cy="241228"/>
            </a:xfrm>
            <a:custGeom>
              <a:avLst/>
              <a:gdLst>
                <a:gd name="connsiteX0" fmla="*/ 929062 w 929062"/>
                <a:gd name="connsiteY0" fmla="*/ 241229 h 241228"/>
                <a:gd name="connsiteX1" fmla="*/ 0 w 929062"/>
                <a:gd name="connsiteY1" fmla="*/ 0 h 24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9062" h="241228">
                  <a:moveTo>
                    <a:pt x="929062" y="241229"/>
                  </a:moveTo>
                  <a:lnTo>
                    <a:pt x="0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2AC324C8-11BA-5F08-344F-369FDED396DB}"/>
              </a:ext>
            </a:extLst>
          </p:cNvPr>
          <p:cNvGrpSpPr>
            <a:grpSpLocks noChangeAspect="1"/>
          </p:cNvGrpSpPr>
          <p:nvPr/>
        </p:nvGrpSpPr>
        <p:grpSpPr>
          <a:xfrm>
            <a:off x="3386534" y="4756944"/>
            <a:ext cx="2894926" cy="1537200"/>
            <a:chOff x="3376012" y="4062445"/>
            <a:chExt cx="2649923" cy="1407104"/>
          </a:xfrm>
          <a:solidFill>
            <a:schemeClr val="bg1"/>
          </a:solidFill>
        </p:grpSpPr>
        <p:grpSp>
          <p:nvGrpSpPr>
            <p:cNvPr id="147" name="グラフィックス 10">
              <a:extLst>
                <a:ext uri="{FF2B5EF4-FFF2-40B4-BE49-F238E27FC236}">
                  <a16:creationId xmlns:a16="http://schemas.microsoft.com/office/drawing/2014/main" id="{547327B3-951F-A301-0557-DD1550717CD1}"/>
                </a:ext>
              </a:extLst>
            </p:cNvPr>
            <p:cNvGrpSpPr/>
            <p:nvPr/>
          </p:nvGrpSpPr>
          <p:grpSpPr>
            <a:xfrm>
              <a:off x="3376012" y="4304720"/>
              <a:ext cx="2461109" cy="1164829"/>
              <a:chOff x="3376012" y="4304720"/>
              <a:chExt cx="2461109" cy="1164829"/>
            </a:xfrm>
            <a:grpFill/>
          </p:grpSpPr>
          <p:sp>
            <p:nvSpPr>
              <p:cNvPr id="155" name="フリーフォーム 154">
                <a:extLst>
                  <a:ext uri="{FF2B5EF4-FFF2-40B4-BE49-F238E27FC236}">
                    <a16:creationId xmlns:a16="http://schemas.microsoft.com/office/drawing/2014/main" id="{96CA9839-248B-4D3D-5C57-B9FEB770C982}"/>
                  </a:ext>
                </a:extLst>
              </p:cNvPr>
              <p:cNvSpPr/>
              <p:nvPr/>
            </p:nvSpPr>
            <p:spPr>
              <a:xfrm>
                <a:off x="3376012" y="4304720"/>
                <a:ext cx="1167263" cy="1164829"/>
              </a:xfrm>
              <a:custGeom>
                <a:avLst/>
                <a:gdLst>
                  <a:gd name="connsiteX0" fmla="*/ 1167263 w 1167263"/>
                  <a:gd name="connsiteY0" fmla="*/ 519351 h 1164829"/>
                  <a:gd name="connsiteX1" fmla="*/ 1140056 w 1167263"/>
                  <a:gd name="connsiteY1" fmla="*/ 396175 h 1164829"/>
                  <a:gd name="connsiteX2" fmla="*/ 1086908 w 1167263"/>
                  <a:gd name="connsiteY2" fmla="*/ 281707 h 1164829"/>
                  <a:gd name="connsiteX3" fmla="*/ 1010312 w 1167263"/>
                  <a:gd name="connsiteY3" fmla="*/ 181299 h 1164829"/>
                  <a:gd name="connsiteX4" fmla="*/ 913840 w 1167263"/>
                  <a:gd name="connsiteY4" fmla="*/ 99648 h 1164829"/>
                  <a:gd name="connsiteX5" fmla="*/ 802013 w 1167263"/>
                  <a:gd name="connsiteY5" fmla="*/ 40571 h 1164829"/>
                  <a:gd name="connsiteX6" fmla="*/ 680047 w 1167263"/>
                  <a:gd name="connsiteY6" fmla="*/ 6829 h 1164829"/>
                  <a:gd name="connsiteX7" fmla="*/ 553654 w 1167263"/>
                  <a:gd name="connsiteY7" fmla="*/ 0 h 1164829"/>
                  <a:gd name="connsiteX8" fmla="*/ 428747 w 1167263"/>
                  <a:gd name="connsiteY8" fmla="*/ 20405 h 1164829"/>
                  <a:gd name="connsiteX9" fmla="*/ 311169 w 1167263"/>
                  <a:gd name="connsiteY9" fmla="*/ 67088 h 1164829"/>
                  <a:gd name="connsiteX10" fmla="*/ 206396 w 1167263"/>
                  <a:gd name="connsiteY10" fmla="*/ 137868 h 1164829"/>
                  <a:gd name="connsiteX11" fmla="*/ 119357 w 1167263"/>
                  <a:gd name="connsiteY11" fmla="*/ 229434 h 1164829"/>
                  <a:gd name="connsiteX12" fmla="*/ 54100 w 1167263"/>
                  <a:gd name="connsiteY12" fmla="*/ 337505 h 1164829"/>
                  <a:gd name="connsiteX13" fmla="*/ 13680 w 1167263"/>
                  <a:gd name="connsiteY13" fmla="*/ 457028 h 1164829"/>
                  <a:gd name="connsiteX14" fmla="*/ 0 w 1167263"/>
                  <a:gd name="connsiteY14" fmla="*/ 582413 h 1164829"/>
                  <a:gd name="connsiteX15" fmla="*/ 13680 w 1167263"/>
                  <a:gd name="connsiteY15" fmla="*/ 707795 h 1164829"/>
                  <a:gd name="connsiteX16" fmla="*/ 54100 w 1167263"/>
                  <a:gd name="connsiteY16" fmla="*/ 827325 h 1164829"/>
                  <a:gd name="connsiteX17" fmla="*/ 119357 w 1167263"/>
                  <a:gd name="connsiteY17" fmla="*/ 935387 h 1164829"/>
                  <a:gd name="connsiteX18" fmla="*/ 206396 w 1167263"/>
                  <a:gd name="connsiteY18" fmla="*/ 1026954 h 1164829"/>
                  <a:gd name="connsiteX19" fmla="*/ 311169 w 1167263"/>
                  <a:gd name="connsiteY19" fmla="*/ 1097737 h 1164829"/>
                  <a:gd name="connsiteX20" fmla="*/ 428747 w 1167263"/>
                  <a:gd name="connsiteY20" fmla="*/ 1144426 h 1164829"/>
                  <a:gd name="connsiteX21" fmla="*/ 553654 w 1167263"/>
                  <a:gd name="connsiteY21" fmla="*/ 1164830 h 1164829"/>
                  <a:gd name="connsiteX22" fmla="*/ 680047 w 1167263"/>
                  <a:gd name="connsiteY22" fmla="*/ 1158000 h 1164829"/>
                  <a:gd name="connsiteX23" fmla="*/ 802013 w 1167263"/>
                  <a:gd name="connsiteY23" fmla="*/ 1124259 h 1164829"/>
                  <a:gd name="connsiteX24" fmla="*/ 913840 w 1167263"/>
                  <a:gd name="connsiteY24" fmla="*/ 1065182 h 1164829"/>
                  <a:gd name="connsiteX25" fmla="*/ 1010312 w 1167263"/>
                  <a:gd name="connsiteY25" fmla="*/ 983528 h 1164829"/>
                  <a:gd name="connsiteX26" fmla="*/ 1086908 w 1167263"/>
                  <a:gd name="connsiteY26" fmla="*/ 883121 h 1164829"/>
                  <a:gd name="connsiteX27" fmla="*/ 1140056 w 1167263"/>
                  <a:gd name="connsiteY27" fmla="*/ 768655 h 1164829"/>
                  <a:gd name="connsiteX28" fmla="*/ 1167263 w 1167263"/>
                  <a:gd name="connsiteY28" fmla="*/ 645476 h 116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7263" h="1164829">
                    <a:moveTo>
                      <a:pt x="1167263" y="519351"/>
                    </a:moveTo>
                    <a:lnTo>
                      <a:pt x="1140056" y="396175"/>
                    </a:lnTo>
                    <a:lnTo>
                      <a:pt x="1086908" y="281707"/>
                    </a:lnTo>
                    <a:lnTo>
                      <a:pt x="1010312" y="181299"/>
                    </a:lnTo>
                    <a:lnTo>
                      <a:pt x="913840" y="99648"/>
                    </a:lnTo>
                    <a:lnTo>
                      <a:pt x="802013" y="40571"/>
                    </a:lnTo>
                    <a:lnTo>
                      <a:pt x="680047" y="6829"/>
                    </a:lnTo>
                    <a:lnTo>
                      <a:pt x="553654" y="0"/>
                    </a:lnTo>
                    <a:lnTo>
                      <a:pt x="428747" y="20405"/>
                    </a:lnTo>
                    <a:lnTo>
                      <a:pt x="311169" y="67088"/>
                    </a:lnTo>
                    <a:lnTo>
                      <a:pt x="206396" y="137868"/>
                    </a:lnTo>
                    <a:lnTo>
                      <a:pt x="119357" y="229434"/>
                    </a:lnTo>
                    <a:lnTo>
                      <a:pt x="54100" y="337505"/>
                    </a:lnTo>
                    <a:lnTo>
                      <a:pt x="13680" y="457028"/>
                    </a:lnTo>
                    <a:lnTo>
                      <a:pt x="0" y="582413"/>
                    </a:lnTo>
                    <a:lnTo>
                      <a:pt x="13680" y="707795"/>
                    </a:lnTo>
                    <a:lnTo>
                      <a:pt x="54100" y="827325"/>
                    </a:lnTo>
                    <a:lnTo>
                      <a:pt x="119357" y="935387"/>
                    </a:lnTo>
                    <a:lnTo>
                      <a:pt x="206396" y="1026954"/>
                    </a:lnTo>
                    <a:lnTo>
                      <a:pt x="311169" y="1097737"/>
                    </a:lnTo>
                    <a:lnTo>
                      <a:pt x="428747" y="1144426"/>
                    </a:lnTo>
                    <a:lnTo>
                      <a:pt x="553654" y="1164830"/>
                    </a:lnTo>
                    <a:lnTo>
                      <a:pt x="680047" y="1158000"/>
                    </a:lnTo>
                    <a:lnTo>
                      <a:pt x="802013" y="1124259"/>
                    </a:lnTo>
                    <a:lnTo>
                      <a:pt x="913840" y="1065182"/>
                    </a:lnTo>
                    <a:lnTo>
                      <a:pt x="1010312" y="983528"/>
                    </a:lnTo>
                    <a:lnTo>
                      <a:pt x="1086908" y="883121"/>
                    </a:lnTo>
                    <a:lnTo>
                      <a:pt x="1140056" y="768655"/>
                    </a:lnTo>
                    <a:lnTo>
                      <a:pt x="1167263" y="64547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6" name="フリーフォーム 155">
                <a:extLst>
                  <a:ext uri="{FF2B5EF4-FFF2-40B4-BE49-F238E27FC236}">
                    <a16:creationId xmlns:a16="http://schemas.microsoft.com/office/drawing/2014/main" id="{8202F265-4135-18F0-0000-0DAF3D4069C2}"/>
                  </a:ext>
                </a:extLst>
              </p:cNvPr>
              <p:cNvSpPr/>
              <p:nvPr/>
            </p:nvSpPr>
            <p:spPr>
              <a:xfrm>
                <a:off x="4543275" y="4824071"/>
                <a:ext cx="126582" cy="126125"/>
              </a:xfrm>
              <a:custGeom>
                <a:avLst/>
                <a:gdLst>
                  <a:gd name="connsiteX0" fmla="*/ 0 w 126582"/>
                  <a:gd name="connsiteY0" fmla="*/ 126125 h 126125"/>
                  <a:gd name="connsiteX1" fmla="*/ 126583 w 126582"/>
                  <a:gd name="connsiteY1" fmla="*/ 126125 h 126125"/>
                  <a:gd name="connsiteX2" fmla="*/ 126583 w 126582"/>
                  <a:gd name="connsiteY2" fmla="*/ 0 h 126125"/>
                  <a:gd name="connsiteX3" fmla="*/ 0 w 126582"/>
                  <a:gd name="connsiteY3" fmla="*/ 0 h 12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582" h="126125">
                    <a:moveTo>
                      <a:pt x="0" y="126125"/>
                    </a:moveTo>
                    <a:lnTo>
                      <a:pt x="126583" y="126125"/>
                    </a:lnTo>
                    <a:lnTo>
                      <a:pt x="12658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7" name="フリーフォーム 156">
                <a:extLst>
                  <a:ext uri="{FF2B5EF4-FFF2-40B4-BE49-F238E27FC236}">
                    <a16:creationId xmlns:a16="http://schemas.microsoft.com/office/drawing/2014/main" id="{A185E80B-38AA-1181-B089-A9A7F8E5810A}"/>
                  </a:ext>
                </a:extLst>
              </p:cNvPr>
              <p:cNvSpPr/>
              <p:nvPr/>
            </p:nvSpPr>
            <p:spPr>
              <a:xfrm>
                <a:off x="4669849" y="4304720"/>
                <a:ext cx="1167272" cy="1164829"/>
              </a:xfrm>
              <a:custGeom>
                <a:avLst/>
                <a:gdLst>
                  <a:gd name="connsiteX0" fmla="*/ 0 w 1167272"/>
                  <a:gd name="connsiteY0" fmla="*/ 645476 h 1164829"/>
                  <a:gd name="connsiteX1" fmla="*/ 27207 w 1167272"/>
                  <a:gd name="connsiteY1" fmla="*/ 768655 h 1164829"/>
                  <a:gd name="connsiteX2" fmla="*/ 80356 w 1167272"/>
                  <a:gd name="connsiteY2" fmla="*/ 883121 h 1164829"/>
                  <a:gd name="connsiteX3" fmla="*/ 156960 w 1167272"/>
                  <a:gd name="connsiteY3" fmla="*/ 983528 h 1164829"/>
                  <a:gd name="connsiteX4" fmla="*/ 253433 w 1167272"/>
                  <a:gd name="connsiteY4" fmla="*/ 1065182 h 1164829"/>
                  <a:gd name="connsiteX5" fmla="*/ 365260 w 1167272"/>
                  <a:gd name="connsiteY5" fmla="*/ 1124259 h 1164829"/>
                  <a:gd name="connsiteX6" fmla="*/ 487216 w 1167272"/>
                  <a:gd name="connsiteY6" fmla="*/ 1158000 h 1164829"/>
                  <a:gd name="connsiteX7" fmla="*/ 613609 w 1167272"/>
                  <a:gd name="connsiteY7" fmla="*/ 1164830 h 1164829"/>
                  <a:gd name="connsiteX8" fmla="*/ 738517 w 1167272"/>
                  <a:gd name="connsiteY8" fmla="*/ 1144426 h 1164829"/>
                  <a:gd name="connsiteX9" fmla="*/ 856103 w 1167272"/>
                  <a:gd name="connsiteY9" fmla="*/ 1097737 h 1164829"/>
                  <a:gd name="connsiteX10" fmla="*/ 960867 w 1167272"/>
                  <a:gd name="connsiteY10" fmla="*/ 1026954 h 1164829"/>
                  <a:gd name="connsiteX11" fmla="*/ 1047915 w 1167272"/>
                  <a:gd name="connsiteY11" fmla="*/ 935387 h 1164829"/>
                  <a:gd name="connsiteX12" fmla="*/ 1113173 w 1167272"/>
                  <a:gd name="connsiteY12" fmla="*/ 827325 h 1164829"/>
                  <a:gd name="connsiteX13" fmla="*/ 1153584 w 1167272"/>
                  <a:gd name="connsiteY13" fmla="*/ 707795 h 1164829"/>
                  <a:gd name="connsiteX14" fmla="*/ 1167273 w 1167272"/>
                  <a:gd name="connsiteY14" fmla="*/ 582413 h 1164829"/>
                  <a:gd name="connsiteX15" fmla="*/ 1153584 w 1167272"/>
                  <a:gd name="connsiteY15" fmla="*/ 457028 h 1164829"/>
                  <a:gd name="connsiteX16" fmla="*/ 1113173 w 1167272"/>
                  <a:gd name="connsiteY16" fmla="*/ 337505 h 1164829"/>
                  <a:gd name="connsiteX17" fmla="*/ 1047915 w 1167272"/>
                  <a:gd name="connsiteY17" fmla="*/ 229434 h 1164829"/>
                  <a:gd name="connsiteX18" fmla="*/ 960867 w 1167272"/>
                  <a:gd name="connsiteY18" fmla="*/ 137868 h 1164829"/>
                  <a:gd name="connsiteX19" fmla="*/ 856103 w 1167272"/>
                  <a:gd name="connsiteY19" fmla="*/ 67088 h 1164829"/>
                  <a:gd name="connsiteX20" fmla="*/ 738517 w 1167272"/>
                  <a:gd name="connsiteY20" fmla="*/ 20405 h 1164829"/>
                  <a:gd name="connsiteX21" fmla="*/ 613609 w 1167272"/>
                  <a:gd name="connsiteY21" fmla="*/ 0 h 1164829"/>
                  <a:gd name="connsiteX22" fmla="*/ 487216 w 1167272"/>
                  <a:gd name="connsiteY22" fmla="*/ 6829 h 1164829"/>
                  <a:gd name="connsiteX23" fmla="*/ 365260 w 1167272"/>
                  <a:gd name="connsiteY23" fmla="*/ 40571 h 1164829"/>
                  <a:gd name="connsiteX24" fmla="*/ 253433 w 1167272"/>
                  <a:gd name="connsiteY24" fmla="*/ 99648 h 1164829"/>
                  <a:gd name="connsiteX25" fmla="*/ 156960 w 1167272"/>
                  <a:gd name="connsiteY25" fmla="*/ 181299 h 1164829"/>
                  <a:gd name="connsiteX26" fmla="*/ 80356 w 1167272"/>
                  <a:gd name="connsiteY26" fmla="*/ 281707 h 1164829"/>
                  <a:gd name="connsiteX27" fmla="*/ 27207 w 1167272"/>
                  <a:gd name="connsiteY27" fmla="*/ 396175 h 1164829"/>
                  <a:gd name="connsiteX28" fmla="*/ 0 w 1167272"/>
                  <a:gd name="connsiteY28" fmla="*/ 519351 h 116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7272" h="1164829">
                    <a:moveTo>
                      <a:pt x="0" y="645476"/>
                    </a:moveTo>
                    <a:lnTo>
                      <a:pt x="27207" y="768655"/>
                    </a:lnTo>
                    <a:lnTo>
                      <a:pt x="80356" y="883121"/>
                    </a:lnTo>
                    <a:lnTo>
                      <a:pt x="156960" y="983528"/>
                    </a:lnTo>
                    <a:lnTo>
                      <a:pt x="253433" y="1065182"/>
                    </a:lnTo>
                    <a:lnTo>
                      <a:pt x="365260" y="1124259"/>
                    </a:lnTo>
                    <a:lnTo>
                      <a:pt x="487216" y="1158000"/>
                    </a:lnTo>
                    <a:lnTo>
                      <a:pt x="613609" y="1164830"/>
                    </a:lnTo>
                    <a:lnTo>
                      <a:pt x="738517" y="1144426"/>
                    </a:lnTo>
                    <a:lnTo>
                      <a:pt x="856103" y="1097737"/>
                    </a:lnTo>
                    <a:lnTo>
                      <a:pt x="960867" y="1026954"/>
                    </a:lnTo>
                    <a:lnTo>
                      <a:pt x="1047915" y="935387"/>
                    </a:lnTo>
                    <a:lnTo>
                      <a:pt x="1113173" y="827325"/>
                    </a:lnTo>
                    <a:lnTo>
                      <a:pt x="1153584" y="707795"/>
                    </a:lnTo>
                    <a:lnTo>
                      <a:pt x="1167273" y="582413"/>
                    </a:lnTo>
                    <a:lnTo>
                      <a:pt x="1153584" y="457028"/>
                    </a:lnTo>
                    <a:lnTo>
                      <a:pt x="1113173" y="337505"/>
                    </a:lnTo>
                    <a:lnTo>
                      <a:pt x="1047915" y="229434"/>
                    </a:lnTo>
                    <a:lnTo>
                      <a:pt x="960867" y="137868"/>
                    </a:lnTo>
                    <a:lnTo>
                      <a:pt x="856103" y="67088"/>
                    </a:lnTo>
                    <a:lnTo>
                      <a:pt x="738517" y="20405"/>
                    </a:lnTo>
                    <a:lnTo>
                      <a:pt x="613609" y="0"/>
                    </a:lnTo>
                    <a:lnTo>
                      <a:pt x="487216" y="6829"/>
                    </a:lnTo>
                    <a:lnTo>
                      <a:pt x="365260" y="40571"/>
                    </a:lnTo>
                    <a:lnTo>
                      <a:pt x="253433" y="99648"/>
                    </a:lnTo>
                    <a:lnTo>
                      <a:pt x="156960" y="181299"/>
                    </a:lnTo>
                    <a:lnTo>
                      <a:pt x="80356" y="281707"/>
                    </a:lnTo>
                    <a:lnTo>
                      <a:pt x="27207" y="396175"/>
                    </a:lnTo>
                    <a:lnTo>
                      <a:pt x="0" y="51935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F9B38A7D-1FE1-1C75-D5CD-0899F97F80EB}"/>
                  </a:ext>
                </a:extLst>
              </p:cNvPr>
              <p:cNvSpPr/>
              <p:nvPr/>
            </p:nvSpPr>
            <p:spPr>
              <a:xfrm>
                <a:off x="4582191" y="5073376"/>
                <a:ext cx="168022" cy="167424"/>
              </a:xfrm>
              <a:custGeom>
                <a:avLst/>
                <a:gdLst>
                  <a:gd name="connsiteX0" fmla="*/ 114874 w 168022"/>
                  <a:gd name="connsiteY0" fmla="*/ 0 h 167424"/>
                  <a:gd name="connsiteX1" fmla="*/ 0 w 168022"/>
                  <a:gd name="connsiteY1" fmla="*/ 52950 h 167424"/>
                  <a:gd name="connsiteX2" fmla="*/ 53148 w 168022"/>
                  <a:gd name="connsiteY2" fmla="*/ 167424 h 167424"/>
                  <a:gd name="connsiteX3" fmla="*/ 168022 w 168022"/>
                  <a:gd name="connsiteY3" fmla="*/ 114465 h 16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022" h="167424">
                    <a:moveTo>
                      <a:pt x="114874" y="0"/>
                    </a:moveTo>
                    <a:lnTo>
                      <a:pt x="0" y="52950"/>
                    </a:lnTo>
                    <a:lnTo>
                      <a:pt x="53148" y="167424"/>
                    </a:lnTo>
                    <a:lnTo>
                      <a:pt x="168022" y="11446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285A8764-59BA-EFE3-63F0-26296E7F6230}"/>
                  </a:ext>
                </a:extLst>
              </p:cNvPr>
              <p:cNvSpPr/>
              <p:nvPr/>
            </p:nvSpPr>
            <p:spPr>
              <a:xfrm>
                <a:off x="4529043" y="4958901"/>
                <a:ext cx="168022" cy="167433"/>
              </a:xfrm>
              <a:custGeom>
                <a:avLst/>
                <a:gdLst>
                  <a:gd name="connsiteX0" fmla="*/ 168022 w 168022"/>
                  <a:gd name="connsiteY0" fmla="*/ 114475 h 167433"/>
                  <a:gd name="connsiteX1" fmla="*/ 114874 w 168022"/>
                  <a:gd name="connsiteY1" fmla="*/ 0 h 167433"/>
                  <a:gd name="connsiteX2" fmla="*/ 0 w 168022"/>
                  <a:gd name="connsiteY2" fmla="*/ 52959 h 167433"/>
                  <a:gd name="connsiteX3" fmla="*/ 53148 w 168022"/>
                  <a:gd name="connsiteY3" fmla="*/ 167434 h 16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022" h="167433">
                    <a:moveTo>
                      <a:pt x="168022" y="114475"/>
                    </a:moveTo>
                    <a:lnTo>
                      <a:pt x="114874" y="0"/>
                    </a:lnTo>
                    <a:lnTo>
                      <a:pt x="0" y="52959"/>
                    </a:lnTo>
                    <a:lnTo>
                      <a:pt x="53148" y="16743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6F9BCA32-F07A-DF57-577B-D85E47FA91C2}"/>
                </a:ext>
              </a:extLst>
            </p:cNvPr>
            <p:cNvSpPr/>
            <p:nvPr/>
          </p:nvSpPr>
          <p:spPr>
            <a:xfrm>
              <a:off x="4518112" y="5001309"/>
              <a:ext cx="21863" cy="21785"/>
            </a:xfrm>
            <a:custGeom>
              <a:avLst/>
              <a:gdLst>
                <a:gd name="connsiteX0" fmla="*/ 21863 w 21863"/>
                <a:gd name="connsiteY0" fmla="*/ 10893 h 21785"/>
                <a:gd name="connsiteX1" fmla="*/ 10932 w 21863"/>
                <a:gd name="connsiteY1" fmla="*/ 21786 h 21785"/>
                <a:gd name="connsiteX2" fmla="*/ 0 w 21863"/>
                <a:gd name="connsiteY2" fmla="*/ 10893 h 21785"/>
                <a:gd name="connsiteX3" fmla="*/ 10932 w 21863"/>
                <a:gd name="connsiteY3" fmla="*/ 0 h 21785"/>
                <a:gd name="connsiteX4" fmla="*/ 21863 w 21863"/>
                <a:gd name="connsiteY4" fmla="*/ 10893 h 2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3" h="21785">
                  <a:moveTo>
                    <a:pt x="21863" y="10893"/>
                  </a:moveTo>
                  <a:cubicBezTo>
                    <a:pt x="21863" y="16909"/>
                    <a:pt x="16969" y="21786"/>
                    <a:pt x="10932" y="21786"/>
                  </a:cubicBezTo>
                  <a:cubicBezTo>
                    <a:pt x="4894" y="21786"/>
                    <a:pt x="0" y="16909"/>
                    <a:pt x="0" y="10893"/>
                  </a:cubicBezTo>
                  <a:cubicBezTo>
                    <a:pt x="0" y="4877"/>
                    <a:pt x="4894" y="0"/>
                    <a:pt x="10932" y="0"/>
                  </a:cubicBezTo>
                  <a:cubicBezTo>
                    <a:pt x="16969" y="0"/>
                    <a:pt x="21863" y="4877"/>
                    <a:pt x="21863" y="10893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9" name="グラフィックス 10">
              <a:extLst>
                <a:ext uri="{FF2B5EF4-FFF2-40B4-BE49-F238E27FC236}">
                  <a16:creationId xmlns:a16="http://schemas.microsoft.com/office/drawing/2014/main" id="{DF0A86C6-D00D-D064-0A04-B5E0FD799338}"/>
                </a:ext>
              </a:extLst>
            </p:cNvPr>
            <p:cNvGrpSpPr/>
            <p:nvPr/>
          </p:nvGrpSpPr>
          <p:grpSpPr>
            <a:xfrm>
              <a:off x="5328961" y="4062445"/>
              <a:ext cx="696974" cy="694495"/>
              <a:chOff x="5328961" y="4062445"/>
              <a:chExt cx="696974" cy="694495"/>
            </a:xfrm>
            <a:grpFill/>
          </p:grpSpPr>
          <p:sp>
            <p:nvSpPr>
              <p:cNvPr id="152" name="フリーフォーム 151">
                <a:extLst>
                  <a:ext uri="{FF2B5EF4-FFF2-40B4-BE49-F238E27FC236}">
                    <a16:creationId xmlns:a16="http://schemas.microsoft.com/office/drawing/2014/main" id="{C6C32370-4E4A-7AF2-D7B7-7BB3C29C1218}"/>
                  </a:ext>
                </a:extLst>
              </p:cNvPr>
              <p:cNvSpPr/>
              <p:nvPr/>
            </p:nvSpPr>
            <p:spPr>
              <a:xfrm>
                <a:off x="5328961" y="4062445"/>
                <a:ext cx="696974" cy="694495"/>
              </a:xfrm>
              <a:custGeom>
                <a:avLst/>
                <a:gdLst>
                  <a:gd name="connsiteX0" fmla="*/ 696975 w 696974"/>
                  <a:gd name="connsiteY0" fmla="*/ 347248 h 694495"/>
                  <a:gd name="connsiteX1" fmla="*/ 348487 w 696974"/>
                  <a:gd name="connsiteY1" fmla="*/ 694495 h 694495"/>
                  <a:gd name="connsiteX2" fmla="*/ 0 w 696974"/>
                  <a:gd name="connsiteY2" fmla="*/ 347248 h 694495"/>
                  <a:gd name="connsiteX3" fmla="*/ 348487 w 696974"/>
                  <a:gd name="connsiteY3" fmla="*/ 0 h 694495"/>
                  <a:gd name="connsiteX4" fmla="*/ 696975 w 696974"/>
                  <a:gd name="connsiteY4" fmla="*/ 347248 h 69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974" h="694495">
                    <a:moveTo>
                      <a:pt x="696975" y="347248"/>
                    </a:moveTo>
                    <a:cubicBezTo>
                      <a:pt x="696975" y="539027"/>
                      <a:pt x="540951" y="694495"/>
                      <a:pt x="348487" y="694495"/>
                    </a:cubicBezTo>
                    <a:cubicBezTo>
                      <a:pt x="156023" y="694495"/>
                      <a:pt x="0" y="539027"/>
                      <a:pt x="0" y="347248"/>
                    </a:cubicBezTo>
                    <a:cubicBezTo>
                      <a:pt x="0" y="155468"/>
                      <a:pt x="156023" y="0"/>
                      <a:pt x="348487" y="0"/>
                    </a:cubicBezTo>
                    <a:cubicBezTo>
                      <a:pt x="540951" y="0"/>
                      <a:pt x="696975" y="155468"/>
                      <a:pt x="696975" y="347248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3" name="フリーフォーム 152">
                <a:extLst>
                  <a:ext uri="{FF2B5EF4-FFF2-40B4-BE49-F238E27FC236}">
                    <a16:creationId xmlns:a16="http://schemas.microsoft.com/office/drawing/2014/main" id="{DACB2C54-DE1C-036B-0F0C-3FD0AFD03739}"/>
                  </a:ext>
                </a:extLst>
              </p:cNvPr>
              <p:cNvSpPr/>
              <p:nvPr/>
            </p:nvSpPr>
            <p:spPr>
              <a:xfrm>
                <a:off x="5706235" y="4107699"/>
                <a:ext cx="143156" cy="648058"/>
              </a:xfrm>
              <a:custGeom>
                <a:avLst/>
                <a:gdLst>
                  <a:gd name="connsiteX0" fmla="*/ 0 w 143156"/>
                  <a:gd name="connsiteY0" fmla="*/ 648059 h 648058"/>
                  <a:gd name="connsiteX1" fmla="*/ 143157 w 143156"/>
                  <a:gd name="connsiteY1" fmla="*/ 0 h 64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156" h="648058">
                    <a:moveTo>
                      <a:pt x="0" y="648059"/>
                    </a:moveTo>
                    <a:lnTo>
                      <a:pt x="143157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4" name="フリーフォーム 153">
                <a:extLst>
                  <a:ext uri="{FF2B5EF4-FFF2-40B4-BE49-F238E27FC236}">
                    <a16:creationId xmlns:a16="http://schemas.microsoft.com/office/drawing/2014/main" id="{2FE1AAB4-11AE-30F9-34FC-72E5E5A9E576}"/>
                  </a:ext>
                </a:extLst>
              </p:cNvPr>
              <p:cNvSpPr/>
              <p:nvPr/>
            </p:nvSpPr>
            <p:spPr>
              <a:xfrm>
                <a:off x="5677448" y="4211768"/>
                <a:ext cx="286351" cy="500509"/>
              </a:xfrm>
              <a:custGeom>
                <a:avLst/>
                <a:gdLst>
                  <a:gd name="connsiteX0" fmla="*/ 286352 w 286351"/>
                  <a:gd name="connsiteY0" fmla="*/ 0 h 500509"/>
                  <a:gd name="connsiteX1" fmla="*/ 0 w 286351"/>
                  <a:gd name="connsiteY1" fmla="*/ 132012 h 500509"/>
                  <a:gd name="connsiteX2" fmla="*/ 171087 w 286351"/>
                  <a:gd name="connsiteY2" fmla="*/ 500510 h 500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351" h="500509">
                    <a:moveTo>
                      <a:pt x="286352" y="0"/>
                    </a:moveTo>
                    <a:lnTo>
                      <a:pt x="0" y="132012"/>
                    </a:lnTo>
                    <a:lnTo>
                      <a:pt x="171087" y="500510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7A20FAB5-8AAC-632C-2B89-8D4509E4287D}"/>
                </a:ext>
              </a:extLst>
            </p:cNvPr>
            <p:cNvSpPr/>
            <p:nvPr/>
          </p:nvSpPr>
          <p:spPr>
            <a:xfrm>
              <a:off x="4522208" y="4146588"/>
              <a:ext cx="927805" cy="857152"/>
            </a:xfrm>
            <a:custGeom>
              <a:avLst/>
              <a:gdLst>
                <a:gd name="connsiteX0" fmla="*/ 927806 w 927805"/>
                <a:gd name="connsiteY0" fmla="*/ 0 h 857152"/>
                <a:gd name="connsiteX1" fmla="*/ 0 w 927805"/>
                <a:gd name="connsiteY1" fmla="*/ 857152 h 85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7805" h="857152">
                  <a:moveTo>
                    <a:pt x="927806" y="0"/>
                  </a:moveTo>
                  <a:lnTo>
                    <a:pt x="0" y="857152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6603FC9D-47E5-DB76-D6D1-F434AE92F6CB}"/>
                </a:ext>
              </a:extLst>
            </p:cNvPr>
            <p:cNvSpPr/>
            <p:nvPr/>
          </p:nvSpPr>
          <p:spPr>
            <a:xfrm>
              <a:off x="4531081" y="4753492"/>
              <a:ext cx="1195584" cy="269399"/>
            </a:xfrm>
            <a:custGeom>
              <a:avLst/>
              <a:gdLst>
                <a:gd name="connsiteX0" fmla="*/ 1195584 w 1195584"/>
                <a:gd name="connsiteY0" fmla="*/ 0 h 269399"/>
                <a:gd name="connsiteX1" fmla="*/ 0 w 1195584"/>
                <a:gd name="connsiteY1" fmla="*/ 269400 h 26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584" h="269399">
                  <a:moveTo>
                    <a:pt x="1195584" y="0"/>
                  </a:moveTo>
                  <a:lnTo>
                    <a:pt x="0" y="26940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40A6E4AA-C1EB-D87D-2310-97E21F2A703D}"/>
                  </a:ext>
                </a:extLst>
              </p:cNvPr>
              <p:cNvSpPr txBox="1"/>
              <p:nvPr/>
            </p:nvSpPr>
            <p:spPr>
              <a:xfrm>
                <a:off x="563879" y="2276816"/>
                <a:ext cx="1151417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≥24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40A6E4AA-C1EB-D87D-2310-97E21F2A7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" y="2276816"/>
                <a:ext cx="1151417" cy="468000"/>
              </a:xfrm>
              <a:prstGeom prst="rect">
                <a:avLst/>
              </a:prstGeom>
              <a:blipFill>
                <a:blip r:embed="rId3"/>
                <a:stretch>
                  <a:fillRect t="-7500" r="-11702" b="-225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6C57208B-77E8-C6BD-D2B5-11F3978375E6}"/>
                  </a:ext>
                </a:extLst>
              </p:cNvPr>
              <p:cNvSpPr txBox="1"/>
              <p:nvPr/>
            </p:nvSpPr>
            <p:spPr>
              <a:xfrm>
                <a:off x="3441755" y="2276816"/>
                <a:ext cx="1151417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≥26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6C57208B-77E8-C6BD-D2B5-11F39783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55" y="2276816"/>
                <a:ext cx="1151417" cy="468000"/>
              </a:xfrm>
              <a:prstGeom prst="rect">
                <a:avLst/>
              </a:prstGeom>
              <a:blipFill>
                <a:blip r:embed="rId4"/>
                <a:stretch>
                  <a:fillRect t="-7500" r="-12903" b="-225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83A246BF-1324-A175-0984-DBEC7304F02E}"/>
                  </a:ext>
                </a:extLst>
              </p:cNvPr>
              <p:cNvSpPr txBox="1"/>
              <p:nvPr/>
            </p:nvSpPr>
            <p:spPr>
              <a:xfrm>
                <a:off x="6237454" y="2276816"/>
                <a:ext cx="1151417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≥28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83A246BF-1324-A175-0984-DBEC7304F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54" y="2276816"/>
                <a:ext cx="1151417" cy="468000"/>
              </a:xfrm>
              <a:prstGeom prst="rect">
                <a:avLst/>
              </a:prstGeom>
              <a:blipFill>
                <a:blip r:embed="rId5"/>
                <a:stretch>
                  <a:fillRect t="-7500" r="-11702" b="-225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668E1C69-FBED-E34C-666C-9F39E64E9849}"/>
                  </a:ext>
                </a:extLst>
              </p:cNvPr>
              <p:cNvSpPr txBox="1"/>
              <p:nvPr/>
            </p:nvSpPr>
            <p:spPr>
              <a:xfrm>
                <a:off x="6380166" y="5826144"/>
                <a:ext cx="1151417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≥29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668E1C69-FBED-E34C-666C-9F39E64E9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166" y="5826144"/>
                <a:ext cx="1151417" cy="468000"/>
              </a:xfrm>
              <a:prstGeom prst="rect">
                <a:avLst/>
              </a:prstGeom>
              <a:blipFill>
                <a:blip r:embed="rId6"/>
                <a:stretch>
                  <a:fillRect t="-4878" r="-11702" b="-1951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円形吹き出し 170">
            <a:extLst>
              <a:ext uri="{FF2B5EF4-FFF2-40B4-BE49-F238E27FC236}">
                <a16:creationId xmlns:a16="http://schemas.microsoft.com/office/drawing/2014/main" id="{CB3C01EC-5630-AC43-6D55-8AFA38BDFDEA}"/>
              </a:ext>
            </a:extLst>
          </p:cNvPr>
          <p:cNvSpPr/>
          <p:nvPr/>
        </p:nvSpPr>
        <p:spPr>
          <a:xfrm>
            <a:off x="2891812" y="4072175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6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72" name="円形吹き出し 171">
            <a:extLst>
              <a:ext uri="{FF2B5EF4-FFF2-40B4-BE49-F238E27FC236}">
                <a16:creationId xmlns:a16="http://schemas.microsoft.com/office/drawing/2014/main" id="{6DB9A8A9-4B32-AC92-8C12-1A2E0F885D9A}"/>
              </a:ext>
            </a:extLst>
          </p:cNvPr>
          <p:cNvSpPr/>
          <p:nvPr/>
        </p:nvSpPr>
        <p:spPr>
          <a:xfrm>
            <a:off x="5526489" y="4070470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7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73" name="円形吹き出し 172">
            <a:extLst>
              <a:ext uri="{FF2B5EF4-FFF2-40B4-BE49-F238E27FC236}">
                <a16:creationId xmlns:a16="http://schemas.microsoft.com/office/drawing/2014/main" id="{6AC80717-F3F7-4884-0E83-0A7BA1B0D993}"/>
              </a:ext>
            </a:extLst>
          </p:cNvPr>
          <p:cNvSpPr/>
          <p:nvPr/>
        </p:nvSpPr>
        <p:spPr>
          <a:xfrm>
            <a:off x="8314852" y="4069375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8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74" name="円形吹き出し 173">
            <a:extLst>
              <a:ext uri="{FF2B5EF4-FFF2-40B4-BE49-F238E27FC236}">
                <a16:creationId xmlns:a16="http://schemas.microsoft.com/office/drawing/2014/main" id="{71A76FBC-E557-8D39-DA4D-FAC871FC735F}"/>
              </a:ext>
            </a:extLst>
          </p:cNvPr>
          <p:cNvSpPr/>
          <p:nvPr/>
        </p:nvSpPr>
        <p:spPr>
          <a:xfrm>
            <a:off x="1501083" y="6106042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5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75" name="円形吹き出し 174">
            <a:extLst>
              <a:ext uri="{FF2B5EF4-FFF2-40B4-BE49-F238E27FC236}">
                <a16:creationId xmlns:a16="http://schemas.microsoft.com/office/drawing/2014/main" id="{E1216A56-94C4-E91B-E1EF-ADD17C347490}"/>
              </a:ext>
            </a:extLst>
          </p:cNvPr>
          <p:cNvSpPr/>
          <p:nvPr/>
        </p:nvSpPr>
        <p:spPr>
          <a:xfrm>
            <a:off x="4428717" y="6106042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5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7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5" grpId="0" animBg="1"/>
      <p:bldP spid="164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4A6CD-71EC-A4CE-88D7-20B8708AC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E1709-5C12-F595-58F6-DF700367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Cause of the sharp percentage drop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C0A0A1-C046-349E-02A8-00DFA24A9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A376D272-0E98-7BEC-A278-A1A9E106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11558" r="9335" b="6500"/>
          <a:stretch/>
        </p:blipFill>
        <p:spPr>
          <a:xfrm>
            <a:off x="778500" y="1290809"/>
            <a:ext cx="7981620" cy="4729737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AD1189-5FC8-9D5E-B725-A2F6463A3D44}"/>
              </a:ext>
            </a:extLst>
          </p:cNvPr>
          <p:cNvCxnSpPr>
            <a:cxnSpLocks/>
          </p:cNvCxnSpPr>
          <p:nvPr/>
        </p:nvCxnSpPr>
        <p:spPr>
          <a:xfrm flipV="1">
            <a:off x="3073092" y="2023353"/>
            <a:ext cx="0" cy="3738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D93DCCD-9E9C-DAE3-35CD-050D3DF48F36}"/>
              </a:ext>
            </a:extLst>
          </p:cNvPr>
          <p:cNvCxnSpPr>
            <a:cxnSpLocks/>
          </p:cNvCxnSpPr>
          <p:nvPr/>
        </p:nvCxnSpPr>
        <p:spPr>
          <a:xfrm flipV="1">
            <a:off x="3156257" y="5009745"/>
            <a:ext cx="0" cy="75162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形吹き出し 7">
                <a:extLst>
                  <a:ext uri="{FF2B5EF4-FFF2-40B4-BE49-F238E27FC236}">
                    <a16:creationId xmlns:a16="http://schemas.microsoft.com/office/drawing/2014/main" id="{0FB93C4E-9348-F593-C529-0F15DAC76465}"/>
                  </a:ext>
                </a:extLst>
              </p:cNvPr>
              <p:cNvSpPr/>
              <p:nvPr/>
            </p:nvSpPr>
            <p:spPr>
              <a:xfrm>
                <a:off x="1772765" y="2023353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8" name="円形吹き出し 7">
                <a:extLst>
                  <a:ext uri="{FF2B5EF4-FFF2-40B4-BE49-F238E27FC236}">
                    <a16:creationId xmlns:a16="http://schemas.microsoft.com/office/drawing/2014/main" id="{EDD50FDD-D3BF-F819-FCEE-FB5DAF8D6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65" y="2023353"/>
                <a:ext cx="1129515" cy="510485"/>
              </a:xfrm>
              <a:prstGeom prst="wedgeEllipseCallout">
                <a:avLst>
                  <a:gd name="adj1" fmla="val 56732"/>
                  <a:gd name="adj2" fmla="val -4740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円形吹き出し 8">
                <a:extLst>
                  <a:ext uri="{FF2B5EF4-FFF2-40B4-BE49-F238E27FC236}">
                    <a16:creationId xmlns:a16="http://schemas.microsoft.com/office/drawing/2014/main" id="{30D5967A-7F6C-2FC2-FA5D-4D730204FD27}"/>
                  </a:ext>
                </a:extLst>
              </p:cNvPr>
              <p:cNvSpPr/>
              <p:nvPr/>
            </p:nvSpPr>
            <p:spPr>
              <a:xfrm>
                <a:off x="3331408" y="4337887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8.9%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9" name="円形吹き出し 8">
                <a:extLst>
                  <a:ext uri="{FF2B5EF4-FFF2-40B4-BE49-F238E27FC236}">
                    <a16:creationId xmlns:a16="http://schemas.microsoft.com/office/drawing/2014/main" id="{33FA9ADD-4A91-74BA-DC7C-7AB0CFDB5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08" y="4337887"/>
                <a:ext cx="1129515" cy="510485"/>
              </a:xfrm>
              <a:prstGeom prst="wedgeEllipseCallout">
                <a:avLst>
                  <a:gd name="adj1" fmla="val -57415"/>
                  <a:gd name="adj2" fmla="val 61044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A5C1E68-47CF-C814-EE55-E39A98D108D7}"/>
              </a:ext>
            </a:extLst>
          </p:cNvPr>
          <p:cNvCxnSpPr>
            <a:cxnSpLocks/>
          </p:cNvCxnSpPr>
          <p:nvPr/>
        </p:nvCxnSpPr>
        <p:spPr>
          <a:xfrm flipV="1">
            <a:off x="6963082" y="5720945"/>
            <a:ext cx="0" cy="3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1C2FE45-353C-518B-7B80-E272E811F8D5}"/>
              </a:ext>
            </a:extLst>
          </p:cNvPr>
          <p:cNvCxnSpPr>
            <a:cxnSpLocks/>
          </p:cNvCxnSpPr>
          <p:nvPr/>
        </p:nvCxnSpPr>
        <p:spPr>
          <a:xfrm flipV="1">
            <a:off x="8200244" y="5741228"/>
            <a:ext cx="0" cy="18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BF7A9DB7-9C8B-2334-6637-EA24BE75DF7B}"/>
                  </a:ext>
                </a:extLst>
              </p:cNvPr>
              <p:cNvSpPr/>
              <p:nvPr/>
            </p:nvSpPr>
            <p:spPr>
              <a:xfrm>
                <a:off x="5709864" y="5033654"/>
                <a:ext cx="1129515" cy="510485"/>
              </a:xfrm>
              <a:prstGeom prst="wedgeEllipseCallout">
                <a:avLst>
                  <a:gd name="adj1" fmla="val 57759"/>
                  <a:gd name="adj2" fmla="val 721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.0%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2" name="円形吹き出し 11">
                <a:extLst>
                  <a:ext uri="{FF2B5EF4-FFF2-40B4-BE49-F238E27FC236}">
                    <a16:creationId xmlns:a16="http://schemas.microsoft.com/office/drawing/2014/main" id="{C74993C2-9174-2015-7A33-AA2CFF44B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64" y="5033654"/>
                <a:ext cx="1129515" cy="510485"/>
              </a:xfrm>
              <a:prstGeom prst="wedgeEllipseCallout">
                <a:avLst>
                  <a:gd name="adj1" fmla="val 57759"/>
                  <a:gd name="adj2" fmla="val 7212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23878901-F931-7719-FB11-F70F4B2AECB8}"/>
                  </a:ext>
                </a:extLst>
              </p:cNvPr>
              <p:cNvSpPr/>
              <p:nvPr/>
            </p:nvSpPr>
            <p:spPr>
              <a:xfrm>
                <a:off x="6971354" y="5033654"/>
                <a:ext cx="1129515" cy="510485"/>
              </a:xfrm>
              <a:prstGeom prst="wedgeEllipseCallout">
                <a:avLst>
                  <a:gd name="adj1" fmla="val 51917"/>
                  <a:gd name="adj2" fmla="val 7397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.4%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3" name="円形吹き出し 12">
                <a:extLst>
                  <a:ext uri="{FF2B5EF4-FFF2-40B4-BE49-F238E27FC236}">
                    <a16:creationId xmlns:a16="http://schemas.microsoft.com/office/drawing/2014/main" id="{3211A364-368D-1DA3-03E5-2B09921D4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54" y="5033654"/>
                <a:ext cx="1129515" cy="510485"/>
              </a:xfrm>
              <a:prstGeom prst="wedgeEllipseCallout">
                <a:avLst>
                  <a:gd name="adj1" fmla="val 51917"/>
                  <a:gd name="adj2" fmla="val 7397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446DC387-EB21-6E26-03A5-CF5AED84644F}"/>
                  </a:ext>
                </a:extLst>
              </p:cNvPr>
              <p:cNvSpPr/>
              <p:nvPr/>
            </p:nvSpPr>
            <p:spPr>
              <a:xfrm flipH="1">
                <a:off x="2398189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17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5" name="円形吹き出し 14">
                <a:extLst>
                  <a:ext uri="{FF2B5EF4-FFF2-40B4-BE49-F238E27FC236}">
                    <a16:creationId xmlns:a16="http://schemas.microsoft.com/office/drawing/2014/main" id="{AB64A62C-73EA-94DD-A576-A89FB5B7A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98189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B921F0F-7351-E2D7-C58C-87024AA54C68}"/>
                  </a:ext>
                </a:extLst>
              </p:cNvPr>
              <p:cNvSpPr/>
              <p:nvPr/>
            </p:nvSpPr>
            <p:spPr>
              <a:xfrm>
                <a:off x="8457492" y="5567527"/>
                <a:ext cx="536041" cy="510485"/>
              </a:xfrm>
              <a:prstGeom prst="wedgeEllipseCallout">
                <a:avLst>
                  <a:gd name="adj1" fmla="val -86689"/>
                  <a:gd name="adj2" fmla="val -1413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79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7E7CF06F-E558-5783-3A65-CCB65E679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92" y="5567527"/>
                <a:ext cx="536041" cy="510485"/>
              </a:xfrm>
              <a:prstGeom prst="wedgeEllipseCallout">
                <a:avLst>
                  <a:gd name="adj1" fmla="val -86689"/>
                  <a:gd name="adj2" fmla="val -1413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046A4389-38C4-B54E-C085-8A852679BAFB}"/>
                  </a:ext>
                </a:extLst>
              </p:cNvPr>
              <p:cNvSpPr/>
              <p:nvPr/>
            </p:nvSpPr>
            <p:spPr>
              <a:xfrm>
                <a:off x="3312228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18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B730F73-1AD3-0F8C-8C14-D0840A91C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228" y="5210460"/>
                <a:ext cx="536041" cy="510485"/>
              </a:xfrm>
              <a:prstGeom prst="wedgeEllipseCallout">
                <a:avLst>
                  <a:gd name="adj1" fmla="val -65510"/>
                  <a:gd name="adj2" fmla="val 51309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1805F14-39BE-84B0-8271-77E040A2BDD4}"/>
              </a:ext>
            </a:extLst>
          </p:cNvPr>
          <p:cNvGrpSpPr/>
          <p:nvPr/>
        </p:nvGrpSpPr>
        <p:grpSpPr>
          <a:xfrm>
            <a:off x="5329047" y="1415646"/>
            <a:ext cx="3201511" cy="1615296"/>
            <a:chOff x="438163" y="3528015"/>
            <a:chExt cx="3841442" cy="1938168"/>
          </a:xfrm>
        </p:grpSpPr>
        <p:grpSp>
          <p:nvGrpSpPr>
            <p:cNvPr id="19" name="グラフィックス 13">
              <a:extLst>
                <a:ext uri="{FF2B5EF4-FFF2-40B4-BE49-F238E27FC236}">
                  <a16:creationId xmlns:a16="http://schemas.microsoft.com/office/drawing/2014/main" id="{1EDA0C38-0A30-85F0-46AD-C32C6F7D22A3}"/>
                </a:ext>
              </a:extLst>
            </p:cNvPr>
            <p:cNvGrpSpPr/>
            <p:nvPr/>
          </p:nvGrpSpPr>
          <p:grpSpPr>
            <a:xfrm>
              <a:off x="438163" y="3528015"/>
              <a:ext cx="3841442" cy="1938168"/>
              <a:chOff x="438163" y="3528015"/>
              <a:chExt cx="3841442" cy="1938168"/>
            </a:xfrm>
          </p:grpSpPr>
          <p:sp>
            <p:nvSpPr>
              <p:cNvPr id="70" name="フリーフォーム 78">
                <a:extLst>
                  <a:ext uri="{FF2B5EF4-FFF2-40B4-BE49-F238E27FC236}">
                    <a16:creationId xmlns:a16="http://schemas.microsoft.com/office/drawing/2014/main" id="{6A3AEF60-9CBE-113E-375F-99750C273CDF}"/>
                  </a:ext>
                </a:extLst>
              </p:cNvPr>
              <p:cNvSpPr/>
              <p:nvPr/>
            </p:nvSpPr>
            <p:spPr>
              <a:xfrm>
                <a:off x="2105091" y="5013340"/>
                <a:ext cx="504583" cy="30189"/>
              </a:xfrm>
              <a:custGeom>
                <a:avLst/>
                <a:gdLst>
                  <a:gd name="connsiteX0" fmla="*/ 0 w 504583"/>
                  <a:gd name="connsiteY0" fmla="*/ 0 h 30189"/>
                  <a:gd name="connsiteX1" fmla="*/ 504584 w 504583"/>
                  <a:gd name="connsiteY1" fmla="*/ 0 h 3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583" h="30189">
                    <a:moveTo>
                      <a:pt x="0" y="0"/>
                    </a:moveTo>
                    <a:lnTo>
                      <a:pt x="50458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 79">
                <a:extLst>
                  <a:ext uri="{FF2B5EF4-FFF2-40B4-BE49-F238E27FC236}">
                    <a16:creationId xmlns:a16="http://schemas.microsoft.com/office/drawing/2014/main" id="{318CD2D5-9F6F-4D09-5843-AE66A994C20D}"/>
                  </a:ext>
                </a:extLst>
              </p:cNvPr>
              <p:cNvSpPr/>
              <p:nvPr/>
            </p:nvSpPr>
            <p:spPr>
              <a:xfrm>
                <a:off x="2849952" y="5369577"/>
                <a:ext cx="459531" cy="69435"/>
              </a:xfrm>
              <a:custGeom>
                <a:avLst/>
                <a:gdLst>
                  <a:gd name="connsiteX0" fmla="*/ 459531 w 459531"/>
                  <a:gd name="connsiteY0" fmla="*/ 0 h 69435"/>
                  <a:gd name="connsiteX1" fmla="*/ 0 w 459531"/>
                  <a:gd name="connsiteY1" fmla="*/ 69436 h 6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9531" h="69435">
                    <a:moveTo>
                      <a:pt x="459531" y="0"/>
                    </a:moveTo>
                    <a:lnTo>
                      <a:pt x="0" y="6943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フリーフォーム 80">
                <a:extLst>
                  <a:ext uri="{FF2B5EF4-FFF2-40B4-BE49-F238E27FC236}">
                    <a16:creationId xmlns:a16="http://schemas.microsoft.com/office/drawing/2014/main" id="{678D942D-BC69-B99E-BB90-22B56461D72D}"/>
                  </a:ext>
                </a:extLst>
              </p:cNvPr>
              <p:cNvSpPr/>
              <p:nvPr/>
            </p:nvSpPr>
            <p:spPr>
              <a:xfrm>
                <a:off x="2360386" y="5013340"/>
                <a:ext cx="249288" cy="452843"/>
              </a:xfrm>
              <a:custGeom>
                <a:avLst/>
                <a:gdLst>
                  <a:gd name="connsiteX0" fmla="*/ 249288 w 249288"/>
                  <a:gd name="connsiteY0" fmla="*/ 0 h 452843"/>
                  <a:gd name="connsiteX1" fmla="*/ 0 w 249288"/>
                  <a:gd name="connsiteY1" fmla="*/ 452843 h 45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288" h="452843">
                    <a:moveTo>
                      <a:pt x="249288" y="0"/>
                    </a:moveTo>
                    <a:lnTo>
                      <a:pt x="0" y="45284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 81">
                <a:extLst>
                  <a:ext uri="{FF2B5EF4-FFF2-40B4-BE49-F238E27FC236}">
                    <a16:creationId xmlns:a16="http://schemas.microsoft.com/office/drawing/2014/main" id="{380EB549-9D11-9784-5C4C-BB086F1FC529}"/>
                  </a:ext>
                </a:extLst>
              </p:cNvPr>
              <p:cNvSpPr/>
              <p:nvPr/>
            </p:nvSpPr>
            <p:spPr>
              <a:xfrm>
                <a:off x="2609674" y="5013340"/>
                <a:ext cx="240277" cy="425672"/>
              </a:xfrm>
              <a:custGeom>
                <a:avLst/>
                <a:gdLst>
                  <a:gd name="connsiteX0" fmla="*/ 240278 w 240277"/>
                  <a:gd name="connsiteY0" fmla="*/ 425673 h 425672"/>
                  <a:gd name="connsiteX1" fmla="*/ 0 w 240277"/>
                  <a:gd name="connsiteY1" fmla="*/ 0 h 42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0277" h="425672">
                    <a:moveTo>
                      <a:pt x="240278" y="42567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フリーフォーム 82">
                <a:extLst>
                  <a:ext uri="{FF2B5EF4-FFF2-40B4-BE49-F238E27FC236}">
                    <a16:creationId xmlns:a16="http://schemas.microsoft.com/office/drawing/2014/main" id="{EAE90DBF-A194-0D9C-3F79-4E686D4722E4}"/>
                  </a:ext>
                </a:extLst>
              </p:cNvPr>
              <p:cNvSpPr/>
              <p:nvPr/>
            </p:nvSpPr>
            <p:spPr>
              <a:xfrm>
                <a:off x="438163" y="4180109"/>
                <a:ext cx="9010" cy="549449"/>
              </a:xfrm>
              <a:custGeom>
                <a:avLst/>
                <a:gdLst>
                  <a:gd name="connsiteX0" fmla="*/ 9010 w 9010"/>
                  <a:gd name="connsiteY0" fmla="*/ 0 h 549449"/>
                  <a:gd name="connsiteX1" fmla="*/ 0 w 9010"/>
                  <a:gd name="connsiteY1" fmla="*/ 549450 h 5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10" h="549449">
                    <a:moveTo>
                      <a:pt x="9010" y="0"/>
                    </a:moveTo>
                    <a:lnTo>
                      <a:pt x="0" y="54945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フリーフォーム 83">
                <a:extLst>
                  <a:ext uri="{FF2B5EF4-FFF2-40B4-BE49-F238E27FC236}">
                    <a16:creationId xmlns:a16="http://schemas.microsoft.com/office/drawing/2014/main" id="{57276A91-3D3C-0A6D-0FE1-EE0098F141CF}"/>
                  </a:ext>
                </a:extLst>
              </p:cNvPr>
              <p:cNvSpPr/>
              <p:nvPr/>
            </p:nvSpPr>
            <p:spPr>
              <a:xfrm>
                <a:off x="438163" y="4376341"/>
                <a:ext cx="15017" cy="353217"/>
              </a:xfrm>
              <a:custGeom>
                <a:avLst/>
                <a:gdLst>
                  <a:gd name="connsiteX0" fmla="*/ 15017 w 15017"/>
                  <a:gd name="connsiteY0" fmla="*/ 0 h 353217"/>
                  <a:gd name="connsiteX1" fmla="*/ 0 w 15017"/>
                  <a:gd name="connsiteY1" fmla="*/ 353218 h 35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17" h="353217">
                    <a:moveTo>
                      <a:pt x="15017" y="0"/>
                    </a:moveTo>
                    <a:lnTo>
                      <a:pt x="0" y="35321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フリーフォーム 84">
                <a:extLst>
                  <a:ext uri="{FF2B5EF4-FFF2-40B4-BE49-F238E27FC236}">
                    <a16:creationId xmlns:a16="http://schemas.microsoft.com/office/drawing/2014/main" id="{85B8F720-B7E3-5C6B-92E7-08A42A2DCEC4}"/>
                  </a:ext>
                </a:extLst>
              </p:cNvPr>
              <p:cNvSpPr/>
              <p:nvPr/>
            </p:nvSpPr>
            <p:spPr>
              <a:xfrm>
                <a:off x="453181" y="4376341"/>
                <a:ext cx="63072" cy="546430"/>
              </a:xfrm>
              <a:custGeom>
                <a:avLst/>
                <a:gdLst>
                  <a:gd name="connsiteX0" fmla="*/ 63073 w 63072"/>
                  <a:gd name="connsiteY0" fmla="*/ 546431 h 546430"/>
                  <a:gd name="connsiteX1" fmla="*/ 0 w 63072"/>
                  <a:gd name="connsiteY1" fmla="*/ 0 h 54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072" h="546430">
                    <a:moveTo>
                      <a:pt x="63073" y="5464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 85">
                <a:extLst>
                  <a:ext uri="{FF2B5EF4-FFF2-40B4-BE49-F238E27FC236}">
                    <a16:creationId xmlns:a16="http://schemas.microsoft.com/office/drawing/2014/main" id="{98B2A14A-1DDE-7E7D-F037-FF4EA21279C0}"/>
                  </a:ext>
                </a:extLst>
              </p:cNvPr>
              <p:cNvSpPr/>
              <p:nvPr/>
            </p:nvSpPr>
            <p:spPr>
              <a:xfrm>
                <a:off x="516254" y="4560497"/>
                <a:ext cx="75086" cy="362274"/>
              </a:xfrm>
              <a:custGeom>
                <a:avLst/>
                <a:gdLst>
                  <a:gd name="connsiteX0" fmla="*/ 75087 w 75086"/>
                  <a:gd name="connsiteY0" fmla="*/ 0 h 362274"/>
                  <a:gd name="connsiteX1" fmla="*/ 0 w 75086"/>
                  <a:gd name="connsiteY1" fmla="*/ 362275 h 3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86" h="362274">
                    <a:moveTo>
                      <a:pt x="75087" y="0"/>
                    </a:moveTo>
                    <a:lnTo>
                      <a:pt x="0" y="36227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フリーフォーム 86">
                <a:extLst>
                  <a:ext uri="{FF2B5EF4-FFF2-40B4-BE49-F238E27FC236}">
                    <a16:creationId xmlns:a16="http://schemas.microsoft.com/office/drawing/2014/main" id="{628EFBBA-4361-5E2F-275E-7E5DDC768DF5}"/>
                  </a:ext>
                </a:extLst>
              </p:cNvPr>
              <p:cNvSpPr/>
              <p:nvPr/>
            </p:nvSpPr>
            <p:spPr>
              <a:xfrm>
                <a:off x="591340" y="4560497"/>
                <a:ext cx="129149" cy="543411"/>
              </a:xfrm>
              <a:custGeom>
                <a:avLst/>
                <a:gdLst>
                  <a:gd name="connsiteX0" fmla="*/ 129149 w 129149"/>
                  <a:gd name="connsiteY0" fmla="*/ 543412 h 543411"/>
                  <a:gd name="connsiteX1" fmla="*/ 0 w 129149"/>
                  <a:gd name="connsiteY1" fmla="*/ 0 h 54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149" h="543411">
                    <a:moveTo>
                      <a:pt x="129149" y="54341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 87">
                <a:extLst>
                  <a:ext uri="{FF2B5EF4-FFF2-40B4-BE49-F238E27FC236}">
                    <a16:creationId xmlns:a16="http://schemas.microsoft.com/office/drawing/2014/main" id="{F04A9236-10C4-DC36-E3F2-3B4D41F0877A}"/>
                  </a:ext>
                </a:extLst>
              </p:cNvPr>
              <p:cNvSpPr/>
              <p:nvPr/>
            </p:nvSpPr>
            <p:spPr>
              <a:xfrm>
                <a:off x="720490" y="4726540"/>
                <a:ext cx="123142" cy="377369"/>
              </a:xfrm>
              <a:custGeom>
                <a:avLst/>
                <a:gdLst>
                  <a:gd name="connsiteX0" fmla="*/ 123142 w 123142"/>
                  <a:gd name="connsiteY0" fmla="*/ 0 h 377369"/>
                  <a:gd name="connsiteX1" fmla="*/ 0 w 123142"/>
                  <a:gd name="connsiteY1" fmla="*/ 377369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42" h="377369">
                    <a:moveTo>
                      <a:pt x="123142" y="0"/>
                    </a:moveTo>
                    <a:lnTo>
                      <a:pt x="0" y="3773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 88">
                <a:extLst>
                  <a:ext uri="{FF2B5EF4-FFF2-40B4-BE49-F238E27FC236}">
                    <a16:creationId xmlns:a16="http://schemas.microsoft.com/office/drawing/2014/main" id="{4257385E-7E35-7F54-4ABD-2EA647568CD3}"/>
                  </a:ext>
                </a:extLst>
              </p:cNvPr>
              <p:cNvSpPr/>
              <p:nvPr/>
            </p:nvSpPr>
            <p:spPr>
              <a:xfrm>
                <a:off x="843632" y="4726540"/>
                <a:ext cx="159184" cy="516241"/>
              </a:xfrm>
              <a:custGeom>
                <a:avLst/>
                <a:gdLst>
                  <a:gd name="connsiteX0" fmla="*/ 159184 w 159184"/>
                  <a:gd name="connsiteY0" fmla="*/ 516241 h 516241"/>
                  <a:gd name="connsiteX1" fmla="*/ 0 w 159184"/>
                  <a:gd name="connsiteY1" fmla="*/ 0 h 51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184" h="516241">
                    <a:moveTo>
                      <a:pt x="159184" y="51624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 89">
                <a:extLst>
                  <a:ext uri="{FF2B5EF4-FFF2-40B4-BE49-F238E27FC236}">
                    <a16:creationId xmlns:a16="http://schemas.microsoft.com/office/drawing/2014/main" id="{62D49900-2DF3-0350-D784-E145E504CDBF}"/>
                  </a:ext>
                </a:extLst>
              </p:cNvPr>
              <p:cNvSpPr/>
              <p:nvPr/>
            </p:nvSpPr>
            <p:spPr>
              <a:xfrm>
                <a:off x="1002816" y="4865412"/>
                <a:ext cx="195225" cy="377369"/>
              </a:xfrm>
              <a:custGeom>
                <a:avLst/>
                <a:gdLst>
                  <a:gd name="connsiteX0" fmla="*/ 195226 w 195225"/>
                  <a:gd name="connsiteY0" fmla="*/ 0 h 377369"/>
                  <a:gd name="connsiteX1" fmla="*/ 0 w 195225"/>
                  <a:gd name="connsiteY1" fmla="*/ 377369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225" h="377369">
                    <a:moveTo>
                      <a:pt x="195226" y="0"/>
                    </a:moveTo>
                    <a:lnTo>
                      <a:pt x="0" y="3773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 90">
                <a:extLst>
                  <a:ext uri="{FF2B5EF4-FFF2-40B4-BE49-F238E27FC236}">
                    <a16:creationId xmlns:a16="http://schemas.microsoft.com/office/drawing/2014/main" id="{9556825A-E6B3-B746-0B7F-DA699C1DF6C7}"/>
                  </a:ext>
                </a:extLst>
              </p:cNvPr>
              <p:cNvSpPr/>
              <p:nvPr/>
            </p:nvSpPr>
            <p:spPr>
              <a:xfrm>
                <a:off x="1198042" y="4865412"/>
                <a:ext cx="213246" cy="504165"/>
              </a:xfrm>
              <a:custGeom>
                <a:avLst/>
                <a:gdLst>
                  <a:gd name="connsiteX0" fmla="*/ 213247 w 213246"/>
                  <a:gd name="connsiteY0" fmla="*/ 504165 h 504165"/>
                  <a:gd name="connsiteX1" fmla="*/ 0 w 213246"/>
                  <a:gd name="connsiteY1" fmla="*/ 0 h 50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246" h="504165">
                    <a:moveTo>
                      <a:pt x="213247" y="504165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 91">
                <a:extLst>
                  <a:ext uri="{FF2B5EF4-FFF2-40B4-BE49-F238E27FC236}">
                    <a16:creationId xmlns:a16="http://schemas.microsoft.com/office/drawing/2014/main" id="{0BBC6311-A1D3-8528-BD46-75017E7AA216}"/>
                  </a:ext>
                </a:extLst>
              </p:cNvPr>
              <p:cNvSpPr/>
              <p:nvPr/>
            </p:nvSpPr>
            <p:spPr>
              <a:xfrm>
                <a:off x="1411289" y="4962018"/>
                <a:ext cx="219253" cy="407558"/>
              </a:xfrm>
              <a:custGeom>
                <a:avLst/>
                <a:gdLst>
                  <a:gd name="connsiteX0" fmla="*/ 219254 w 219253"/>
                  <a:gd name="connsiteY0" fmla="*/ 0 h 407558"/>
                  <a:gd name="connsiteX1" fmla="*/ 0 w 219253"/>
                  <a:gd name="connsiteY1" fmla="*/ 407559 h 4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53" h="407558">
                    <a:moveTo>
                      <a:pt x="219254" y="0"/>
                    </a:moveTo>
                    <a:lnTo>
                      <a:pt x="0" y="40755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 92">
                <a:extLst>
                  <a:ext uri="{FF2B5EF4-FFF2-40B4-BE49-F238E27FC236}">
                    <a16:creationId xmlns:a16="http://schemas.microsoft.com/office/drawing/2014/main" id="{77E36A80-6B43-2D24-FCFA-D9FB93227F7E}"/>
                  </a:ext>
                </a:extLst>
              </p:cNvPr>
              <p:cNvSpPr/>
              <p:nvPr/>
            </p:nvSpPr>
            <p:spPr>
              <a:xfrm>
                <a:off x="1630542" y="4962018"/>
                <a:ext cx="237274" cy="480013"/>
              </a:xfrm>
              <a:custGeom>
                <a:avLst/>
                <a:gdLst>
                  <a:gd name="connsiteX0" fmla="*/ 237274 w 237274"/>
                  <a:gd name="connsiteY0" fmla="*/ 480014 h 480013"/>
                  <a:gd name="connsiteX1" fmla="*/ 0 w 237274"/>
                  <a:gd name="connsiteY1" fmla="*/ 0 h 48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274" h="480013">
                    <a:moveTo>
                      <a:pt x="237274" y="480014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フリーフォーム 93">
                <a:extLst>
                  <a:ext uri="{FF2B5EF4-FFF2-40B4-BE49-F238E27FC236}">
                    <a16:creationId xmlns:a16="http://schemas.microsoft.com/office/drawing/2014/main" id="{BA02927C-18AC-693E-D300-2C1EA681B118}"/>
                  </a:ext>
                </a:extLst>
              </p:cNvPr>
              <p:cNvSpPr/>
              <p:nvPr/>
            </p:nvSpPr>
            <p:spPr>
              <a:xfrm>
                <a:off x="1867816" y="5013340"/>
                <a:ext cx="237274" cy="428691"/>
              </a:xfrm>
              <a:custGeom>
                <a:avLst/>
                <a:gdLst>
                  <a:gd name="connsiteX0" fmla="*/ 237274 w 237274"/>
                  <a:gd name="connsiteY0" fmla="*/ 0 h 428691"/>
                  <a:gd name="connsiteX1" fmla="*/ 0 w 237274"/>
                  <a:gd name="connsiteY1" fmla="*/ 428692 h 42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274" h="428691">
                    <a:moveTo>
                      <a:pt x="237274" y="0"/>
                    </a:moveTo>
                    <a:lnTo>
                      <a:pt x="0" y="42869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フリーフォーム 94">
                <a:extLst>
                  <a:ext uri="{FF2B5EF4-FFF2-40B4-BE49-F238E27FC236}">
                    <a16:creationId xmlns:a16="http://schemas.microsoft.com/office/drawing/2014/main" id="{726CB205-276E-B35E-2B59-6862A2799A46}"/>
                  </a:ext>
                </a:extLst>
              </p:cNvPr>
              <p:cNvSpPr/>
              <p:nvPr/>
            </p:nvSpPr>
            <p:spPr>
              <a:xfrm>
                <a:off x="3309483" y="4868431"/>
                <a:ext cx="210243" cy="501146"/>
              </a:xfrm>
              <a:custGeom>
                <a:avLst/>
                <a:gdLst>
                  <a:gd name="connsiteX0" fmla="*/ 0 w 210243"/>
                  <a:gd name="connsiteY0" fmla="*/ 501146 h 501146"/>
                  <a:gd name="connsiteX1" fmla="*/ 210243 w 210243"/>
                  <a:gd name="connsiteY1" fmla="*/ 0 h 50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243" h="501146">
                    <a:moveTo>
                      <a:pt x="0" y="501146"/>
                    </a:moveTo>
                    <a:lnTo>
                      <a:pt x="210243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 95">
                <a:extLst>
                  <a:ext uri="{FF2B5EF4-FFF2-40B4-BE49-F238E27FC236}">
                    <a16:creationId xmlns:a16="http://schemas.microsoft.com/office/drawing/2014/main" id="{482BAE26-AEA4-3AC1-4EAB-861FB73FA574}"/>
                  </a:ext>
                </a:extLst>
              </p:cNvPr>
              <p:cNvSpPr/>
              <p:nvPr/>
            </p:nvSpPr>
            <p:spPr>
              <a:xfrm>
                <a:off x="3519727" y="4868431"/>
                <a:ext cx="183211" cy="383407"/>
              </a:xfrm>
              <a:custGeom>
                <a:avLst/>
                <a:gdLst>
                  <a:gd name="connsiteX0" fmla="*/ 183212 w 183211"/>
                  <a:gd name="connsiteY0" fmla="*/ 383407 h 383407"/>
                  <a:gd name="connsiteX1" fmla="*/ 0 w 183211"/>
                  <a:gd name="connsiteY1" fmla="*/ 0 h 3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211" h="383407">
                    <a:moveTo>
                      <a:pt x="183212" y="38340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 96">
                <a:extLst>
                  <a:ext uri="{FF2B5EF4-FFF2-40B4-BE49-F238E27FC236}">
                    <a16:creationId xmlns:a16="http://schemas.microsoft.com/office/drawing/2014/main" id="{828D28A8-DAEA-C6C3-E187-A80F239AB32C}"/>
                  </a:ext>
                </a:extLst>
              </p:cNvPr>
              <p:cNvSpPr/>
              <p:nvPr/>
            </p:nvSpPr>
            <p:spPr>
              <a:xfrm>
                <a:off x="3702938" y="4729559"/>
                <a:ext cx="171197" cy="522279"/>
              </a:xfrm>
              <a:custGeom>
                <a:avLst/>
                <a:gdLst>
                  <a:gd name="connsiteX0" fmla="*/ 171198 w 171197"/>
                  <a:gd name="connsiteY0" fmla="*/ 0 h 522279"/>
                  <a:gd name="connsiteX1" fmla="*/ 0 w 171197"/>
                  <a:gd name="connsiteY1" fmla="*/ 522279 h 52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97" h="522279">
                    <a:moveTo>
                      <a:pt x="171198" y="0"/>
                    </a:moveTo>
                    <a:lnTo>
                      <a:pt x="0" y="52227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 97">
                <a:extLst>
                  <a:ext uri="{FF2B5EF4-FFF2-40B4-BE49-F238E27FC236}">
                    <a16:creationId xmlns:a16="http://schemas.microsoft.com/office/drawing/2014/main" id="{94946334-D770-7C6E-D77C-E3BDDB962DA2}"/>
                  </a:ext>
                </a:extLst>
              </p:cNvPr>
              <p:cNvSpPr/>
              <p:nvPr/>
            </p:nvSpPr>
            <p:spPr>
              <a:xfrm>
                <a:off x="3874136" y="4729559"/>
                <a:ext cx="144166" cy="362274"/>
              </a:xfrm>
              <a:custGeom>
                <a:avLst/>
                <a:gdLst>
                  <a:gd name="connsiteX0" fmla="*/ 144167 w 144166"/>
                  <a:gd name="connsiteY0" fmla="*/ 362274 h 362274"/>
                  <a:gd name="connsiteX1" fmla="*/ 0 w 144166"/>
                  <a:gd name="connsiteY1" fmla="*/ 0 h 3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166" h="362274">
                    <a:moveTo>
                      <a:pt x="144167" y="362274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フリーフォーム 98">
                <a:extLst>
                  <a:ext uri="{FF2B5EF4-FFF2-40B4-BE49-F238E27FC236}">
                    <a16:creationId xmlns:a16="http://schemas.microsoft.com/office/drawing/2014/main" id="{928C8FE5-B013-B688-DD27-FF6759810064}"/>
                  </a:ext>
                </a:extLst>
              </p:cNvPr>
              <p:cNvSpPr/>
              <p:nvPr/>
            </p:nvSpPr>
            <p:spPr>
              <a:xfrm>
                <a:off x="4018303" y="4560497"/>
                <a:ext cx="114131" cy="531335"/>
              </a:xfrm>
              <a:custGeom>
                <a:avLst/>
                <a:gdLst>
                  <a:gd name="connsiteX0" fmla="*/ 114132 w 114131"/>
                  <a:gd name="connsiteY0" fmla="*/ 0 h 531335"/>
                  <a:gd name="connsiteX1" fmla="*/ 0 w 114131"/>
                  <a:gd name="connsiteY1" fmla="*/ 531336 h 5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31" h="531335">
                    <a:moveTo>
                      <a:pt x="114132" y="0"/>
                    </a:moveTo>
                    <a:lnTo>
                      <a:pt x="0" y="53133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 99">
                <a:extLst>
                  <a:ext uri="{FF2B5EF4-FFF2-40B4-BE49-F238E27FC236}">
                    <a16:creationId xmlns:a16="http://schemas.microsoft.com/office/drawing/2014/main" id="{872A9F3D-6641-CF76-0BF5-541DC98497C6}"/>
                  </a:ext>
                </a:extLst>
              </p:cNvPr>
              <p:cNvSpPr/>
              <p:nvPr/>
            </p:nvSpPr>
            <p:spPr>
              <a:xfrm>
                <a:off x="4132435" y="4560497"/>
                <a:ext cx="75086" cy="365293"/>
              </a:xfrm>
              <a:custGeom>
                <a:avLst/>
                <a:gdLst>
                  <a:gd name="connsiteX0" fmla="*/ 75087 w 75086"/>
                  <a:gd name="connsiteY0" fmla="*/ 365293 h 365293"/>
                  <a:gd name="connsiteX1" fmla="*/ 0 w 75086"/>
                  <a:gd name="connsiteY1" fmla="*/ 0 h 36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086" h="365293">
                    <a:moveTo>
                      <a:pt x="75087" y="36529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フリーフォーム 100">
                <a:extLst>
                  <a:ext uri="{FF2B5EF4-FFF2-40B4-BE49-F238E27FC236}">
                    <a16:creationId xmlns:a16="http://schemas.microsoft.com/office/drawing/2014/main" id="{F5BEE7DF-A8FC-FBF8-D721-0D8F84F44608}"/>
                  </a:ext>
                </a:extLst>
              </p:cNvPr>
              <p:cNvSpPr/>
              <p:nvPr/>
            </p:nvSpPr>
            <p:spPr>
              <a:xfrm>
                <a:off x="4207522" y="4373322"/>
                <a:ext cx="60069" cy="552468"/>
              </a:xfrm>
              <a:custGeom>
                <a:avLst/>
                <a:gdLst>
                  <a:gd name="connsiteX0" fmla="*/ 60069 w 60069"/>
                  <a:gd name="connsiteY0" fmla="*/ 0 h 552468"/>
                  <a:gd name="connsiteX1" fmla="*/ 0 w 60069"/>
                  <a:gd name="connsiteY1" fmla="*/ 552469 h 55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9" h="552468">
                    <a:moveTo>
                      <a:pt x="60069" y="0"/>
                    </a:moveTo>
                    <a:lnTo>
                      <a:pt x="0" y="5524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フリーフォーム 101">
                <a:extLst>
                  <a:ext uri="{FF2B5EF4-FFF2-40B4-BE49-F238E27FC236}">
                    <a16:creationId xmlns:a16="http://schemas.microsoft.com/office/drawing/2014/main" id="{582351B2-9E30-1685-A8BE-E9AB374E7383}"/>
                  </a:ext>
                </a:extLst>
              </p:cNvPr>
              <p:cNvSpPr/>
              <p:nvPr/>
            </p:nvSpPr>
            <p:spPr>
              <a:xfrm>
                <a:off x="4267591" y="4373322"/>
                <a:ext cx="12013" cy="347179"/>
              </a:xfrm>
              <a:custGeom>
                <a:avLst/>
                <a:gdLst>
                  <a:gd name="connsiteX0" fmla="*/ 12014 w 12013"/>
                  <a:gd name="connsiteY0" fmla="*/ 347180 h 347179"/>
                  <a:gd name="connsiteX1" fmla="*/ 0 w 12013"/>
                  <a:gd name="connsiteY1" fmla="*/ 0 h 34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13" h="347179">
                    <a:moveTo>
                      <a:pt x="12014" y="34718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フリーフォーム 102">
                <a:extLst>
                  <a:ext uri="{FF2B5EF4-FFF2-40B4-BE49-F238E27FC236}">
                    <a16:creationId xmlns:a16="http://schemas.microsoft.com/office/drawing/2014/main" id="{FCB7E04B-5310-9F78-1368-017C442F079E}"/>
                  </a:ext>
                </a:extLst>
              </p:cNvPr>
              <p:cNvSpPr/>
              <p:nvPr/>
            </p:nvSpPr>
            <p:spPr>
              <a:xfrm>
                <a:off x="4219536" y="4373322"/>
                <a:ext cx="48055" cy="160004"/>
              </a:xfrm>
              <a:custGeom>
                <a:avLst/>
                <a:gdLst>
                  <a:gd name="connsiteX0" fmla="*/ 0 w 48055"/>
                  <a:gd name="connsiteY0" fmla="*/ 160005 h 160004"/>
                  <a:gd name="connsiteX1" fmla="*/ 48056 w 48055"/>
                  <a:gd name="connsiteY1" fmla="*/ 0 h 1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55" h="160004">
                    <a:moveTo>
                      <a:pt x="0" y="160005"/>
                    </a:moveTo>
                    <a:lnTo>
                      <a:pt x="48056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フリーフォーム 103">
                <a:extLst>
                  <a:ext uri="{FF2B5EF4-FFF2-40B4-BE49-F238E27FC236}">
                    <a16:creationId xmlns:a16="http://schemas.microsoft.com/office/drawing/2014/main" id="{283535AD-9AE1-DD96-ACC4-27CB1BD01EAA}"/>
                  </a:ext>
                </a:extLst>
              </p:cNvPr>
              <p:cNvSpPr/>
              <p:nvPr/>
            </p:nvSpPr>
            <p:spPr>
              <a:xfrm>
                <a:off x="4219536" y="4177090"/>
                <a:ext cx="48055" cy="356236"/>
              </a:xfrm>
              <a:custGeom>
                <a:avLst/>
                <a:gdLst>
                  <a:gd name="connsiteX0" fmla="*/ 48056 w 48055"/>
                  <a:gd name="connsiteY0" fmla="*/ 0 h 356236"/>
                  <a:gd name="connsiteX1" fmla="*/ 0 w 48055"/>
                  <a:gd name="connsiteY1" fmla="*/ 356237 h 35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55" h="356236">
                    <a:moveTo>
                      <a:pt x="48056" y="0"/>
                    </a:moveTo>
                    <a:lnTo>
                      <a:pt x="0" y="35623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フリーフォーム 104">
                <a:extLst>
                  <a:ext uri="{FF2B5EF4-FFF2-40B4-BE49-F238E27FC236}">
                    <a16:creationId xmlns:a16="http://schemas.microsoft.com/office/drawing/2014/main" id="{87FE8C35-704F-794A-8573-8197ED914119}"/>
                  </a:ext>
                </a:extLst>
              </p:cNvPr>
              <p:cNvSpPr/>
              <p:nvPr/>
            </p:nvSpPr>
            <p:spPr>
              <a:xfrm>
                <a:off x="4147452" y="3983877"/>
                <a:ext cx="72083" cy="549449"/>
              </a:xfrm>
              <a:custGeom>
                <a:avLst/>
                <a:gdLst>
                  <a:gd name="connsiteX0" fmla="*/ 0 w 72083"/>
                  <a:gd name="connsiteY0" fmla="*/ 0 h 549449"/>
                  <a:gd name="connsiteX1" fmla="*/ 72083 w 72083"/>
                  <a:gd name="connsiteY1" fmla="*/ 549450 h 5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83" h="549449">
                    <a:moveTo>
                      <a:pt x="0" y="0"/>
                    </a:moveTo>
                    <a:lnTo>
                      <a:pt x="72083" y="54945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7" name="フリーフォーム 105">
                <a:extLst>
                  <a:ext uri="{FF2B5EF4-FFF2-40B4-BE49-F238E27FC236}">
                    <a16:creationId xmlns:a16="http://schemas.microsoft.com/office/drawing/2014/main" id="{C52A8FD4-033D-DD95-0AF4-D2A8D47BD6FF}"/>
                  </a:ext>
                </a:extLst>
              </p:cNvPr>
              <p:cNvSpPr/>
              <p:nvPr/>
            </p:nvSpPr>
            <p:spPr>
              <a:xfrm>
                <a:off x="4033321" y="3983877"/>
                <a:ext cx="114131" cy="365293"/>
              </a:xfrm>
              <a:custGeom>
                <a:avLst/>
                <a:gdLst>
                  <a:gd name="connsiteX0" fmla="*/ 0 w 114131"/>
                  <a:gd name="connsiteY0" fmla="*/ 365293 h 365293"/>
                  <a:gd name="connsiteX1" fmla="*/ 114132 w 114131"/>
                  <a:gd name="connsiteY1" fmla="*/ 0 h 36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31" h="365293">
                    <a:moveTo>
                      <a:pt x="0" y="365293"/>
                    </a:moveTo>
                    <a:lnTo>
                      <a:pt x="11413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フリーフォーム 106">
                <a:extLst>
                  <a:ext uri="{FF2B5EF4-FFF2-40B4-BE49-F238E27FC236}">
                    <a16:creationId xmlns:a16="http://schemas.microsoft.com/office/drawing/2014/main" id="{09631C4A-7A20-3835-0056-C4DC2E172D2A}"/>
                  </a:ext>
                </a:extLst>
              </p:cNvPr>
              <p:cNvSpPr/>
              <p:nvPr/>
            </p:nvSpPr>
            <p:spPr>
              <a:xfrm>
                <a:off x="3895161" y="3814816"/>
                <a:ext cx="138159" cy="534354"/>
              </a:xfrm>
              <a:custGeom>
                <a:avLst/>
                <a:gdLst>
                  <a:gd name="connsiteX0" fmla="*/ 0 w 138159"/>
                  <a:gd name="connsiteY0" fmla="*/ 0 h 534354"/>
                  <a:gd name="connsiteX1" fmla="*/ 138160 w 138159"/>
                  <a:gd name="connsiteY1" fmla="*/ 534355 h 53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8159" h="534354">
                    <a:moveTo>
                      <a:pt x="0" y="0"/>
                    </a:moveTo>
                    <a:lnTo>
                      <a:pt x="138160" y="53435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 107">
                <a:extLst>
                  <a:ext uri="{FF2B5EF4-FFF2-40B4-BE49-F238E27FC236}">
                    <a16:creationId xmlns:a16="http://schemas.microsoft.com/office/drawing/2014/main" id="{17674BC1-3E77-3E21-BEB2-866645C4EBA1}"/>
                  </a:ext>
                </a:extLst>
              </p:cNvPr>
              <p:cNvSpPr/>
              <p:nvPr/>
            </p:nvSpPr>
            <p:spPr>
              <a:xfrm>
                <a:off x="3732973" y="3814816"/>
                <a:ext cx="162187" cy="377369"/>
              </a:xfrm>
              <a:custGeom>
                <a:avLst/>
                <a:gdLst>
                  <a:gd name="connsiteX0" fmla="*/ 0 w 162187"/>
                  <a:gd name="connsiteY0" fmla="*/ 377369 h 377369"/>
                  <a:gd name="connsiteX1" fmla="*/ 162188 w 162187"/>
                  <a:gd name="connsiteY1" fmla="*/ 0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187" h="377369">
                    <a:moveTo>
                      <a:pt x="0" y="377369"/>
                    </a:moveTo>
                    <a:lnTo>
                      <a:pt x="16218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フリーフォーム 108">
                <a:extLst>
                  <a:ext uri="{FF2B5EF4-FFF2-40B4-BE49-F238E27FC236}">
                    <a16:creationId xmlns:a16="http://schemas.microsoft.com/office/drawing/2014/main" id="{FBEDA593-1AF0-A5BD-6461-9E7ACEB891F3}"/>
                  </a:ext>
                </a:extLst>
              </p:cNvPr>
              <p:cNvSpPr/>
              <p:nvPr/>
            </p:nvSpPr>
            <p:spPr>
              <a:xfrm>
                <a:off x="3534744" y="3669906"/>
                <a:ext cx="198229" cy="522279"/>
              </a:xfrm>
              <a:custGeom>
                <a:avLst/>
                <a:gdLst>
                  <a:gd name="connsiteX0" fmla="*/ 0 w 198229"/>
                  <a:gd name="connsiteY0" fmla="*/ 0 h 522279"/>
                  <a:gd name="connsiteX1" fmla="*/ 198229 w 198229"/>
                  <a:gd name="connsiteY1" fmla="*/ 522279 h 52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229" h="522279">
                    <a:moveTo>
                      <a:pt x="0" y="0"/>
                    </a:moveTo>
                    <a:lnTo>
                      <a:pt x="198229" y="52227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1" name="フリーフォーム 109">
                <a:extLst>
                  <a:ext uri="{FF2B5EF4-FFF2-40B4-BE49-F238E27FC236}">
                    <a16:creationId xmlns:a16="http://schemas.microsoft.com/office/drawing/2014/main" id="{F6F180A0-D992-2303-5FA8-F607AA47D982}"/>
                  </a:ext>
                </a:extLst>
              </p:cNvPr>
              <p:cNvSpPr/>
              <p:nvPr/>
            </p:nvSpPr>
            <p:spPr>
              <a:xfrm>
                <a:off x="3312487" y="3669906"/>
                <a:ext cx="222257" cy="395482"/>
              </a:xfrm>
              <a:custGeom>
                <a:avLst/>
                <a:gdLst>
                  <a:gd name="connsiteX0" fmla="*/ 0 w 222257"/>
                  <a:gd name="connsiteY0" fmla="*/ 395483 h 395482"/>
                  <a:gd name="connsiteX1" fmla="*/ 222257 w 222257"/>
                  <a:gd name="connsiteY1" fmla="*/ 0 h 3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257" h="395482">
                    <a:moveTo>
                      <a:pt x="0" y="395483"/>
                    </a:moveTo>
                    <a:lnTo>
                      <a:pt x="222257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フリーフォーム 110">
                <a:extLst>
                  <a:ext uri="{FF2B5EF4-FFF2-40B4-BE49-F238E27FC236}">
                    <a16:creationId xmlns:a16="http://schemas.microsoft.com/office/drawing/2014/main" id="{5E92BAA8-DA91-8D1C-EDEF-7D7A3EA17B19}"/>
                  </a:ext>
                </a:extLst>
              </p:cNvPr>
              <p:cNvSpPr/>
              <p:nvPr/>
            </p:nvSpPr>
            <p:spPr>
              <a:xfrm>
                <a:off x="3099240" y="3573299"/>
                <a:ext cx="213246" cy="492089"/>
              </a:xfrm>
              <a:custGeom>
                <a:avLst/>
                <a:gdLst>
                  <a:gd name="connsiteX0" fmla="*/ 0 w 213246"/>
                  <a:gd name="connsiteY0" fmla="*/ 0 h 492089"/>
                  <a:gd name="connsiteX1" fmla="*/ 213247 w 213246"/>
                  <a:gd name="connsiteY1" fmla="*/ 492090 h 49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246" h="492089">
                    <a:moveTo>
                      <a:pt x="0" y="0"/>
                    </a:moveTo>
                    <a:lnTo>
                      <a:pt x="213247" y="49209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 111">
                <a:extLst>
                  <a:ext uri="{FF2B5EF4-FFF2-40B4-BE49-F238E27FC236}">
                    <a16:creationId xmlns:a16="http://schemas.microsoft.com/office/drawing/2014/main" id="{EB16AA63-734A-AA12-0BBF-8517F2537A88}"/>
                  </a:ext>
                </a:extLst>
              </p:cNvPr>
              <p:cNvSpPr/>
              <p:nvPr/>
            </p:nvSpPr>
            <p:spPr>
              <a:xfrm>
                <a:off x="2879987" y="3573299"/>
                <a:ext cx="219253" cy="428691"/>
              </a:xfrm>
              <a:custGeom>
                <a:avLst/>
                <a:gdLst>
                  <a:gd name="connsiteX0" fmla="*/ 0 w 219253"/>
                  <a:gd name="connsiteY0" fmla="*/ 428692 h 428691"/>
                  <a:gd name="connsiteX1" fmla="*/ 219253 w 219253"/>
                  <a:gd name="connsiteY1" fmla="*/ 0 h 42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53" h="428691">
                    <a:moveTo>
                      <a:pt x="0" y="428692"/>
                    </a:moveTo>
                    <a:lnTo>
                      <a:pt x="219253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 112">
                <a:extLst>
                  <a:ext uri="{FF2B5EF4-FFF2-40B4-BE49-F238E27FC236}">
                    <a16:creationId xmlns:a16="http://schemas.microsoft.com/office/drawing/2014/main" id="{716FE163-EAC8-9A0A-26C3-AFE0FD7C954E}"/>
                  </a:ext>
                </a:extLst>
              </p:cNvPr>
              <p:cNvSpPr/>
              <p:nvPr/>
            </p:nvSpPr>
            <p:spPr>
              <a:xfrm>
                <a:off x="2633702" y="3528015"/>
                <a:ext cx="246284" cy="473975"/>
              </a:xfrm>
              <a:custGeom>
                <a:avLst/>
                <a:gdLst>
                  <a:gd name="connsiteX0" fmla="*/ 0 w 246284"/>
                  <a:gd name="connsiteY0" fmla="*/ 0 h 473975"/>
                  <a:gd name="connsiteX1" fmla="*/ 246285 w 246284"/>
                  <a:gd name="connsiteY1" fmla="*/ 473976 h 47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284" h="473975">
                    <a:moveTo>
                      <a:pt x="0" y="0"/>
                    </a:moveTo>
                    <a:lnTo>
                      <a:pt x="246285" y="47397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フリーフォーム 113">
                <a:extLst>
                  <a:ext uri="{FF2B5EF4-FFF2-40B4-BE49-F238E27FC236}">
                    <a16:creationId xmlns:a16="http://schemas.microsoft.com/office/drawing/2014/main" id="{2EF64B54-FD3F-C5B8-13D6-6E220208D508}"/>
                  </a:ext>
                </a:extLst>
              </p:cNvPr>
              <p:cNvSpPr/>
              <p:nvPr/>
            </p:nvSpPr>
            <p:spPr>
              <a:xfrm>
                <a:off x="2366393" y="3528015"/>
                <a:ext cx="267309" cy="446805"/>
              </a:xfrm>
              <a:custGeom>
                <a:avLst/>
                <a:gdLst>
                  <a:gd name="connsiteX0" fmla="*/ 0 w 267309"/>
                  <a:gd name="connsiteY0" fmla="*/ 446805 h 446805"/>
                  <a:gd name="connsiteX1" fmla="*/ 267309 w 267309"/>
                  <a:gd name="connsiteY1" fmla="*/ 0 h 4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309" h="446805">
                    <a:moveTo>
                      <a:pt x="0" y="446805"/>
                    </a:moveTo>
                    <a:lnTo>
                      <a:pt x="26730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 114">
                <a:extLst>
                  <a:ext uri="{FF2B5EF4-FFF2-40B4-BE49-F238E27FC236}">
                    <a16:creationId xmlns:a16="http://schemas.microsoft.com/office/drawing/2014/main" id="{9C84103A-0ABD-ECD6-24C5-1BF4B4BACF12}"/>
                  </a:ext>
                </a:extLst>
              </p:cNvPr>
              <p:cNvSpPr/>
              <p:nvPr/>
            </p:nvSpPr>
            <p:spPr>
              <a:xfrm>
                <a:off x="2102087" y="3528015"/>
                <a:ext cx="264305" cy="446805"/>
              </a:xfrm>
              <a:custGeom>
                <a:avLst/>
                <a:gdLst>
                  <a:gd name="connsiteX0" fmla="*/ 0 w 264305"/>
                  <a:gd name="connsiteY0" fmla="*/ 0 h 446805"/>
                  <a:gd name="connsiteX1" fmla="*/ 264306 w 264305"/>
                  <a:gd name="connsiteY1" fmla="*/ 446805 h 4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4305" h="446805">
                    <a:moveTo>
                      <a:pt x="0" y="0"/>
                    </a:moveTo>
                    <a:lnTo>
                      <a:pt x="264306" y="44680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 115">
                <a:extLst>
                  <a:ext uri="{FF2B5EF4-FFF2-40B4-BE49-F238E27FC236}">
                    <a16:creationId xmlns:a16="http://schemas.microsoft.com/office/drawing/2014/main" id="{D17EE444-7A6F-15E4-E3DD-A4531C47EDC9}"/>
                  </a:ext>
                </a:extLst>
              </p:cNvPr>
              <p:cNvSpPr/>
              <p:nvPr/>
            </p:nvSpPr>
            <p:spPr>
              <a:xfrm>
                <a:off x="1852799" y="3528015"/>
                <a:ext cx="249288" cy="467937"/>
              </a:xfrm>
              <a:custGeom>
                <a:avLst/>
                <a:gdLst>
                  <a:gd name="connsiteX0" fmla="*/ 0 w 249288"/>
                  <a:gd name="connsiteY0" fmla="*/ 467938 h 467937"/>
                  <a:gd name="connsiteX1" fmla="*/ 249288 w 249288"/>
                  <a:gd name="connsiteY1" fmla="*/ 0 h 4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288" h="467937">
                    <a:moveTo>
                      <a:pt x="0" y="467938"/>
                    </a:moveTo>
                    <a:lnTo>
                      <a:pt x="24928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 116">
                <a:extLst>
                  <a:ext uri="{FF2B5EF4-FFF2-40B4-BE49-F238E27FC236}">
                    <a16:creationId xmlns:a16="http://schemas.microsoft.com/office/drawing/2014/main" id="{E351CDD8-0D70-7E3F-6D05-F3F4953C721E}"/>
                  </a:ext>
                </a:extLst>
              </p:cNvPr>
              <p:cNvSpPr/>
              <p:nvPr/>
            </p:nvSpPr>
            <p:spPr>
              <a:xfrm>
                <a:off x="1618528" y="3573299"/>
                <a:ext cx="234270" cy="422653"/>
              </a:xfrm>
              <a:custGeom>
                <a:avLst/>
                <a:gdLst>
                  <a:gd name="connsiteX0" fmla="*/ 0 w 234270"/>
                  <a:gd name="connsiteY0" fmla="*/ 0 h 422653"/>
                  <a:gd name="connsiteX1" fmla="*/ 234271 w 234270"/>
                  <a:gd name="connsiteY1" fmla="*/ 422654 h 42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270" h="422653">
                    <a:moveTo>
                      <a:pt x="0" y="0"/>
                    </a:moveTo>
                    <a:lnTo>
                      <a:pt x="234271" y="422654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 117">
                <a:extLst>
                  <a:ext uri="{FF2B5EF4-FFF2-40B4-BE49-F238E27FC236}">
                    <a16:creationId xmlns:a16="http://schemas.microsoft.com/office/drawing/2014/main" id="{7CCD2AB2-CC40-31D2-4B23-BE4F0402DF94}"/>
                  </a:ext>
                </a:extLst>
              </p:cNvPr>
              <p:cNvSpPr/>
              <p:nvPr/>
            </p:nvSpPr>
            <p:spPr>
              <a:xfrm>
                <a:off x="1369240" y="3573299"/>
                <a:ext cx="249288" cy="504165"/>
              </a:xfrm>
              <a:custGeom>
                <a:avLst/>
                <a:gdLst>
                  <a:gd name="connsiteX0" fmla="*/ 0 w 249288"/>
                  <a:gd name="connsiteY0" fmla="*/ 504165 h 504165"/>
                  <a:gd name="connsiteX1" fmla="*/ 249288 w 249288"/>
                  <a:gd name="connsiteY1" fmla="*/ 0 h 50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9288" h="504165">
                    <a:moveTo>
                      <a:pt x="0" y="504165"/>
                    </a:moveTo>
                    <a:lnTo>
                      <a:pt x="249288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 118">
                <a:extLst>
                  <a:ext uri="{FF2B5EF4-FFF2-40B4-BE49-F238E27FC236}">
                    <a16:creationId xmlns:a16="http://schemas.microsoft.com/office/drawing/2014/main" id="{58AAF4D8-4742-D506-28F1-6CD3E02977A7}"/>
                  </a:ext>
                </a:extLst>
              </p:cNvPr>
              <p:cNvSpPr/>
              <p:nvPr/>
            </p:nvSpPr>
            <p:spPr>
              <a:xfrm>
                <a:off x="1180021" y="3675944"/>
                <a:ext cx="189218" cy="401520"/>
              </a:xfrm>
              <a:custGeom>
                <a:avLst/>
                <a:gdLst>
                  <a:gd name="connsiteX0" fmla="*/ 0 w 189218"/>
                  <a:gd name="connsiteY0" fmla="*/ 0 h 401520"/>
                  <a:gd name="connsiteX1" fmla="*/ 189219 w 189218"/>
                  <a:gd name="connsiteY1" fmla="*/ 401521 h 40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218" h="401520">
                    <a:moveTo>
                      <a:pt x="0" y="0"/>
                    </a:moveTo>
                    <a:lnTo>
                      <a:pt x="189219" y="40152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 119">
                <a:extLst>
                  <a:ext uri="{FF2B5EF4-FFF2-40B4-BE49-F238E27FC236}">
                    <a16:creationId xmlns:a16="http://schemas.microsoft.com/office/drawing/2014/main" id="{1549D445-ADCB-0A7B-1D75-BB2669B08A19}"/>
                  </a:ext>
                </a:extLst>
              </p:cNvPr>
              <p:cNvSpPr/>
              <p:nvPr/>
            </p:nvSpPr>
            <p:spPr>
              <a:xfrm>
                <a:off x="987799" y="3675944"/>
                <a:ext cx="192222" cy="516241"/>
              </a:xfrm>
              <a:custGeom>
                <a:avLst/>
                <a:gdLst>
                  <a:gd name="connsiteX0" fmla="*/ 0 w 192222"/>
                  <a:gd name="connsiteY0" fmla="*/ 516241 h 516241"/>
                  <a:gd name="connsiteX1" fmla="*/ 192222 w 192222"/>
                  <a:gd name="connsiteY1" fmla="*/ 0 h 51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222" h="516241">
                    <a:moveTo>
                      <a:pt x="0" y="516241"/>
                    </a:moveTo>
                    <a:lnTo>
                      <a:pt x="19222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 120">
                <a:extLst>
                  <a:ext uri="{FF2B5EF4-FFF2-40B4-BE49-F238E27FC236}">
                    <a16:creationId xmlns:a16="http://schemas.microsoft.com/office/drawing/2014/main" id="{2563ACCB-E4EE-A986-85F1-3AFA69616CFF}"/>
                  </a:ext>
                </a:extLst>
              </p:cNvPr>
              <p:cNvSpPr/>
              <p:nvPr/>
            </p:nvSpPr>
            <p:spPr>
              <a:xfrm>
                <a:off x="825611" y="3814816"/>
                <a:ext cx="162187" cy="377369"/>
              </a:xfrm>
              <a:custGeom>
                <a:avLst/>
                <a:gdLst>
                  <a:gd name="connsiteX0" fmla="*/ 0 w 162187"/>
                  <a:gd name="connsiteY0" fmla="*/ 0 h 377369"/>
                  <a:gd name="connsiteX1" fmla="*/ 162188 w 162187"/>
                  <a:gd name="connsiteY1" fmla="*/ 377369 h 37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187" h="377369">
                    <a:moveTo>
                      <a:pt x="0" y="0"/>
                    </a:moveTo>
                    <a:lnTo>
                      <a:pt x="162188" y="37736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 121">
                <a:extLst>
                  <a:ext uri="{FF2B5EF4-FFF2-40B4-BE49-F238E27FC236}">
                    <a16:creationId xmlns:a16="http://schemas.microsoft.com/office/drawing/2014/main" id="{E065B2EE-43F2-B320-68CA-252D43786F4A}"/>
                  </a:ext>
                </a:extLst>
              </p:cNvPr>
              <p:cNvSpPr/>
              <p:nvPr/>
            </p:nvSpPr>
            <p:spPr>
              <a:xfrm>
                <a:off x="681445" y="3814816"/>
                <a:ext cx="144166" cy="537373"/>
              </a:xfrm>
              <a:custGeom>
                <a:avLst/>
                <a:gdLst>
                  <a:gd name="connsiteX0" fmla="*/ 0 w 144166"/>
                  <a:gd name="connsiteY0" fmla="*/ 537374 h 537373"/>
                  <a:gd name="connsiteX1" fmla="*/ 144167 w 144166"/>
                  <a:gd name="connsiteY1" fmla="*/ 0 h 5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166" h="537373">
                    <a:moveTo>
                      <a:pt x="0" y="537374"/>
                    </a:moveTo>
                    <a:lnTo>
                      <a:pt x="144167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 122">
                <a:extLst>
                  <a:ext uri="{FF2B5EF4-FFF2-40B4-BE49-F238E27FC236}">
                    <a16:creationId xmlns:a16="http://schemas.microsoft.com/office/drawing/2014/main" id="{7211F9B5-803D-4CB6-399C-F26773ADB5D8}"/>
                  </a:ext>
                </a:extLst>
              </p:cNvPr>
              <p:cNvSpPr/>
              <p:nvPr/>
            </p:nvSpPr>
            <p:spPr>
              <a:xfrm>
                <a:off x="579326" y="3983877"/>
                <a:ext cx="102118" cy="368312"/>
              </a:xfrm>
              <a:custGeom>
                <a:avLst/>
                <a:gdLst>
                  <a:gd name="connsiteX0" fmla="*/ 0 w 102118"/>
                  <a:gd name="connsiteY0" fmla="*/ 0 h 368312"/>
                  <a:gd name="connsiteX1" fmla="*/ 102118 w 102118"/>
                  <a:gd name="connsiteY1" fmla="*/ 368312 h 36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118" h="368312">
                    <a:moveTo>
                      <a:pt x="0" y="0"/>
                    </a:moveTo>
                    <a:lnTo>
                      <a:pt x="102118" y="36831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 123">
                <a:extLst>
                  <a:ext uri="{FF2B5EF4-FFF2-40B4-BE49-F238E27FC236}">
                    <a16:creationId xmlns:a16="http://schemas.microsoft.com/office/drawing/2014/main" id="{8E4DE55F-732B-9ED1-0831-3530C6C23773}"/>
                  </a:ext>
                </a:extLst>
              </p:cNvPr>
              <p:cNvSpPr/>
              <p:nvPr/>
            </p:nvSpPr>
            <p:spPr>
              <a:xfrm>
                <a:off x="498233" y="3983877"/>
                <a:ext cx="81093" cy="555487"/>
              </a:xfrm>
              <a:custGeom>
                <a:avLst/>
                <a:gdLst>
                  <a:gd name="connsiteX0" fmla="*/ 0 w 81093"/>
                  <a:gd name="connsiteY0" fmla="*/ 555488 h 555487"/>
                  <a:gd name="connsiteX1" fmla="*/ 81094 w 81093"/>
                  <a:gd name="connsiteY1" fmla="*/ 0 h 55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093" h="555487">
                    <a:moveTo>
                      <a:pt x="0" y="555488"/>
                    </a:moveTo>
                    <a:lnTo>
                      <a:pt x="8109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 124">
                <a:extLst>
                  <a:ext uri="{FF2B5EF4-FFF2-40B4-BE49-F238E27FC236}">
                    <a16:creationId xmlns:a16="http://schemas.microsoft.com/office/drawing/2014/main" id="{384FA153-B0A3-25B9-3747-F28B450C7BF0}"/>
                  </a:ext>
                </a:extLst>
              </p:cNvPr>
              <p:cNvSpPr/>
              <p:nvPr/>
            </p:nvSpPr>
            <p:spPr>
              <a:xfrm>
                <a:off x="447174" y="4180109"/>
                <a:ext cx="51059" cy="359255"/>
              </a:xfrm>
              <a:custGeom>
                <a:avLst/>
                <a:gdLst>
                  <a:gd name="connsiteX0" fmla="*/ 0 w 51059"/>
                  <a:gd name="connsiteY0" fmla="*/ 0 h 359255"/>
                  <a:gd name="connsiteX1" fmla="*/ 51059 w 51059"/>
                  <a:gd name="connsiteY1" fmla="*/ 359256 h 35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059" h="359255">
                    <a:moveTo>
                      <a:pt x="0" y="0"/>
                    </a:moveTo>
                    <a:lnTo>
                      <a:pt x="51059" y="35925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" name="グラフィックス 13">
              <a:extLst>
                <a:ext uri="{FF2B5EF4-FFF2-40B4-BE49-F238E27FC236}">
                  <a16:creationId xmlns:a16="http://schemas.microsoft.com/office/drawing/2014/main" id="{3AFD4EB1-206F-3627-9221-14DE7EC38E5A}"/>
                </a:ext>
              </a:extLst>
            </p:cNvPr>
            <p:cNvGrpSpPr/>
            <p:nvPr/>
          </p:nvGrpSpPr>
          <p:grpSpPr>
            <a:xfrm>
              <a:off x="438163" y="3528015"/>
              <a:ext cx="3841442" cy="1938168"/>
              <a:chOff x="438163" y="3528015"/>
              <a:chExt cx="3841442" cy="1938168"/>
            </a:xfrm>
          </p:grpSpPr>
          <p:sp>
            <p:nvSpPr>
              <p:cNvPr id="21" name="フリーフォーム 29">
                <a:extLst>
                  <a:ext uri="{FF2B5EF4-FFF2-40B4-BE49-F238E27FC236}">
                    <a16:creationId xmlns:a16="http://schemas.microsoft.com/office/drawing/2014/main" id="{95765277-D992-29CF-38BA-07364EE6800B}"/>
                  </a:ext>
                </a:extLst>
              </p:cNvPr>
              <p:cNvSpPr/>
              <p:nvPr/>
            </p:nvSpPr>
            <p:spPr>
              <a:xfrm>
                <a:off x="2609674" y="4962018"/>
                <a:ext cx="477552" cy="51322"/>
              </a:xfrm>
              <a:custGeom>
                <a:avLst/>
                <a:gdLst>
                  <a:gd name="connsiteX0" fmla="*/ 477552 w 477552"/>
                  <a:gd name="connsiteY0" fmla="*/ 0 h 51322"/>
                  <a:gd name="connsiteX1" fmla="*/ 0 w 477552"/>
                  <a:gd name="connsiteY1" fmla="*/ 51322 h 5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552" h="51322">
                    <a:moveTo>
                      <a:pt x="477552" y="0"/>
                    </a:moveTo>
                    <a:lnTo>
                      <a:pt x="0" y="5132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" name="フリーフォーム 30">
                <a:extLst>
                  <a:ext uri="{FF2B5EF4-FFF2-40B4-BE49-F238E27FC236}">
                    <a16:creationId xmlns:a16="http://schemas.microsoft.com/office/drawing/2014/main" id="{DE739672-E28D-251D-8D13-57FF9C084108}"/>
                  </a:ext>
                </a:extLst>
              </p:cNvPr>
              <p:cNvSpPr/>
              <p:nvPr/>
            </p:nvSpPr>
            <p:spPr>
              <a:xfrm>
                <a:off x="3087226" y="4868431"/>
                <a:ext cx="432500" cy="93587"/>
              </a:xfrm>
              <a:custGeom>
                <a:avLst/>
                <a:gdLst>
                  <a:gd name="connsiteX0" fmla="*/ 432500 w 432500"/>
                  <a:gd name="connsiteY0" fmla="*/ 0 h 93587"/>
                  <a:gd name="connsiteX1" fmla="*/ 0 w 432500"/>
                  <a:gd name="connsiteY1" fmla="*/ 93588 h 9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00" h="93587">
                    <a:moveTo>
                      <a:pt x="432500" y="0"/>
                    </a:moveTo>
                    <a:lnTo>
                      <a:pt x="0" y="9358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" name="フリーフォーム 31">
                <a:extLst>
                  <a:ext uri="{FF2B5EF4-FFF2-40B4-BE49-F238E27FC236}">
                    <a16:creationId xmlns:a16="http://schemas.microsoft.com/office/drawing/2014/main" id="{29D516CE-F9F6-3E4A-60D9-6342F74ABA2E}"/>
                  </a:ext>
                </a:extLst>
              </p:cNvPr>
              <p:cNvSpPr/>
              <p:nvPr/>
            </p:nvSpPr>
            <p:spPr>
              <a:xfrm>
                <a:off x="3519727" y="4729559"/>
                <a:ext cx="354409" cy="138871"/>
              </a:xfrm>
              <a:custGeom>
                <a:avLst/>
                <a:gdLst>
                  <a:gd name="connsiteX0" fmla="*/ 354410 w 354409"/>
                  <a:gd name="connsiteY0" fmla="*/ 0 h 138871"/>
                  <a:gd name="connsiteX1" fmla="*/ 0 w 354409"/>
                  <a:gd name="connsiteY1" fmla="*/ 138872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409" h="138871">
                    <a:moveTo>
                      <a:pt x="354410" y="0"/>
                    </a:moveTo>
                    <a:lnTo>
                      <a:pt x="0" y="13887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フリーフォーム 32">
                <a:extLst>
                  <a:ext uri="{FF2B5EF4-FFF2-40B4-BE49-F238E27FC236}">
                    <a16:creationId xmlns:a16="http://schemas.microsoft.com/office/drawing/2014/main" id="{85E25959-23E3-8D05-CEDA-CEB1711C34E8}"/>
                  </a:ext>
                </a:extLst>
              </p:cNvPr>
              <p:cNvSpPr/>
              <p:nvPr/>
            </p:nvSpPr>
            <p:spPr>
              <a:xfrm>
                <a:off x="3874136" y="4560497"/>
                <a:ext cx="258298" cy="169061"/>
              </a:xfrm>
              <a:custGeom>
                <a:avLst/>
                <a:gdLst>
                  <a:gd name="connsiteX0" fmla="*/ 258299 w 258298"/>
                  <a:gd name="connsiteY0" fmla="*/ 0 h 169061"/>
                  <a:gd name="connsiteX1" fmla="*/ 0 w 258298"/>
                  <a:gd name="connsiteY1" fmla="*/ 169061 h 16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8298" h="169061">
                    <a:moveTo>
                      <a:pt x="258299" y="0"/>
                    </a:moveTo>
                    <a:lnTo>
                      <a:pt x="0" y="16906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" name="フリーフォーム 33">
                <a:extLst>
                  <a:ext uri="{FF2B5EF4-FFF2-40B4-BE49-F238E27FC236}">
                    <a16:creationId xmlns:a16="http://schemas.microsoft.com/office/drawing/2014/main" id="{4F2B5285-9F9D-3BF2-3733-818511251751}"/>
                  </a:ext>
                </a:extLst>
              </p:cNvPr>
              <p:cNvSpPr/>
              <p:nvPr/>
            </p:nvSpPr>
            <p:spPr>
              <a:xfrm>
                <a:off x="4132435" y="4373322"/>
                <a:ext cx="135156" cy="187175"/>
              </a:xfrm>
              <a:custGeom>
                <a:avLst/>
                <a:gdLst>
                  <a:gd name="connsiteX0" fmla="*/ 135156 w 135156"/>
                  <a:gd name="connsiteY0" fmla="*/ 0 h 187175"/>
                  <a:gd name="connsiteX1" fmla="*/ 0 w 135156"/>
                  <a:gd name="connsiteY1" fmla="*/ 187175 h 1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156" h="187175">
                    <a:moveTo>
                      <a:pt x="135156" y="0"/>
                    </a:moveTo>
                    <a:lnTo>
                      <a:pt x="0" y="18717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フリーフォーム 34">
                <a:extLst>
                  <a:ext uri="{FF2B5EF4-FFF2-40B4-BE49-F238E27FC236}">
                    <a16:creationId xmlns:a16="http://schemas.microsoft.com/office/drawing/2014/main" id="{95026B14-A6B3-6F80-E85B-54D1CE29C518}"/>
                  </a:ext>
                </a:extLst>
              </p:cNvPr>
              <p:cNvSpPr/>
              <p:nvPr/>
            </p:nvSpPr>
            <p:spPr>
              <a:xfrm>
                <a:off x="4267591" y="4177090"/>
                <a:ext cx="30034" cy="196232"/>
              </a:xfrm>
              <a:custGeom>
                <a:avLst/>
                <a:gdLst>
                  <a:gd name="connsiteX0" fmla="*/ 0 w 30034"/>
                  <a:gd name="connsiteY0" fmla="*/ 0 h 196232"/>
                  <a:gd name="connsiteX1" fmla="*/ 0 w 30034"/>
                  <a:gd name="connsiteY1" fmla="*/ 196232 h 1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34" h="196232">
                    <a:moveTo>
                      <a:pt x="0" y="0"/>
                    </a:moveTo>
                    <a:lnTo>
                      <a:pt x="0" y="19623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フリーフォーム 35">
                <a:extLst>
                  <a:ext uri="{FF2B5EF4-FFF2-40B4-BE49-F238E27FC236}">
                    <a16:creationId xmlns:a16="http://schemas.microsoft.com/office/drawing/2014/main" id="{AD8EF3E9-14C7-4E79-9C89-D9A1FD5912E1}"/>
                  </a:ext>
                </a:extLst>
              </p:cNvPr>
              <p:cNvSpPr/>
              <p:nvPr/>
            </p:nvSpPr>
            <p:spPr>
              <a:xfrm>
                <a:off x="4147452" y="3983877"/>
                <a:ext cx="120138" cy="193213"/>
              </a:xfrm>
              <a:custGeom>
                <a:avLst/>
                <a:gdLst>
                  <a:gd name="connsiteX0" fmla="*/ 0 w 120138"/>
                  <a:gd name="connsiteY0" fmla="*/ 0 h 193213"/>
                  <a:gd name="connsiteX1" fmla="*/ 120139 w 120138"/>
                  <a:gd name="connsiteY1" fmla="*/ 193213 h 19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138" h="193213">
                    <a:moveTo>
                      <a:pt x="0" y="0"/>
                    </a:moveTo>
                    <a:lnTo>
                      <a:pt x="120139" y="19321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36">
                <a:extLst>
                  <a:ext uri="{FF2B5EF4-FFF2-40B4-BE49-F238E27FC236}">
                    <a16:creationId xmlns:a16="http://schemas.microsoft.com/office/drawing/2014/main" id="{BD348BC1-01FA-CD67-49C3-FE036C030762}"/>
                  </a:ext>
                </a:extLst>
              </p:cNvPr>
              <p:cNvSpPr/>
              <p:nvPr/>
            </p:nvSpPr>
            <p:spPr>
              <a:xfrm>
                <a:off x="3895161" y="3814816"/>
                <a:ext cx="252291" cy="169061"/>
              </a:xfrm>
              <a:custGeom>
                <a:avLst/>
                <a:gdLst>
                  <a:gd name="connsiteX0" fmla="*/ 0 w 252291"/>
                  <a:gd name="connsiteY0" fmla="*/ 0 h 169061"/>
                  <a:gd name="connsiteX1" fmla="*/ 252292 w 252291"/>
                  <a:gd name="connsiteY1" fmla="*/ 169061 h 16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2291" h="169061">
                    <a:moveTo>
                      <a:pt x="0" y="0"/>
                    </a:moveTo>
                    <a:lnTo>
                      <a:pt x="252292" y="16906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37">
                <a:extLst>
                  <a:ext uri="{FF2B5EF4-FFF2-40B4-BE49-F238E27FC236}">
                    <a16:creationId xmlns:a16="http://schemas.microsoft.com/office/drawing/2014/main" id="{9CF68BB2-328C-031B-992E-B724434F5956}"/>
                  </a:ext>
                </a:extLst>
              </p:cNvPr>
              <p:cNvSpPr/>
              <p:nvPr/>
            </p:nvSpPr>
            <p:spPr>
              <a:xfrm>
                <a:off x="3534744" y="3669906"/>
                <a:ext cx="360416" cy="144909"/>
              </a:xfrm>
              <a:custGeom>
                <a:avLst/>
                <a:gdLst>
                  <a:gd name="connsiteX0" fmla="*/ 0 w 360416"/>
                  <a:gd name="connsiteY0" fmla="*/ 0 h 144909"/>
                  <a:gd name="connsiteX1" fmla="*/ 360417 w 360416"/>
                  <a:gd name="connsiteY1" fmla="*/ 144910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416" h="144909">
                    <a:moveTo>
                      <a:pt x="0" y="0"/>
                    </a:moveTo>
                    <a:lnTo>
                      <a:pt x="360417" y="14491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フリーフォーム 38">
                <a:extLst>
                  <a:ext uri="{FF2B5EF4-FFF2-40B4-BE49-F238E27FC236}">
                    <a16:creationId xmlns:a16="http://schemas.microsoft.com/office/drawing/2014/main" id="{D9AF33C2-B7A2-7FB2-C1A4-C16A56BFC2F2}"/>
                  </a:ext>
                </a:extLst>
              </p:cNvPr>
              <p:cNvSpPr/>
              <p:nvPr/>
            </p:nvSpPr>
            <p:spPr>
              <a:xfrm>
                <a:off x="3099240" y="3573299"/>
                <a:ext cx="435503" cy="96606"/>
              </a:xfrm>
              <a:custGeom>
                <a:avLst/>
                <a:gdLst>
                  <a:gd name="connsiteX0" fmla="*/ 0 w 435503"/>
                  <a:gd name="connsiteY0" fmla="*/ 0 h 96606"/>
                  <a:gd name="connsiteX1" fmla="*/ 435504 w 435503"/>
                  <a:gd name="connsiteY1" fmla="*/ 96607 h 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503" h="96606">
                    <a:moveTo>
                      <a:pt x="0" y="0"/>
                    </a:moveTo>
                    <a:lnTo>
                      <a:pt x="435504" y="9660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9">
                <a:extLst>
                  <a:ext uri="{FF2B5EF4-FFF2-40B4-BE49-F238E27FC236}">
                    <a16:creationId xmlns:a16="http://schemas.microsoft.com/office/drawing/2014/main" id="{65504E49-32E3-77AC-5572-64F74DB99810}"/>
                  </a:ext>
                </a:extLst>
              </p:cNvPr>
              <p:cNvSpPr/>
              <p:nvPr/>
            </p:nvSpPr>
            <p:spPr>
              <a:xfrm>
                <a:off x="2633702" y="3528015"/>
                <a:ext cx="465538" cy="45284"/>
              </a:xfrm>
              <a:custGeom>
                <a:avLst/>
                <a:gdLst>
                  <a:gd name="connsiteX0" fmla="*/ 0 w 465538"/>
                  <a:gd name="connsiteY0" fmla="*/ 0 h 45284"/>
                  <a:gd name="connsiteX1" fmla="*/ 465538 w 465538"/>
                  <a:gd name="connsiteY1" fmla="*/ 45284 h 4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5538" h="45284">
                    <a:moveTo>
                      <a:pt x="0" y="0"/>
                    </a:moveTo>
                    <a:lnTo>
                      <a:pt x="465538" y="45284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40">
                <a:extLst>
                  <a:ext uri="{FF2B5EF4-FFF2-40B4-BE49-F238E27FC236}">
                    <a16:creationId xmlns:a16="http://schemas.microsoft.com/office/drawing/2014/main" id="{CA55EC67-12CE-8568-2616-F9CF4973475E}"/>
                  </a:ext>
                </a:extLst>
              </p:cNvPr>
              <p:cNvSpPr/>
              <p:nvPr/>
            </p:nvSpPr>
            <p:spPr>
              <a:xfrm>
                <a:off x="2102087" y="3528015"/>
                <a:ext cx="531614" cy="30189"/>
              </a:xfrm>
              <a:custGeom>
                <a:avLst/>
                <a:gdLst>
                  <a:gd name="connsiteX0" fmla="*/ 0 w 531614"/>
                  <a:gd name="connsiteY0" fmla="*/ 0 h 30189"/>
                  <a:gd name="connsiteX1" fmla="*/ 531615 w 531614"/>
                  <a:gd name="connsiteY1" fmla="*/ 0 h 3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614" h="30189">
                    <a:moveTo>
                      <a:pt x="0" y="0"/>
                    </a:moveTo>
                    <a:lnTo>
                      <a:pt x="531615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41">
                <a:extLst>
                  <a:ext uri="{FF2B5EF4-FFF2-40B4-BE49-F238E27FC236}">
                    <a16:creationId xmlns:a16="http://schemas.microsoft.com/office/drawing/2014/main" id="{E6A9F88B-53CF-74AF-0209-86EAD5A93E1C}"/>
                  </a:ext>
                </a:extLst>
              </p:cNvPr>
              <p:cNvSpPr/>
              <p:nvPr/>
            </p:nvSpPr>
            <p:spPr>
              <a:xfrm>
                <a:off x="1618528" y="3528015"/>
                <a:ext cx="483559" cy="45284"/>
              </a:xfrm>
              <a:custGeom>
                <a:avLst/>
                <a:gdLst>
                  <a:gd name="connsiteX0" fmla="*/ 0 w 483559"/>
                  <a:gd name="connsiteY0" fmla="*/ 45284 h 45284"/>
                  <a:gd name="connsiteX1" fmla="*/ 483559 w 483559"/>
                  <a:gd name="connsiteY1" fmla="*/ 0 h 4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559" h="45284">
                    <a:moveTo>
                      <a:pt x="0" y="45284"/>
                    </a:moveTo>
                    <a:lnTo>
                      <a:pt x="48355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42">
                <a:extLst>
                  <a:ext uri="{FF2B5EF4-FFF2-40B4-BE49-F238E27FC236}">
                    <a16:creationId xmlns:a16="http://schemas.microsoft.com/office/drawing/2014/main" id="{772E5163-F515-23D7-4D29-F34A68BF3E0E}"/>
                  </a:ext>
                </a:extLst>
              </p:cNvPr>
              <p:cNvSpPr/>
              <p:nvPr/>
            </p:nvSpPr>
            <p:spPr>
              <a:xfrm>
                <a:off x="1180021" y="3573299"/>
                <a:ext cx="438507" cy="102644"/>
              </a:xfrm>
              <a:custGeom>
                <a:avLst/>
                <a:gdLst>
                  <a:gd name="connsiteX0" fmla="*/ 0 w 438507"/>
                  <a:gd name="connsiteY0" fmla="*/ 102644 h 102644"/>
                  <a:gd name="connsiteX1" fmla="*/ 438507 w 438507"/>
                  <a:gd name="connsiteY1" fmla="*/ 0 h 1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8507" h="102644">
                    <a:moveTo>
                      <a:pt x="0" y="102644"/>
                    </a:moveTo>
                    <a:lnTo>
                      <a:pt x="438507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43">
                <a:extLst>
                  <a:ext uri="{FF2B5EF4-FFF2-40B4-BE49-F238E27FC236}">
                    <a16:creationId xmlns:a16="http://schemas.microsoft.com/office/drawing/2014/main" id="{535637DB-E489-CC83-D805-E44AFB23EF85}"/>
                  </a:ext>
                </a:extLst>
              </p:cNvPr>
              <p:cNvSpPr/>
              <p:nvPr/>
            </p:nvSpPr>
            <p:spPr>
              <a:xfrm>
                <a:off x="825611" y="3675944"/>
                <a:ext cx="354409" cy="138871"/>
              </a:xfrm>
              <a:custGeom>
                <a:avLst/>
                <a:gdLst>
                  <a:gd name="connsiteX0" fmla="*/ 0 w 354409"/>
                  <a:gd name="connsiteY0" fmla="*/ 138872 h 138871"/>
                  <a:gd name="connsiteX1" fmla="*/ 354410 w 354409"/>
                  <a:gd name="connsiteY1" fmla="*/ 0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409" h="138871">
                    <a:moveTo>
                      <a:pt x="0" y="138872"/>
                    </a:moveTo>
                    <a:lnTo>
                      <a:pt x="35441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44">
                <a:extLst>
                  <a:ext uri="{FF2B5EF4-FFF2-40B4-BE49-F238E27FC236}">
                    <a16:creationId xmlns:a16="http://schemas.microsoft.com/office/drawing/2014/main" id="{0CC2A1B1-BEC2-C62B-DEDA-20DEA65B61EA}"/>
                  </a:ext>
                </a:extLst>
              </p:cNvPr>
              <p:cNvSpPr/>
              <p:nvPr/>
            </p:nvSpPr>
            <p:spPr>
              <a:xfrm>
                <a:off x="579326" y="3814816"/>
                <a:ext cx="246284" cy="169061"/>
              </a:xfrm>
              <a:custGeom>
                <a:avLst/>
                <a:gdLst>
                  <a:gd name="connsiteX0" fmla="*/ 0 w 246284"/>
                  <a:gd name="connsiteY0" fmla="*/ 169061 h 169061"/>
                  <a:gd name="connsiteX1" fmla="*/ 246285 w 246284"/>
                  <a:gd name="connsiteY1" fmla="*/ 0 h 16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284" h="169061">
                    <a:moveTo>
                      <a:pt x="0" y="169061"/>
                    </a:moveTo>
                    <a:lnTo>
                      <a:pt x="246285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45">
                <a:extLst>
                  <a:ext uri="{FF2B5EF4-FFF2-40B4-BE49-F238E27FC236}">
                    <a16:creationId xmlns:a16="http://schemas.microsoft.com/office/drawing/2014/main" id="{8AFAD5B8-FDB3-A3E6-393F-EA28FD2F3941}"/>
                  </a:ext>
                </a:extLst>
              </p:cNvPr>
              <p:cNvSpPr/>
              <p:nvPr/>
            </p:nvSpPr>
            <p:spPr>
              <a:xfrm>
                <a:off x="447174" y="3983877"/>
                <a:ext cx="132152" cy="196232"/>
              </a:xfrm>
              <a:custGeom>
                <a:avLst/>
                <a:gdLst>
                  <a:gd name="connsiteX0" fmla="*/ 0 w 132152"/>
                  <a:gd name="connsiteY0" fmla="*/ 196232 h 196232"/>
                  <a:gd name="connsiteX1" fmla="*/ 132153 w 132152"/>
                  <a:gd name="connsiteY1" fmla="*/ 0 h 1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152" h="196232">
                    <a:moveTo>
                      <a:pt x="0" y="196232"/>
                    </a:moveTo>
                    <a:lnTo>
                      <a:pt x="132153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フリーフォーム 46">
                <a:extLst>
                  <a:ext uri="{FF2B5EF4-FFF2-40B4-BE49-F238E27FC236}">
                    <a16:creationId xmlns:a16="http://schemas.microsoft.com/office/drawing/2014/main" id="{F5CEF3EC-5E0A-7A50-D738-5EA50C51A2A3}"/>
                  </a:ext>
                </a:extLst>
              </p:cNvPr>
              <p:cNvSpPr/>
              <p:nvPr/>
            </p:nvSpPr>
            <p:spPr>
              <a:xfrm>
                <a:off x="447174" y="4180109"/>
                <a:ext cx="6006" cy="196232"/>
              </a:xfrm>
              <a:custGeom>
                <a:avLst/>
                <a:gdLst>
                  <a:gd name="connsiteX0" fmla="*/ 6007 w 6006"/>
                  <a:gd name="connsiteY0" fmla="*/ 196232 h 196232"/>
                  <a:gd name="connsiteX1" fmla="*/ 0 w 6006"/>
                  <a:gd name="connsiteY1" fmla="*/ 0 h 1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" h="196232">
                    <a:moveTo>
                      <a:pt x="6007" y="19623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フリーフォーム 47">
                <a:extLst>
                  <a:ext uri="{FF2B5EF4-FFF2-40B4-BE49-F238E27FC236}">
                    <a16:creationId xmlns:a16="http://schemas.microsoft.com/office/drawing/2014/main" id="{905474AB-A24E-E1DB-D140-3D8508024DCF}"/>
                  </a:ext>
                </a:extLst>
              </p:cNvPr>
              <p:cNvSpPr/>
              <p:nvPr/>
            </p:nvSpPr>
            <p:spPr>
              <a:xfrm>
                <a:off x="453181" y="4376341"/>
                <a:ext cx="138159" cy="184156"/>
              </a:xfrm>
              <a:custGeom>
                <a:avLst/>
                <a:gdLst>
                  <a:gd name="connsiteX0" fmla="*/ 138160 w 138159"/>
                  <a:gd name="connsiteY0" fmla="*/ 184156 h 184156"/>
                  <a:gd name="connsiteX1" fmla="*/ 0 w 138159"/>
                  <a:gd name="connsiteY1" fmla="*/ 0 h 1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8159" h="184156">
                    <a:moveTo>
                      <a:pt x="138160" y="184156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フリーフォーム 48">
                <a:extLst>
                  <a:ext uri="{FF2B5EF4-FFF2-40B4-BE49-F238E27FC236}">
                    <a16:creationId xmlns:a16="http://schemas.microsoft.com/office/drawing/2014/main" id="{006583B3-D02D-011A-D39B-0FF529E10B12}"/>
                  </a:ext>
                </a:extLst>
              </p:cNvPr>
              <p:cNvSpPr/>
              <p:nvPr/>
            </p:nvSpPr>
            <p:spPr>
              <a:xfrm>
                <a:off x="591340" y="4560497"/>
                <a:ext cx="252291" cy="166042"/>
              </a:xfrm>
              <a:custGeom>
                <a:avLst/>
                <a:gdLst>
                  <a:gd name="connsiteX0" fmla="*/ 252292 w 252291"/>
                  <a:gd name="connsiteY0" fmla="*/ 166043 h 166042"/>
                  <a:gd name="connsiteX1" fmla="*/ 0 w 252291"/>
                  <a:gd name="connsiteY1" fmla="*/ 0 h 1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2291" h="166042">
                    <a:moveTo>
                      <a:pt x="252292" y="1660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フリーフォーム 49">
                <a:extLst>
                  <a:ext uri="{FF2B5EF4-FFF2-40B4-BE49-F238E27FC236}">
                    <a16:creationId xmlns:a16="http://schemas.microsoft.com/office/drawing/2014/main" id="{EE5E018E-1072-5574-758B-16FA64C3017B}"/>
                  </a:ext>
                </a:extLst>
              </p:cNvPr>
              <p:cNvSpPr/>
              <p:nvPr/>
            </p:nvSpPr>
            <p:spPr>
              <a:xfrm>
                <a:off x="843632" y="4726540"/>
                <a:ext cx="354409" cy="138871"/>
              </a:xfrm>
              <a:custGeom>
                <a:avLst/>
                <a:gdLst>
                  <a:gd name="connsiteX0" fmla="*/ 354410 w 354409"/>
                  <a:gd name="connsiteY0" fmla="*/ 138872 h 138871"/>
                  <a:gd name="connsiteX1" fmla="*/ 0 w 354409"/>
                  <a:gd name="connsiteY1" fmla="*/ 0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409" h="138871">
                    <a:moveTo>
                      <a:pt x="354410" y="13887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フリーフォーム 50">
                <a:extLst>
                  <a:ext uri="{FF2B5EF4-FFF2-40B4-BE49-F238E27FC236}">
                    <a16:creationId xmlns:a16="http://schemas.microsoft.com/office/drawing/2014/main" id="{391B1A33-4538-77E4-931A-97A86BE8F404}"/>
                  </a:ext>
                </a:extLst>
              </p:cNvPr>
              <p:cNvSpPr/>
              <p:nvPr/>
            </p:nvSpPr>
            <p:spPr>
              <a:xfrm>
                <a:off x="1198042" y="4865412"/>
                <a:ext cx="432500" cy="96606"/>
              </a:xfrm>
              <a:custGeom>
                <a:avLst/>
                <a:gdLst>
                  <a:gd name="connsiteX0" fmla="*/ 432500 w 432500"/>
                  <a:gd name="connsiteY0" fmla="*/ 96607 h 96606"/>
                  <a:gd name="connsiteX1" fmla="*/ 0 w 432500"/>
                  <a:gd name="connsiteY1" fmla="*/ 0 h 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00" h="96606">
                    <a:moveTo>
                      <a:pt x="432500" y="96607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フリーフォーム 51">
                <a:extLst>
                  <a:ext uri="{FF2B5EF4-FFF2-40B4-BE49-F238E27FC236}">
                    <a16:creationId xmlns:a16="http://schemas.microsoft.com/office/drawing/2014/main" id="{65531C5F-1002-01C2-E899-33FC7F02E813}"/>
                  </a:ext>
                </a:extLst>
              </p:cNvPr>
              <p:cNvSpPr/>
              <p:nvPr/>
            </p:nvSpPr>
            <p:spPr>
              <a:xfrm>
                <a:off x="1630542" y="4962018"/>
                <a:ext cx="474548" cy="51322"/>
              </a:xfrm>
              <a:custGeom>
                <a:avLst/>
                <a:gdLst>
                  <a:gd name="connsiteX0" fmla="*/ 474549 w 474548"/>
                  <a:gd name="connsiteY0" fmla="*/ 51322 h 51322"/>
                  <a:gd name="connsiteX1" fmla="*/ 0 w 474548"/>
                  <a:gd name="connsiteY1" fmla="*/ 0 h 5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548" h="51322">
                    <a:moveTo>
                      <a:pt x="474549" y="5132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フリーフォーム 52">
                <a:extLst>
                  <a:ext uri="{FF2B5EF4-FFF2-40B4-BE49-F238E27FC236}">
                    <a16:creationId xmlns:a16="http://schemas.microsoft.com/office/drawing/2014/main" id="{B3A3263B-0195-6A60-BD1D-170F6BA71EF3}"/>
                  </a:ext>
                </a:extLst>
              </p:cNvPr>
              <p:cNvSpPr/>
              <p:nvPr/>
            </p:nvSpPr>
            <p:spPr>
              <a:xfrm>
                <a:off x="1867816" y="5442032"/>
                <a:ext cx="492569" cy="24151"/>
              </a:xfrm>
              <a:custGeom>
                <a:avLst/>
                <a:gdLst>
                  <a:gd name="connsiteX0" fmla="*/ 492570 w 492569"/>
                  <a:gd name="connsiteY0" fmla="*/ 24152 h 24151"/>
                  <a:gd name="connsiteX1" fmla="*/ 0 w 492569"/>
                  <a:gd name="connsiteY1" fmla="*/ 0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569" h="24151">
                    <a:moveTo>
                      <a:pt x="492570" y="24152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 53">
                <a:extLst>
                  <a:ext uri="{FF2B5EF4-FFF2-40B4-BE49-F238E27FC236}">
                    <a16:creationId xmlns:a16="http://schemas.microsoft.com/office/drawing/2014/main" id="{4AEAAAF2-4F56-BC8C-E615-B12E57897663}"/>
                  </a:ext>
                </a:extLst>
              </p:cNvPr>
              <p:cNvSpPr/>
              <p:nvPr/>
            </p:nvSpPr>
            <p:spPr>
              <a:xfrm>
                <a:off x="1411289" y="5369577"/>
                <a:ext cx="456527" cy="72454"/>
              </a:xfrm>
              <a:custGeom>
                <a:avLst/>
                <a:gdLst>
                  <a:gd name="connsiteX0" fmla="*/ 0 w 456527"/>
                  <a:gd name="connsiteY0" fmla="*/ 0 h 72454"/>
                  <a:gd name="connsiteX1" fmla="*/ 456528 w 456527"/>
                  <a:gd name="connsiteY1" fmla="*/ 72455 h 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6527" h="72454">
                    <a:moveTo>
                      <a:pt x="0" y="0"/>
                    </a:moveTo>
                    <a:lnTo>
                      <a:pt x="456528" y="7245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 54">
                <a:extLst>
                  <a:ext uri="{FF2B5EF4-FFF2-40B4-BE49-F238E27FC236}">
                    <a16:creationId xmlns:a16="http://schemas.microsoft.com/office/drawing/2014/main" id="{1E8E714B-8D07-016C-7217-C166C295E221}"/>
                  </a:ext>
                </a:extLst>
              </p:cNvPr>
              <p:cNvSpPr/>
              <p:nvPr/>
            </p:nvSpPr>
            <p:spPr>
              <a:xfrm>
                <a:off x="1002816" y="5242781"/>
                <a:ext cx="408472" cy="126796"/>
              </a:xfrm>
              <a:custGeom>
                <a:avLst/>
                <a:gdLst>
                  <a:gd name="connsiteX0" fmla="*/ 0 w 408472"/>
                  <a:gd name="connsiteY0" fmla="*/ 0 h 126796"/>
                  <a:gd name="connsiteX1" fmla="*/ 408472 w 408472"/>
                  <a:gd name="connsiteY1" fmla="*/ 126796 h 1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472" h="126796">
                    <a:moveTo>
                      <a:pt x="0" y="0"/>
                    </a:moveTo>
                    <a:lnTo>
                      <a:pt x="408472" y="12679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フリーフォーム 55">
                <a:extLst>
                  <a:ext uri="{FF2B5EF4-FFF2-40B4-BE49-F238E27FC236}">
                    <a16:creationId xmlns:a16="http://schemas.microsoft.com/office/drawing/2014/main" id="{16EE7716-5E6D-E5E8-1112-E9C096690C41}"/>
                  </a:ext>
                </a:extLst>
              </p:cNvPr>
              <p:cNvSpPr/>
              <p:nvPr/>
            </p:nvSpPr>
            <p:spPr>
              <a:xfrm>
                <a:off x="720490" y="5103909"/>
                <a:ext cx="282326" cy="138871"/>
              </a:xfrm>
              <a:custGeom>
                <a:avLst/>
                <a:gdLst>
                  <a:gd name="connsiteX0" fmla="*/ 0 w 282326"/>
                  <a:gd name="connsiteY0" fmla="*/ 0 h 138871"/>
                  <a:gd name="connsiteX1" fmla="*/ 282326 w 282326"/>
                  <a:gd name="connsiteY1" fmla="*/ 138872 h 13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326" h="138871">
                    <a:moveTo>
                      <a:pt x="0" y="0"/>
                    </a:moveTo>
                    <a:lnTo>
                      <a:pt x="282326" y="13887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 56">
                <a:extLst>
                  <a:ext uri="{FF2B5EF4-FFF2-40B4-BE49-F238E27FC236}">
                    <a16:creationId xmlns:a16="http://schemas.microsoft.com/office/drawing/2014/main" id="{6C8512A4-3A04-FEB9-4445-0B27286DEB53}"/>
                  </a:ext>
                </a:extLst>
              </p:cNvPr>
              <p:cNvSpPr/>
              <p:nvPr/>
            </p:nvSpPr>
            <p:spPr>
              <a:xfrm>
                <a:off x="516254" y="4922772"/>
                <a:ext cx="204236" cy="181137"/>
              </a:xfrm>
              <a:custGeom>
                <a:avLst/>
                <a:gdLst>
                  <a:gd name="connsiteX0" fmla="*/ 0 w 204236"/>
                  <a:gd name="connsiteY0" fmla="*/ 0 h 181137"/>
                  <a:gd name="connsiteX1" fmla="*/ 204236 w 204236"/>
                  <a:gd name="connsiteY1" fmla="*/ 181137 h 18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36" h="181137">
                    <a:moveTo>
                      <a:pt x="0" y="0"/>
                    </a:moveTo>
                    <a:lnTo>
                      <a:pt x="204236" y="181137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 57">
                <a:extLst>
                  <a:ext uri="{FF2B5EF4-FFF2-40B4-BE49-F238E27FC236}">
                    <a16:creationId xmlns:a16="http://schemas.microsoft.com/office/drawing/2014/main" id="{EFA5299E-0FDD-2F65-105D-4515E5005C59}"/>
                  </a:ext>
                </a:extLst>
              </p:cNvPr>
              <p:cNvSpPr/>
              <p:nvPr/>
            </p:nvSpPr>
            <p:spPr>
              <a:xfrm>
                <a:off x="438163" y="4729559"/>
                <a:ext cx="78090" cy="193213"/>
              </a:xfrm>
              <a:custGeom>
                <a:avLst/>
                <a:gdLst>
                  <a:gd name="connsiteX0" fmla="*/ 0 w 78090"/>
                  <a:gd name="connsiteY0" fmla="*/ 0 h 193213"/>
                  <a:gd name="connsiteX1" fmla="*/ 78090 w 78090"/>
                  <a:gd name="connsiteY1" fmla="*/ 193213 h 19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0" h="193213">
                    <a:moveTo>
                      <a:pt x="0" y="0"/>
                    </a:moveTo>
                    <a:lnTo>
                      <a:pt x="78090" y="193213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 58">
                <a:extLst>
                  <a:ext uri="{FF2B5EF4-FFF2-40B4-BE49-F238E27FC236}">
                    <a16:creationId xmlns:a16="http://schemas.microsoft.com/office/drawing/2014/main" id="{395D1F7C-F64C-BCD4-E65D-1CFD45FC64A5}"/>
                  </a:ext>
                </a:extLst>
              </p:cNvPr>
              <p:cNvSpPr/>
              <p:nvPr/>
            </p:nvSpPr>
            <p:spPr>
              <a:xfrm>
                <a:off x="2360386" y="5439013"/>
                <a:ext cx="489566" cy="27170"/>
              </a:xfrm>
              <a:custGeom>
                <a:avLst/>
                <a:gdLst>
                  <a:gd name="connsiteX0" fmla="*/ 489566 w 489566"/>
                  <a:gd name="connsiteY0" fmla="*/ 0 h 27170"/>
                  <a:gd name="connsiteX1" fmla="*/ 0 w 489566"/>
                  <a:gd name="connsiteY1" fmla="*/ 27170 h 2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9566" h="27170">
                    <a:moveTo>
                      <a:pt x="489566" y="0"/>
                    </a:moveTo>
                    <a:lnTo>
                      <a:pt x="0" y="2717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59">
                <a:extLst>
                  <a:ext uri="{FF2B5EF4-FFF2-40B4-BE49-F238E27FC236}">
                    <a16:creationId xmlns:a16="http://schemas.microsoft.com/office/drawing/2014/main" id="{5F8914F4-8582-0A8A-43BD-4F99800CD272}"/>
                  </a:ext>
                </a:extLst>
              </p:cNvPr>
              <p:cNvSpPr/>
              <p:nvPr/>
            </p:nvSpPr>
            <p:spPr>
              <a:xfrm>
                <a:off x="3309483" y="5251838"/>
                <a:ext cx="393454" cy="117739"/>
              </a:xfrm>
              <a:custGeom>
                <a:avLst/>
                <a:gdLst>
                  <a:gd name="connsiteX0" fmla="*/ 393455 w 393454"/>
                  <a:gd name="connsiteY0" fmla="*/ 0 h 117739"/>
                  <a:gd name="connsiteX1" fmla="*/ 0 w 393454"/>
                  <a:gd name="connsiteY1" fmla="*/ 117739 h 11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454" h="117739">
                    <a:moveTo>
                      <a:pt x="393455" y="0"/>
                    </a:moveTo>
                    <a:lnTo>
                      <a:pt x="0" y="11773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60">
                <a:extLst>
                  <a:ext uri="{FF2B5EF4-FFF2-40B4-BE49-F238E27FC236}">
                    <a16:creationId xmlns:a16="http://schemas.microsoft.com/office/drawing/2014/main" id="{BE86B8A6-EF81-A4BE-6E90-AA2F8B4BD3ED}"/>
                  </a:ext>
                </a:extLst>
              </p:cNvPr>
              <p:cNvSpPr/>
              <p:nvPr/>
            </p:nvSpPr>
            <p:spPr>
              <a:xfrm>
                <a:off x="3702938" y="5091833"/>
                <a:ext cx="315364" cy="160004"/>
              </a:xfrm>
              <a:custGeom>
                <a:avLst/>
                <a:gdLst>
                  <a:gd name="connsiteX0" fmla="*/ 315365 w 315364"/>
                  <a:gd name="connsiteY0" fmla="*/ 0 h 160004"/>
                  <a:gd name="connsiteX1" fmla="*/ 0 w 315364"/>
                  <a:gd name="connsiteY1" fmla="*/ 160005 h 1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5364" h="160004">
                    <a:moveTo>
                      <a:pt x="315365" y="0"/>
                    </a:moveTo>
                    <a:lnTo>
                      <a:pt x="0" y="16000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61">
                <a:extLst>
                  <a:ext uri="{FF2B5EF4-FFF2-40B4-BE49-F238E27FC236}">
                    <a16:creationId xmlns:a16="http://schemas.microsoft.com/office/drawing/2014/main" id="{C949DF4F-52CD-0336-F6A0-279932A2B2DA}"/>
                  </a:ext>
                </a:extLst>
              </p:cNvPr>
              <p:cNvSpPr/>
              <p:nvPr/>
            </p:nvSpPr>
            <p:spPr>
              <a:xfrm>
                <a:off x="4018303" y="4925791"/>
                <a:ext cx="189218" cy="166042"/>
              </a:xfrm>
              <a:custGeom>
                <a:avLst/>
                <a:gdLst>
                  <a:gd name="connsiteX0" fmla="*/ 189219 w 189218"/>
                  <a:gd name="connsiteY0" fmla="*/ 0 h 166042"/>
                  <a:gd name="connsiteX1" fmla="*/ 0 w 189218"/>
                  <a:gd name="connsiteY1" fmla="*/ 166042 h 1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9218" h="166042">
                    <a:moveTo>
                      <a:pt x="189219" y="0"/>
                    </a:moveTo>
                    <a:lnTo>
                      <a:pt x="0" y="166042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62">
                <a:extLst>
                  <a:ext uri="{FF2B5EF4-FFF2-40B4-BE49-F238E27FC236}">
                    <a16:creationId xmlns:a16="http://schemas.microsoft.com/office/drawing/2014/main" id="{26F6054D-265C-093D-6EC1-A6CE76D50379}"/>
                  </a:ext>
                </a:extLst>
              </p:cNvPr>
              <p:cNvSpPr/>
              <p:nvPr/>
            </p:nvSpPr>
            <p:spPr>
              <a:xfrm>
                <a:off x="4207522" y="4720502"/>
                <a:ext cx="72083" cy="205288"/>
              </a:xfrm>
              <a:custGeom>
                <a:avLst/>
                <a:gdLst>
                  <a:gd name="connsiteX0" fmla="*/ 72083 w 72083"/>
                  <a:gd name="connsiteY0" fmla="*/ 0 h 205288"/>
                  <a:gd name="connsiteX1" fmla="*/ 0 w 72083"/>
                  <a:gd name="connsiteY1" fmla="*/ 205289 h 2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083" h="205288">
                    <a:moveTo>
                      <a:pt x="72083" y="0"/>
                    </a:moveTo>
                    <a:lnTo>
                      <a:pt x="0" y="205289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フリーフォーム 63">
                <a:extLst>
                  <a:ext uri="{FF2B5EF4-FFF2-40B4-BE49-F238E27FC236}">
                    <a16:creationId xmlns:a16="http://schemas.microsoft.com/office/drawing/2014/main" id="{E7AC3C16-DEC6-D713-0491-4553F341C76E}"/>
                  </a:ext>
                </a:extLst>
              </p:cNvPr>
              <p:cNvSpPr/>
              <p:nvPr/>
            </p:nvSpPr>
            <p:spPr>
              <a:xfrm>
                <a:off x="4219536" y="4533327"/>
                <a:ext cx="60069" cy="187175"/>
              </a:xfrm>
              <a:custGeom>
                <a:avLst/>
                <a:gdLst>
                  <a:gd name="connsiteX0" fmla="*/ 0 w 60069"/>
                  <a:gd name="connsiteY0" fmla="*/ 0 h 187175"/>
                  <a:gd name="connsiteX1" fmla="*/ 60069 w 60069"/>
                  <a:gd name="connsiteY1" fmla="*/ 187175 h 1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9" h="187175">
                    <a:moveTo>
                      <a:pt x="0" y="0"/>
                    </a:moveTo>
                    <a:lnTo>
                      <a:pt x="60069" y="18717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フリーフォーム 64">
                <a:extLst>
                  <a:ext uri="{FF2B5EF4-FFF2-40B4-BE49-F238E27FC236}">
                    <a16:creationId xmlns:a16="http://schemas.microsoft.com/office/drawing/2014/main" id="{779FAA7B-A891-9623-EBC6-3BD1F97C790C}"/>
                  </a:ext>
                </a:extLst>
              </p:cNvPr>
              <p:cNvSpPr/>
              <p:nvPr/>
            </p:nvSpPr>
            <p:spPr>
              <a:xfrm>
                <a:off x="4033321" y="4349171"/>
                <a:ext cx="186215" cy="184156"/>
              </a:xfrm>
              <a:custGeom>
                <a:avLst/>
                <a:gdLst>
                  <a:gd name="connsiteX0" fmla="*/ 0 w 186215"/>
                  <a:gd name="connsiteY0" fmla="*/ 0 h 184156"/>
                  <a:gd name="connsiteX1" fmla="*/ 186215 w 186215"/>
                  <a:gd name="connsiteY1" fmla="*/ 184156 h 1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215" h="184156">
                    <a:moveTo>
                      <a:pt x="0" y="0"/>
                    </a:moveTo>
                    <a:lnTo>
                      <a:pt x="186215" y="18415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フリーフォーム 65">
                <a:extLst>
                  <a:ext uri="{FF2B5EF4-FFF2-40B4-BE49-F238E27FC236}">
                    <a16:creationId xmlns:a16="http://schemas.microsoft.com/office/drawing/2014/main" id="{EC8B426B-ECB1-F171-79D6-658660FCAA07}"/>
                  </a:ext>
                </a:extLst>
              </p:cNvPr>
              <p:cNvSpPr/>
              <p:nvPr/>
            </p:nvSpPr>
            <p:spPr>
              <a:xfrm>
                <a:off x="3732973" y="4192185"/>
                <a:ext cx="300347" cy="156985"/>
              </a:xfrm>
              <a:custGeom>
                <a:avLst/>
                <a:gdLst>
                  <a:gd name="connsiteX0" fmla="*/ 0 w 300347"/>
                  <a:gd name="connsiteY0" fmla="*/ 0 h 156985"/>
                  <a:gd name="connsiteX1" fmla="*/ 300347 w 300347"/>
                  <a:gd name="connsiteY1" fmla="*/ 156986 h 15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347" h="156985">
                    <a:moveTo>
                      <a:pt x="0" y="0"/>
                    </a:moveTo>
                    <a:lnTo>
                      <a:pt x="300347" y="15698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フリーフォーム 66">
                <a:extLst>
                  <a:ext uri="{FF2B5EF4-FFF2-40B4-BE49-F238E27FC236}">
                    <a16:creationId xmlns:a16="http://schemas.microsoft.com/office/drawing/2014/main" id="{B3A311E0-F958-CD9E-F05E-430637B6C16B}"/>
                  </a:ext>
                </a:extLst>
              </p:cNvPr>
              <p:cNvSpPr/>
              <p:nvPr/>
            </p:nvSpPr>
            <p:spPr>
              <a:xfrm>
                <a:off x="3312487" y="4065389"/>
                <a:ext cx="420486" cy="126796"/>
              </a:xfrm>
              <a:custGeom>
                <a:avLst/>
                <a:gdLst>
                  <a:gd name="connsiteX0" fmla="*/ 0 w 420486"/>
                  <a:gd name="connsiteY0" fmla="*/ 0 h 126796"/>
                  <a:gd name="connsiteX1" fmla="*/ 420486 w 420486"/>
                  <a:gd name="connsiteY1" fmla="*/ 126796 h 1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0486" h="126796">
                    <a:moveTo>
                      <a:pt x="0" y="0"/>
                    </a:moveTo>
                    <a:lnTo>
                      <a:pt x="420486" y="126796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フリーフォーム 67">
                <a:extLst>
                  <a:ext uri="{FF2B5EF4-FFF2-40B4-BE49-F238E27FC236}">
                    <a16:creationId xmlns:a16="http://schemas.microsoft.com/office/drawing/2014/main" id="{672296FF-C30D-6C78-6365-8DD6418476DB}"/>
                  </a:ext>
                </a:extLst>
              </p:cNvPr>
              <p:cNvSpPr/>
              <p:nvPr/>
            </p:nvSpPr>
            <p:spPr>
              <a:xfrm>
                <a:off x="2879987" y="4001991"/>
                <a:ext cx="432500" cy="63398"/>
              </a:xfrm>
              <a:custGeom>
                <a:avLst/>
                <a:gdLst>
                  <a:gd name="connsiteX0" fmla="*/ 0 w 432500"/>
                  <a:gd name="connsiteY0" fmla="*/ 0 h 63398"/>
                  <a:gd name="connsiteX1" fmla="*/ 432500 w 432500"/>
                  <a:gd name="connsiteY1" fmla="*/ 63398 h 6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00" h="63398">
                    <a:moveTo>
                      <a:pt x="0" y="0"/>
                    </a:moveTo>
                    <a:lnTo>
                      <a:pt x="432500" y="63398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 68">
                <a:extLst>
                  <a:ext uri="{FF2B5EF4-FFF2-40B4-BE49-F238E27FC236}">
                    <a16:creationId xmlns:a16="http://schemas.microsoft.com/office/drawing/2014/main" id="{D8187844-F674-0D07-13C1-C9913A6ECB08}"/>
                  </a:ext>
                </a:extLst>
              </p:cNvPr>
              <p:cNvSpPr/>
              <p:nvPr/>
            </p:nvSpPr>
            <p:spPr>
              <a:xfrm>
                <a:off x="2366393" y="3974820"/>
                <a:ext cx="513593" cy="27170"/>
              </a:xfrm>
              <a:custGeom>
                <a:avLst/>
                <a:gdLst>
                  <a:gd name="connsiteX0" fmla="*/ 0 w 513593"/>
                  <a:gd name="connsiteY0" fmla="*/ 0 h 27170"/>
                  <a:gd name="connsiteX1" fmla="*/ 513594 w 513593"/>
                  <a:gd name="connsiteY1" fmla="*/ 27171 h 2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3593" h="27170">
                    <a:moveTo>
                      <a:pt x="0" y="0"/>
                    </a:moveTo>
                    <a:lnTo>
                      <a:pt x="513594" y="27171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 69">
                <a:extLst>
                  <a:ext uri="{FF2B5EF4-FFF2-40B4-BE49-F238E27FC236}">
                    <a16:creationId xmlns:a16="http://schemas.microsoft.com/office/drawing/2014/main" id="{04556406-1482-DD99-04DA-32D8E0089BA7}"/>
                  </a:ext>
                </a:extLst>
              </p:cNvPr>
              <p:cNvSpPr/>
              <p:nvPr/>
            </p:nvSpPr>
            <p:spPr>
              <a:xfrm>
                <a:off x="1852799" y="3974820"/>
                <a:ext cx="513593" cy="21132"/>
              </a:xfrm>
              <a:custGeom>
                <a:avLst/>
                <a:gdLst>
                  <a:gd name="connsiteX0" fmla="*/ 0 w 513593"/>
                  <a:gd name="connsiteY0" fmla="*/ 21133 h 21132"/>
                  <a:gd name="connsiteX1" fmla="*/ 513594 w 513593"/>
                  <a:gd name="connsiteY1" fmla="*/ 0 h 2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3593" h="21132">
                    <a:moveTo>
                      <a:pt x="0" y="21133"/>
                    </a:moveTo>
                    <a:lnTo>
                      <a:pt x="51359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 70">
                <a:extLst>
                  <a:ext uri="{FF2B5EF4-FFF2-40B4-BE49-F238E27FC236}">
                    <a16:creationId xmlns:a16="http://schemas.microsoft.com/office/drawing/2014/main" id="{F253255A-5FED-068E-0A62-4CF55A677924}"/>
                  </a:ext>
                </a:extLst>
              </p:cNvPr>
              <p:cNvSpPr/>
              <p:nvPr/>
            </p:nvSpPr>
            <p:spPr>
              <a:xfrm>
                <a:off x="1369240" y="3995953"/>
                <a:ext cx="483559" cy="81511"/>
              </a:xfrm>
              <a:custGeom>
                <a:avLst/>
                <a:gdLst>
                  <a:gd name="connsiteX0" fmla="*/ 0 w 483559"/>
                  <a:gd name="connsiteY0" fmla="*/ 81512 h 81511"/>
                  <a:gd name="connsiteX1" fmla="*/ 483559 w 483559"/>
                  <a:gd name="connsiteY1" fmla="*/ 0 h 8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3559" h="81511">
                    <a:moveTo>
                      <a:pt x="0" y="81512"/>
                    </a:moveTo>
                    <a:lnTo>
                      <a:pt x="48355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 71">
                <a:extLst>
                  <a:ext uri="{FF2B5EF4-FFF2-40B4-BE49-F238E27FC236}">
                    <a16:creationId xmlns:a16="http://schemas.microsoft.com/office/drawing/2014/main" id="{10AC5E24-2AA9-7410-66B5-B0CF88FDA986}"/>
                  </a:ext>
                </a:extLst>
              </p:cNvPr>
              <p:cNvSpPr/>
              <p:nvPr/>
            </p:nvSpPr>
            <p:spPr>
              <a:xfrm>
                <a:off x="987799" y="4077465"/>
                <a:ext cx="381441" cy="114720"/>
              </a:xfrm>
              <a:custGeom>
                <a:avLst/>
                <a:gdLst>
                  <a:gd name="connsiteX0" fmla="*/ 0 w 381441"/>
                  <a:gd name="connsiteY0" fmla="*/ 114720 h 114720"/>
                  <a:gd name="connsiteX1" fmla="*/ 381441 w 381441"/>
                  <a:gd name="connsiteY1" fmla="*/ 0 h 11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441" h="114720">
                    <a:moveTo>
                      <a:pt x="0" y="114720"/>
                    </a:moveTo>
                    <a:lnTo>
                      <a:pt x="381441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 72">
                <a:extLst>
                  <a:ext uri="{FF2B5EF4-FFF2-40B4-BE49-F238E27FC236}">
                    <a16:creationId xmlns:a16="http://schemas.microsoft.com/office/drawing/2014/main" id="{EC782E8C-9A75-973B-35D5-1BDF6CAD512C}"/>
                  </a:ext>
                </a:extLst>
              </p:cNvPr>
              <p:cNvSpPr/>
              <p:nvPr/>
            </p:nvSpPr>
            <p:spPr>
              <a:xfrm>
                <a:off x="681445" y="4192185"/>
                <a:ext cx="306354" cy="160004"/>
              </a:xfrm>
              <a:custGeom>
                <a:avLst/>
                <a:gdLst>
                  <a:gd name="connsiteX0" fmla="*/ 0 w 306354"/>
                  <a:gd name="connsiteY0" fmla="*/ 160005 h 160004"/>
                  <a:gd name="connsiteX1" fmla="*/ 306354 w 306354"/>
                  <a:gd name="connsiteY1" fmla="*/ 0 h 1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354" h="160004">
                    <a:moveTo>
                      <a:pt x="0" y="160005"/>
                    </a:moveTo>
                    <a:lnTo>
                      <a:pt x="306354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73">
                <a:extLst>
                  <a:ext uri="{FF2B5EF4-FFF2-40B4-BE49-F238E27FC236}">
                    <a16:creationId xmlns:a16="http://schemas.microsoft.com/office/drawing/2014/main" id="{ADD3C5DB-DE6D-FCB8-F9F9-E7E2F90F912B}"/>
                  </a:ext>
                </a:extLst>
              </p:cNvPr>
              <p:cNvSpPr/>
              <p:nvPr/>
            </p:nvSpPr>
            <p:spPr>
              <a:xfrm>
                <a:off x="498233" y="4352190"/>
                <a:ext cx="183211" cy="187175"/>
              </a:xfrm>
              <a:custGeom>
                <a:avLst/>
                <a:gdLst>
                  <a:gd name="connsiteX0" fmla="*/ 0 w 183211"/>
                  <a:gd name="connsiteY0" fmla="*/ 187175 h 187175"/>
                  <a:gd name="connsiteX1" fmla="*/ 183212 w 183211"/>
                  <a:gd name="connsiteY1" fmla="*/ 0 h 1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211" h="187175">
                    <a:moveTo>
                      <a:pt x="0" y="187175"/>
                    </a:moveTo>
                    <a:lnTo>
                      <a:pt x="183212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74">
                <a:extLst>
                  <a:ext uri="{FF2B5EF4-FFF2-40B4-BE49-F238E27FC236}">
                    <a16:creationId xmlns:a16="http://schemas.microsoft.com/office/drawing/2014/main" id="{8BD44498-5F75-2E5A-1FEE-3A2F057D5E66}"/>
                  </a:ext>
                </a:extLst>
              </p:cNvPr>
              <p:cNvSpPr/>
              <p:nvPr/>
            </p:nvSpPr>
            <p:spPr>
              <a:xfrm>
                <a:off x="438163" y="4539365"/>
                <a:ext cx="60069" cy="190194"/>
              </a:xfrm>
              <a:custGeom>
                <a:avLst/>
                <a:gdLst>
                  <a:gd name="connsiteX0" fmla="*/ 0 w 60069"/>
                  <a:gd name="connsiteY0" fmla="*/ 190194 h 190194"/>
                  <a:gd name="connsiteX1" fmla="*/ 60069 w 60069"/>
                  <a:gd name="connsiteY1" fmla="*/ 0 h 19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069" h="190194">
                    <a:moveTo>
                      <a:pt x="0" y="190194"/>
                    </a:moveTo>
                    <a:lnTo>
                      <a:pt x="60069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custDash>
                  <a:ds d="37500" sp="375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フリーフォーム 75">
                <a:extLst>
                  <a:ext uri="{FF2B5EF4-FFF2-40B4-BE49-F238E27FC236}">
                    <a16:creationId xmlns:a16="http://schemas.microsoft.com/office/drawing/2014/main" id="{C50792DB-02F8-D275-5FF3-D1C344391C66}"/>
                  </a:ext>
                </a:extLst>
              </p:cNvPr>
              <p:cNvSpPr/>
              <p:nvPr/>
            </p:nvSpPr>
            <p:spPr>
              <a:xfrm>
                <a:off x="2105091" y="5013340"/>
                <a:ext cx="255295" cy="452843"/>
              </a:xfrm>
              <a:custGeom>
                <a:avLst/>
                <a:gdLst>
                  <a:gd name="connsiteX0" fmla="*/ 255295 w 255295"/>
                  <a:gd name="connsiteY0" fmla="*/ 452843 h 452843"/>
                  <a:gd name="connsiteX1" fmla="*/ 0 w 255295"/>
                  <a:gd name="connsiteY1" fmla="*/ 0 h 45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295" h="452843">
                    <a:moveTo>
                      <a:pt x="255295" y="452843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 76">
                <a:extLst>
                  <a:ext uri="{FF2B5EF4-FFF2-40B4-BE49-F238E27FC236}">
                    <a16:creationId xmlns:a16="http://schemas.microsoft.com/office/drawing/2014/main" id="{09CEE248-1994-DB1F-9AA8-3C3682FAA12A}"/>
                  </a:ext>
                </a:extLst>
              </p:cNvPr>
              <p:cNvSpPr/>
              <p:nvPr/>
            </p:nvSpPr>
            <p:spPr>
              <a:xfrm>
                <a:off x="2849952" y="4962018"/>
                <a:ext cx="237274" cy="476994"/>
              </a:xfrm>
              <a:custGeom>
                <a:avLst/>
                <a:gdLst>
                  <a:gd name="connsiteX0" fmla="*/ 237274 w 237274"/>
                  <a:gd name="connsiteY0" fmla="*/ 0 h 476994"/>
                  <a:gd name="connsiteX1" fmla="*/ 0 w 237274"/>
                  <a:gd name="connsiteY1" fmla="*/ 476995 h 47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274" h="476994">
                    <a:moveTo>
                      <a:pt x="237274" y="0"/>
                    </a:moveTo>
                    <a:lnTo>
                      <a:pt x="0" y="476995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 77">
                <a:extLst>
                  <a:ext uri="{FF2B5EF4-FFF2-40B4-BE49-F238E27FC236}">
                    <a16:creationId xmlns:a16="http://schemas.microsoft.com/office/drawing/2014/main" id="{0655A116-BB1E-2B48-0561-ABC8F6FB3558}"/>
                  </a:ext>
                </a:extLst>
              </p:cNvPr>
              <p:cNvSpPr/>
              <p:nvPr/>
            </p:nvSpPr>
            <p:spPr>
              <a:xfrm>
                <a:off x="3087226" y="4962018"/>
                <a:ext cx="222257" cy="407558"/>
              </a:xfrm>
              <a:custGeom>
                <a:avLst/>
                <a:gdLst>
                  <a:gd name="connsiteX0" fmla="*/ 222257 w 222257"/>
                  <a:gd name="connsiteY0" fmla="*/ 407559 h 407558"/>
                  <a:gd name="connsiteX1" fmla="*/ 0 w 222257"/>
                  <a:gd name="connsiteY1" fmla="*/ 0 h 4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257" h="407558">
                    <a:moveTo>
                      <a:pt x="222257" y="407559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395B6A7-9590-A79D-ECDA-F62B890E6A0D}"/>
              </a:ext>
            </a:extLst>
          </p:cNvPr>
          <p:cNvSpPr txBox="1"/>
          <p:nvPr/>
        </p:nvSpPr>
        <p:spPr>
          <a:xfrm rot="16200000">
            <a:off x="-1810817" y="3220457"/>
            <a:ext cx="4616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 of non-overlapping</a:t>
            </a:r>
            <a:b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unfoldings</a:t>
            </a:r>
            <a:endParaRPr kumimoji="1" lang="ja-JP" altLang="en-US" sz="24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7985CE2C-CEC7-91F2-2BEC-B19E3D5D32F6}"/>
                  </a:ext>
                </a:extLst>
              </p:cNvPr>
              <p:cNvSpPr txBox="1"/>
              <p:nvPr/>
            </p:nvSpPr>
            <p:spPr>
              <a:xfrm>
                <a:off x="2374518" y="6020546"/>
                <a:ext cx="4922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Hiragino Kaku Gothic Pro W3" panose="020B0300000000000000" pitchFamily="34" charset="-128"/>
                      </a:rPr>
                      <m:t>𝑚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-gonal Archimedean antiprisms</a:t>
                </a:r>
                <a:endParaRPr kumimoji="1" lang="ja-JP" altLang="en-US" sz="24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7985CE2C-CEC7-91F2-2BEC-B19E3D5D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518" y="6020546"/>
                <a:ext cx="4922630" cy="461665"/>
              </a:xfrm>
              <a:prstGeom prst="rect">
                <a:avLst/>
              </a:prstGeom>
              <a:blipFill>
                <a:blip r:embed="rId10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円形吹き出し 118">
                <a:extLst>
                  <a:ext uri="{FF2B5EF4-FFF2-40B4-BE49-F238E27FC236}">
                    <a16:creationId xmlns:a16="http://schemas.microsoft.com/office/drawing/2014/main" id="{24452006-1476-A34A-A2AF-DA065DFCB16E}"/>
                  </a:ext>
                </a:extLst>
              </p:cNvPr>
              <p:cNvSpPr/>
              <p:nvPr/>
            </p:nvSpPr>
            <p:spPr>
              <a:xfrm>
                <a:off x="6900085" y="5996135"/>
                <a:ext cx="536041" cy="510485"/>
              </a:xfrm>
              <a:prstGeom prst="wedgeEllipseCallout">
                <a:avLst>
                  <a:gd name="adj1" fmla="val -34977"/>
                  <a:gd name="adj2" fmla="val -9109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64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19" name="円形吹き出し 118">
                <a:extLst>
                  <a:ext uri="{FF2B5EF4-FFF2-40B4-BE49-F238E27FC236}">
                    <a16:creationId xmlns:a16="http://schemas.microsoft.com/office/drawing/2014/main" id="{238AD6C8-6DA1-1DB3-5103-F37174C34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85" y="5996135"/>
                <a:ext cx="536041" cy="510485"/>
              </a:xfrm>
              <a:prstGeom prst="wedgeEllipseCallout">
                <a:avLst>
                  <a:gd name="adj1" fmla="val -34977"/>
                  <a:gd name="adj2" fmla="val -91098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33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38D5E-A5B5-CC25-A4C8-D078C3B0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Overlapping / Non-overlapping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4FE0B-EC2D-9C27-EC44-111797DADE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7"/>
            <a:ext cx="8611377" cy="4736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When the polyhedron is edge</a:t>
            </a:r>
            <a:r>
              <a:rPr lang="en-US" altLang="ja-JP" dirty="0"/>
              <a:t> </a:t>
            </a:r>
            <a:r>
              <a:rPr kumimoji="1" lang="en-US" altLang="ja-JP" dirty="0"/>
              <a:t>unfolded along the thick lines…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A82EF5-CED0-DFBB-688D-9DD70BCBA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7" name="下矢印 66">
            <a:extLst>
              <a:ext uri="{FF2B5EF4-FFF2-40B4-BE49-F238E27FC236}">
                <a16:creationId xmlns:a16="http://schemas.microsoft.com/office/drawing/2014/main" id="{D6E789E1-1524-2DA8-33B2-BD2111EFAB00}"/>
              </a:ext>
            </a:extLst>
          </p:cNvPr>
          <p:cNvSpPr/>
          <p:nvPr/>
        </p:nvSpPr>
        <p:spPr>
          <a:xfrm>
            <a:off x="1850455" y="3500427"/>
            <a:ext cx="451262" cy="316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23B55EE-BC04-3F6D-EC21-AE62F892A26F}"/>
              </a:ext>
            </a:extLst>
          </p:cNvPr>
          <p:cNvGrpSpPr/>
          <p:nvPr/>
        </p:nvGrpSpPr>
        <p:grpSpPr>
          <a:xfrm>
            <a:off x="311747" y="3849370"/>
            <a:ext cx="4724258" cy="2496975"/>
            <a:chOff x="4096476" y="4316279"/>
            <a:chExt cx="4724258" cy="2496975"/>
          </a:xfrm>
        </p:grpSpPr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7715B5F5-ADA1-8D8D-A2F6-1E21B7C68BD0}"/>
                </a:ext>
              </a:extLst>
            </p:cNvPr>
            <p:cNvSpPr/>
            <p:nvPr/>
          </p:nvSpPr>
          <p:spPr>
            <a:xfrm>
              <a:off x="4096476" y="4403610"/>
              <a:ext cx="1813458" cy="1812302"/>
            </a:xfrm>
            <a:custGeom>
              <a:avLst/>
              <a:gdLst>
                <a:gd name="connsiteX0" fmla="*/ 1813459 w 1813458"/>
                <a:gd name="connsiteY0" fmla="*/ 786854 h 1812302"/>
                <a:gd name="connsiteX1" fmla="*/ 1751664 w 1813458"/>
                <a:gd name="connsiteY1" fmla="*/ 556390 h 1812302"/>
                <a:gd name="connsiteX2" fmla="*/ 1632294 w 1813458"/>
                <a:gd name="connsiteY2" fmla="*/ 349763 h 1812302"/>
                <a:gd name="connsiteX3" fmla="*/ 1463474 w 1813458"/>
                <a:gd name="connsiteY3" fmla="*/ 181050 h 1812302"/>
                <a:gd name="connsiteX4" fmla="*/ 1256712 w 1813458"/>
                <a:gd name="connsiteY4" fmla="*/ 61753 h 1812302"/>
                <a:gd name="connsiteX5" fmla="*/ 1026100 w 1813458"/>
                <a:gd name="connsiteY5" fmla="*/ 0 h 1812302"/>
                <a:gd name="connsiteX6" fmla="*/ 787357 w 1813458"/>
                <a:gd name="connsiteY6" fmla="*/ 0 h 1812302"/>
                <a:gd name="connsiteX7" fmla="*/ 556745 w 1813458"/>
                <a:gd name="connsiteY7" fmla="*/ 61753 h 1812302"/>
                <a:gd name="connsiteX8" fmla="*/ 349983 w 1813458"/>
                <a:gd name="connsiteY8" fmla="*/ 181050 h 1812302"/>
                <a:gd name="connsiteX9" fmla="*/ 181165 w 1813458"/>
                <a:gd name="connsiteY9" fmla="*/ 349763 h 1812302"/>
                <a:gd name="connsiteX10" fmla="*/ 61792 w 1813458"/>
                <a:gd name="connsiteY10" fmla="*/ 556390 h 1812302"/>
                <a:gd name="connsiteX11" fmla="*/ 0 w 1813458"/>
                <a:gd name="connsiteY11" fmla="*/ 786854 h 1812302"/>
                <a:gd name="connsiteX12" fmla="*/ 0 w 1813458"/>
                <a:gd name="connsiteY12" fmla="*/ 1025449 h 1812302"/>
                <a:gd name="connsiteX13" fmla="*/ 61792 w 1813458"/>
                <a:gd name="connsiteY13" fmla="*/ 1255914 h 1812302"/>
                <a:gd name="connsiteX14" fmla="*/ 181165 w 1813458"/>
                <a:gd name="connsiteY14" fmla="*/ 1462540 h 1812302"/>
                <a:gd name="connsiteX15" fmla="*/ 349983 w 1813458"/>
                <a:gd name="connsiteY15" fmla="*/ 1631253 h 1812302"/>
                <a:gd name="connsiteX16" fmla="*/ 556745 w 1813458"/>
                <a:gd name="connsiteY16" fmla="*/ 1750551 h 1812302"/>
                <a:gd name="connsiteX17" fmla="*/ 787357 w 1813458"/>
                <a:gd name="connsiteY17" fmla="*/ 1812302 h 1812302"/>
                <a:gd name="connsiteX18" fmla="*/ 1026100 w 1813458"/>
                <a:gd name="connsiteY18" fmla="*/ 1812302 h 1812302"/>
                <a:gd name="connsiteX19" fmla="*/ 1256712 w 1813458"/>
                <a:gd name="connsiteY19" fmla="*/ 1750551 h 1812302"/>
                <a:gd name="connsiteX20" fmla="*/ 1463474 w 1813458"/>
                <a:gd name="connsiteY20" fmla="*/ 1631253 h 1812302"/>
                <a:gd name="connsiteX21" fmla="*/ 1632294 w 1813458"/>
                <a:gd name="connsiteY21" fmla="*/ 1462540 h 1812302"/>
                <a:gd name="connsiteX22" fmla="*/ 1751664 w 1813458"/>
                <a:gd name="connsiteY22" fmla="*/ 1255914 h 1812302"/>
                <a:gd name="connsiteX23" fmla="*/ 1813459 w 1813458"/>
                <a:gd name="connsiteY23" fmla="*/ 1025449 h 18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3458" h="1812302">
                  <a:moveTo>
                    <a:pt x="1813459" y="786854"/>
                  </a:moveTo>
                  <a:lnTo>
                    <a:pt x="1751664" y="556390"/>
                  </a:lnTo>
                  <a:lnTo>
                    <a:pt x="1632294" y="349763"/>
                  </a:lnTo>
                  <a:lnTo>
                    <a:pt x="1463474" y="181050"/>
                  </a:lnTo>
                  <a:lnTo>
                    <a:pt x="1256712" y="61753"/>
                  </a:lnTo>
                  <a:lnTo>
                    <a:pt x="1026100" y="0"/>
                  </a:lnTo>
                  <a:lnTo>
                    <a:pt x="787357" y="0"/>
                  </a:lnTo>
                  <a:lnTo>
                    <a:pt x="556745" y="61753"/>
                  </a:lnTo>
                  <a:lnTo>
                    <a:pt x="349983" y="181050"/>
                  </a:lnTo>
                  <a:lnTo>
                    <a:pt x="181165" y="349763"/>
                  </a:lnTo>
                  <a:lnTo>
                    <a:pt x="61792" y="556390"/>
                  </a:lnTo>
                  <a:lnTo>
                    <a:pt x="0" y="786854"/>
                  </a:lnTo>
                  <a:lnTo>
                    <a:pt x="0" y="1025449"/>
                  </a:lnTo>
                  <a:lnTo>
                    <a:pt x="61792" y="1255914"/>
                  </a:lnTo>
                  <a:lnTo>
                    <a:pt x="181165" y="1462540"/>
                  </a:lnTo>
                  <a:lnTo>
                    <a:pt x="349983" y="1631253"/>
                  </a:lnTo>
                  <a:lnTo>
                    <a:pt x="556745" y="1750551"/>
                  </a:lnTo>
                  <a:lnTo>
                    <a:pt x="787357" y="1812302"/>
                  </a:lnTo>
                  <a:lnTo>
                    <a:pt x="1026100" y="1812302"/>
                  </a:lnTo>
                  <a:lnTo>
                    <a:pt x="1256712" y="1750551"/>
                  </a:lnTo>
                  <a:lnTo>
                    <a:pt x="1463474" y="1631253"/>
                  </a:lnTo>
                  <a:lnTo>
                    <a:pt x="1632294" y="1462540"/>
                  </a:lnTo>
                  <a:lnTo>
                    <a:pt x="1751664" y="1255914"/>
                  </a:lnTo>
                  <a:lnTo>
                    <a:pt x="1813459" y="102544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36DB12A2-BCAC-4487-6940-5DC6026A7336}"/>
                </a:ext>
              </a:extLst>
            </p:cNvPr>
            <p:cNvSpPr/>
            <p:nvPr/>
          </p:nvSpPr>
          <p:spPr>
            <a:xfrm>
              <a:off x="5909935" y="5190464"/>
              <a:ext cx="206758" cy="238595"/>
            </a:xfrm>
            <a:custGeom>
              <a:avLst/>
              <a:gdLst>
                <a:gd name="connsiteX0" fmla="*/ 0 w 206758"/>
                <a:gd name="connsiteY0" fmla="*/ 238595 h 238595"/>
                <a:gd name="connsiteX1" fmla="*/ 206759 w 206758"/>
                <a:gd name="connsiteY1" fmla="*/ 119298 h 238595"/>
                <a:gd name="connsiteX2" fmla="*/ 0 w 206758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0" y="238595"/>
                  </a:moveTo>
                  <a:lnTo>
                    <a:pt x="206759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913CBB2-EC43-1894-8E4B-191396B02302}"/>
                </a:ext>
              </a:extLst>
            </p:cNvPr>
            <p:cNvSpPr/>
            <p:nvPr/>
          </p:nvSpPr>
          <p:spPr>
            <a:xfrm>
              <a:off x="5909935" y="5309761"/>
              <a:ext cx="206758" cy="238595"/>
            </a:xfrm>
            <a:custGeom>
              <a:avLst/>
              <a:gdLst>
                <a:gd name="connsiteX0" fmla="*/ 0 w 206758"/>
                <a:gd name="connsiteY0" fmla="*/ 119298 h 238595"/>
                <a:gd name="connsiteX1" fmla="*/ 206759 w 206758"/>
                <a:gd name="connsiteY1" fmla="*/ 238595 h 238595"/>
                <a:gd name="connsiteX2" fmla="*/ 206759 w 206758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0" y="119298"/>
                  </a:moveTo>
                  <a:lnTo>
                    <a:pt x="206759" y="238595"/>
                  </a:lnTo>
                  <a:lnTo>
                    <a:pt x="206759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E2D5FE65-1142-E3F3-1308-3BE9369F6D8D}"/>
                </a:ext>
              </a:extLst>
            </p:cNvPr>
            <p:cNvSpPr/>
            <p:nvPr/>
          </p:nvSpPr>
          <p:spPr>
            <a:xfrm>
              <a:off x="6116693" y="4522907"/>
              <a:ext cx="1813460" cy="1812302"/>
            </a:xfrm>
            <a:custGeom>
              <a:avLst/>
              <a:gdLst>
                <a:gd name="connsiteX0" fmla="*/ 0 w 1813460"/>
                <a:gd name="connsiteY0" fmla="*/ 1025450 h 1812302"/>
                <a:gd name="connsiteX1" fmla="*/ 61794 w 1813460"/>
                <a:gd name="connsiteY1" fmla="*/ 1255914 h 1812302"/>
                <a:gd name="connsiteX2" fmla="*/ 181165 w 1813460"/>
                <a:gd name="connsiteY2" fmla="*/ 1462541 h 1812302"/>
                <a:gd name="connsiteX3" fmla="*/ 349985 w 1813460"/>
                <a:gd name="connsiteY3" fmla="*/ 1631254 h 1812302"/>
                <a:gd name="connsiteX4" fmla="*/ 556747 w 1813460"/>
                <a:gd name="connsiteY4" fmla="*/ 1750551 h 1812302"/>
                <a:gd name="connsiteX5" fmla="*/ 787358 w 1813460"/>
                <a:gd name="connsiteY5" fmla="*/ 1812303 h 1812302"/>
                <a:gd name="connsiteX6" fmla="*/ 1026102 w 1813460"/>
                <a:gd name="connsiteY6" fmla="*/ 1812303 h 1812302"/>
                <a:gd name="connsiteX7" fmla="*/ 1256713 w 1813460"/>
                <a:gd name="connsiteY7" fmla="*/ 1750551 h 1812302"/>
                <a:gd name="connsiteX8" fmla="*/ 1463483 w 1813460"/>
                <a:gd name="connsiteY8" fmla="*/ 1631254 h 1812302"/>
                <a:gd name="connsiteX9" fmla="*/ 1632278 w 1813460"/>
                <a:gd name="connsiteY9" fmla="*/ 1462541 h 1812302"/>
                <a:gd name="connsiteX10" fmla="*/ 1751666 w 1813460"/>
                <a:gd name="connsiteY10" fmla="*/ 1255914 h 1812302"/>
                <a:gd name="connsiteX11" fmla="*/ 1813460 w 1813460"/>
                <a:gd name="connsiteY11" fmla="*/ 1025450 h 1812302"/>
                <a:gd name="connsiteX12" fmla="*/ 1813460 w 1813460"/>
                <a:gd name="connsiteY12" fmla="*/ 786854 h 1812302"/>
                <a:gd name="connsiteX13" fmla="*/ 1751666 w 1813460"/>
                <a:gd name="connsiteY13" fmla="*/ 556390 h 1812302"/>
                <a:gd name="connsiteX14" fmla="*/ 1632278 w 1813460"/>
                <a:gd name="connsiteY14" fmla="*/ 349763 h 1812302"/>
                <a:gd name="connsiteX15" fmla="*/ 1463483 w 1813460"/>
                <a:gd name="connsiteY15" fmla="*/ 181050 h 1812302"/>
                <a:gd name="connsiteX16" fmla="*/ 1256713 w 1813460"/>
                <a:gd name="connsiteY16" fmla="*/ 61753 h 1812302"/>
                <a:gd name="connsiteX17" fmla="*/ 1026102 w 1813460"/>
                <a:gd name="connsiteY17" fmla="*/ 0 h 1812302"/>
                <a:gd name="connsiteX18" fmla="*/ 787358 w 1813460"/>
                <a:gd name="connsiteY18" fmla="*/ 0 h 1812302"/>
                <a:gd name="connsiteX19" fmla="*/ 556747 w 1813460"/>
                <a:gd name="connsiteY19" fmla="*/ 61753 h 1812302"/>
                <a:gd name="connsiteX20" fmla="*/ 349985 w 1813460"/>
                <a:gd name="connsiteY20" fmla="*/ 181050 h 1812302"/>
                <a:gd name="connsiteX21" fmla="*/ 181165 w 1813460"/>
                <a:gd name="connsiteY21" fmla="*/ 349763 h 1812302"/>
                <a:gd name="connsiteX22" fmla="*/ 61794 w 1813460"/>
                <a:gd name="connsiteY22" fmla="*/ 556390 h 1812302"/>
                <a:gd name="connsiteX23" fmla="*/ 0 w 1813460"/>
                <a:gd name="connsiteY23" fmla="*/ 786854 h 18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3460" h="1812302">
                  <a:moveTo>
                    <a:pt x="0" y="1025450"/>
                  </a:moveTo>
                  <a:lnTo>
                    <a:pt x="61794" y="1255914"/>
                  </a:lnTo>
                  <a:lnTo>
                    <a:pt x="181165" y="1462541"/>
                  </a:lnTo>
                  <a:lnTo>
                    <a:pt x="349985" y="1631254"/>
                  </a:lnTo>
                  <a:lnTo>
                    <a:pt x="556747" y="1750551"/>
                  </a:lnTo>
                  <a:lnTo>
                    <a:pt x="787358" y="1812303"/>
                  </a:lnTo>
                  <a:lnTo>
                    <a:pt x="1026102" y="1812303"/>
                  </a:lnTo>
                  <a:lnTo>
                    <a:pt x="1256713" y="1750551"/>
                  </a:lnTo>
                  <a:lnTo>
                    <a:pt x="1463483" y="1631254"/>
                  </a:lnTo>
                  <a:lnTo>
                    <a:pt x="1632278" y="1462541"/>
                  </a:lnTo>
                  <a:lnTo>
                    <a:pt x="1751666" y="1255914"/>
                  </a:lnTo>
                  <a:lnTo>
                    <a:pt x="1813460" y="1025450"/>
                  </a:lnTo>
                  <a:lnTo>
                    <a:pt x="1813460" y="786854"/>
                  </a:lnTo>
                  <a:lnTo>
                    <a:pt x="1751666" y="556390"/>
                  </a:lnTo>
                  <a:lnTo>
                    <a:pt x="1632278" y="349763"/>
                  </a:lnTo>
                  <a:lnTo>
                    <a:pt x="1463483" y="181050"/>
                  </a:lnTo>
                  <a:lnTo>
                    <a:pt x="1256713" y="61753"/>
                  </a:lnTo>
                  <a:lnTo>
                    <a:pt x="1026102" y="0"/>
                  </a:lnTo>
                  <a:lnTo>
                    <a:pt x="787358" y="0"/>
                  </a:lnTo>
                  <a:lnTo>
                    <a:pt x="556747" y="61753"/>
                  </a:lnTo>
                  <a:lnTo>
                    <a:pt x="349985" y="181050"/>
                  </a:lnTo>
                  <a:lnTo>
                    <a:pt x="181165" y="349763"/>
                  </a:lnTo>
                  <a:lnTo>
                    <a:pt x="61794" y="556390"/>
                  </a:lnTo>
                  <a:lnTo>
                    <a:pt x="0" y="78685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5E90445A-E7B2-A287-C6E2-A1C17D6FE2DC}"/>
                </a:ext>
              </a:extLst>
            </p:cNvPr>
            <p:cNvSpPr/>
            <p:nvPr/>
          </p:nvSpPr>
          <p:spPr>
            <a:xfrm>
              <a:off x="6236067" y="5985448"/>
              <a:ext cx="230611" cy="230464"/>
            </a:xfrm>
            <a:custGeom>
              <a:avLst/>
              <a:gdLst>
                <a:gd name="connsiteX0" fmla="*/ 61791 w 230611"/>
                <a:gd name="connsiteY0" fmla="*/ 0 h 230464"/>
                <a:gd name="connsiteX1" fmla="*/ 0 w 230611"/>
                <a:gd name="connsiteY1" fmla="*/ 230464 h 230464"/>
                <a:gd name="connsiteX2" fmla="*/ 230611 w 230611"/>
                <a:gd name="connsiteY2" fmla="*/ 168713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1" h="230464">
                  <a:moveTo>
                    <a:pt x="61791" y="0"/>
                  </a:moveTo>
                  <a:lnTo>
                    <a:pt x="0" y="230464"/>
                  </a:lnTo>
                  <a:lnTo>
                    <a:pt x="230611" y="1687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6691C73C-3B50-8E72-2396-34A375EE0546}"/>
                </a:ext>
              </a:extLst>
            </p:cNvPr>
            <p:cNvSpPr/>
            <p:nvPr/>
          </p:nvSpPr>
          <p:spPr>
            <a:xfrm>
              <a:off x="6067247" y="5985448"/>
              <a:ext cx="230610" cy="230464"/>
            </a:xfrm>
            <a:custGeom>
              <a:avLst/>
              <a:gdLst>
                <a:gd name="connsiteX0" fmla="*/ 230611 w 230610"/>
                <a:gd name="connsiteY0" fmla="*/ 0 h 230464"/>
                <a:gd name="connsiteX1" fmla="*/ 0 w 230610"/>
                <a:gd name="connsiteY1" fmla="*/ 61752 h 230464"/>
                <a:gd name="connsiteX2" fmla="*/ 16882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0"/>
                  </a:moveTo>
                  <a:lnTo>
                    <a:pt x="0" y="61752"/>
                  </a:lnTo>
                  <a:lnTo>
                    <a:pt x="16882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92F1866-8F7A-891C-43A3-EF14FCA4929E}"/>
                </a:ext>
              </a:extLst>
            </p:cNvPr>
            <p:cNvSpPr/>
            <p:nvPr/>
          </p:nvSpPr>
          <p:spPr>
            <a:xfrm>
              <a:off x="6067247" y="5816735"/>
              <a:ext cx="230610" cy="230464"/>
            </a:xfrm>
            <a:custGeom>
              <a:avLst/>
              <a:gdLst>
                <a:gd name="connsiteX0" fmla="*/ 230611 w 230610"/>
                <a:gd name="connsiteY0" fmla="*/ 168713 h 230464"/>
                <a:gd name="connsiteX1" fmla="*/ 61791 w 230610"/>
                <a:gd name="connsiteY1" fmla="*/ 0 h 230464"/>
                <a:gd name="connsiteX2" fmla="*/ 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168713"/>
                  </a:moveTo>
                  <a:lnTo>
                    <a:pt x="61791" y="0"/>
                  </a:lnTo>
                  <a:lnTo>
                    <a:pt x="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BA216B1C-BD78-118D-7626-52039C6E77A2}"/>
                </a:ext>
              </a:extLst>
            </p:cNvPr>
            <p:cNvSpPr/>
            <p:nvPr/>
          </p:nvSpPr>
          <p:spPr>
            <a:xfrm>
              <a:off x="5898430" y="5816735"/>
              <a:ext cx="230610" cy="230464"/>
            </a:xfrm>
            <a:custGeom>
              <a:avLst/>
              <a:gdLst>
                <a:gd name="connsiteX0" fmla="*/ 230611 w 230610"/>
                <a:gd name="connsiteY0" fmla="*/ 0 h 230464"/>
                <a:gd name="connsiteX1" fmla="*/ 0 w 230610"/>
                <a:gd name="connsiteY1" fmla="*/ 61755 h 230464"/>
                <a:gd name="connsiteX2" fmla="*/ 16882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0"/>
                  </a:moveTo>
                  <a:lnTo>
                    <a:pt x="0" y="61755"/>
                  </a:lnTo>
                  <a:lnTo>
                    <a:pt x="16882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7C16BB67-89E4-77E7-3E0B-2D3762B5879B}"/>
                </a:ext>
              </a:extLst>
            </p:cNvPr>
            <p:cNvSpPr/>
            <p:nvPr/>
          </p:nvSpPr>
          <p:spPr>
            <a:xfrm>
              <a:off x="5898430" y="5648026"/>
              <a:ext cx="230610" cy="230464"/>
            </a:xfrm>
            <a:custGeom>
              <a:avLst/>
              <a:gdLst>
                <a:gd name="connsiteX0" fmla="*/ 230611 w 230610"/>
                <a:gd name="connsiteY0" fmla="*/ 168713 h 230464"/>
                <a:gd name="connsiteX1" fmla="*/ 61791 w 230610"/>
                <a:gd name="connsiteY1" fmla="*/ 0 h 230464"/>
                <a:gd name="connsiteX2" fmla="*/ 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168713"/>
                  </a:moveTo>
                  <a:lnTo>
                    <a:pt x="61791" y="0"/>
                  </a:lnTo>
                  <a:lnTo>
                    <a:pt x="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1C53D3AD-CF05-8150-121D-E5E8519A823A}"/>
                </a:ext>
              </a:extLst>
            </p:cNvPr>
            <p:cNvSpPr/>
            <p:nvPr/>
          </p:nvSpPr>
          <p:spPr>
            <a:xfrm>
              <a:off x="5729610" y="5648026"/>
              <a:ext cx="230611" cy="230464"/>
            </a:xfrm>
            <a:custGeom>
              <a:avLst/>
              <a:gdLst>
                <a:gd name="connsiteX0" fmla="*/ 230611 w 230611"/>
                <a:gd name="connsiteY0" fmla="*/ 0 h 230464"/>
                <a:gd name="connsiteX1" fmla="*/ 0 w 230611"/>
                <a:gd name="connsiteY1" fmla="*/ 61752 h 230464"/>
                <a:gd name="connsiteX2" fmla="*/ 168820 w 230611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1" h="230464">
                  <a:moveTo>
                    <a:pt x="230611" y="0"/>
                  </a:moveTo>
                  <a:lnTo>
                    <a:pt x="0" y="61752"/>
                  </a:lnTo>
                  <a:lnTo>
                    <a:pt x="168820" y="230464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231003BC-33E3-74A2-89E0-A22B71A9AAC2}"/>
                </a:ext>
              </a:extLst>
            </p:cNvPr>
            <p:cNvSpPr/>
            <p:nvPr/>
          </p:nvSpPr>
          <p:spPr>
            <a:xfrm>
              <a:off x="6466664" y="4465362"/>
              <a:ext cx="206758" cy="238592"/>
            </a:xfrm>
            <a:custGeom>
              <a:avLst/>
              <a:gdLst>
                <a:gd name="connsiteX0" fmla="*/ 0 w 206758"/>
                <a:gd name="connsiteY0" fmla="*/ 0 h 238592"/>
                <a:gd name="connsiteX1" fmla="*/ 0 w 206758"/>
                <a:gd name="connsiteY1" fmla="*/ 238593 h 238592"/>
                <a:gd name="connsiteX2" fmla="*/ 206759 w 206758"/>
                <a:gd name="connsiteY2" fmla="*/ 119297 h 23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2">
                  <a:moveTo>
                    <a:pt x="0" y="0"/>
                  </a:moveTo>
                  <a:lnTo>
                    <a:pt x="0" y="238593"/>
                  </a:lnTo>
                  <a:lnTo>
                    <a:pt x="206759" y="1192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F37F792A-5423-3865-7567-3D3A827AE4F4}"/>
                </a:ext>
              </a:extLst>
            </p:cNvPr>
            <p:cNvSpPr/>
            <p:nvPr/>
          </p:nvSpPr>
          <p:spPr>
            <a:xfrm>
              <a:off x="6259905" y="4584659"/>
              <a:ext cx="206758" cy="238593"/>
            </a:xfrm>
            <a:custGeom>
              <a:avLst/>
              <a:gdLst>
                <a:gd name="connsiteX0" fmla="*/ 0 w 206758"/>
                <a:gd name="connsiteY0" fmla="*/ 0 h 238593"/>
                <a:gd name="connsiteX1" fmla="*/ 0 w 206758"/>
                <a:gd name="connsiteY1" fmla="*/ 238593 h 238593"/>
                <a:gd name="connsiteX2" fmla="*/ 206758 w 206758"/>
                <a:gd name="connsiteY2" fmla="*/ 119296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3">
                  <a:moveTo>
                    <a:pt x="0" y="0"/>
                  </a:moveTo>
                  <a:lnTo>
                    <a:pt x="0" y="238593"/>
                  </a:lnTo>
                  <a:lnTo>
                    <a:pt x="206758" y="119296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8468A55F-73DB-DB17-884C-51117C573FE0}"/>
                </a:ext>
              </a:extLst>
            </p:cNvPr>
            <p:cNvSpPr/>
            <p:nvPr/>
          </p:nvSpPr>
          <p:spPr>
            <a:xfrm>
              <a:off x="6053143" y="4703954"/>
              <a:ext cx="206762" cy="238595"/>
            </a:xfrm>
            <a:custGeom>
              <a:avLst/>
              <a:gdLst>
                <a:gd name="connsiteX0" fmla="*/ 0 w 206762"/>
                <a:gd name="connsiteY0" fmla="*/ 0 h 238595"/>
                <a:gd name="connsiteX1" fmla="*/ 0 w 206762"/>
                <a:gd name="connsiteY1" fmla="*/ 238595 h 238595"/>
                <a:gd name="connsiteX2" fmla="*/ 206762 w 206762"/>
                <a:gd name="connsiteY2" fmla="*/ 119298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5">
                  <a:moveTo>
                    <a:pt x="0" y="0"/>
                  </a:moveTo>
                  <a:lnTo>
                    <a:pt x="0" y="238595"/>
                  </a:lnTo>
                  <a:lnTo>
                    <a:pt x="206762" y="11929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4DD229F4-44FE-8392-2D07-1ACD555B0958}"/>
                </a:ext>
              </a:extLst>
            </p:cNvPr>
            <p:cNvSpPr/>
            <p:nvPr/>
          </p:nvSpPr>
          <p:spPr>
            <a:xfrm>
              <a:off x="5846384" y="4823252"/>
              <a:ext cx="206758" cy="238595"/>
            </a:xfrm>
            <a:custGeom>
              <a:avLst/>
              <a:gdLst>
                <a:gd name="connsiteX0" fmla="*/ 0 w 206758"/>
                <a:gd name="connsiteY0" fmla="*/ 0 h 238595"/>
                <a:gd name="connsiteX1" fmla="*/ 0 w 206758"/>
                <a:gd name="connsiteY1" fmla="*/ 238595 h 238595"/>
                <a:gd name="connsiteX2" fmla="*/ 206759 w 206758"/>
                <a:gd name="connsiteY2" fmla="*/ 119298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0" y="0"/>
                  </a:moveTo>
                  <a:lnTo>
                    <a:pt x="0" y="238595"/>
                  </a:lnTo>
                  <a:lnTo>
                    <a:pt x="206759" y="119298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FB44DD56-5F7C-6F32-56BB-30A658C00CB7}"/>
                </a:ext>
              </a:extLst>
            </p:cNvPr>
            <p:cNvSpPr/>
            <p:nvPr/>
          </p:nvSpPr>
          <p:spPr>
            <a:xfrm>
              <a:off x="5846384" y="4703954"/>
              <a:ext cx="206758" cy="238595"/>
            </a:xfrm>
            <a:custGeom>
              <a:avLst/>
              <a:gdLst>
                <a:gd name="connsiteX0" fmla="*/ 206759 w 206758"/>
                <a:gd name="connsiteY0" fmla="*/ 238595 h 238595"/>
                <a:gd name="connsiteX1" fmla="*/ 206759 w 206758"/>
                <a:gd name="connsiteY1" fmla="*/ 0 h 238595"/>
                <a:gd name="connsiteX2" fmla="*/ 0 w 206758"/>
                <a:gd name="connsiteY2" fmla="*/ 119298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206759" y="238595"/>
                  </a:moveTo>
                  <a:lnTo>
                    <a:pt x="206759" y="0"/>
                  </a:lnTo>
                  <a:lnTo>
                    <a:pt x="0" y="11929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51D0B26A-4354-4CB8-7E03-E583CD498F09}"/>
                </a:ext>
              </a:extLst>
            </p:cNvPr>
            <p:cNvSpPr/>
            <p:nvPr/>
          </p:nvSpPr>
          <p:spPr>
            <a:xfrm>
              <a:off x="6053143" y="4584659"/>
              <a:ext cx="206762" cy="238593"/>
            </a:xfrm>
            <a:custGeom>
              <a:avLst/>
              <a:gdLst>
                <a:gd name="connsiteX0" fmla="*/ 206759 w 206762"/>
                <a:gd name="connsiteY0" fmla="*/ 238593 h 238593"/>
                <a:gd name="connsiteX1" fmla="*/ 206762 w 206762"/>
                <a:gd name="connsiteY1" fmla="*/ 0 h 238593"/>
                <a:gd name="connsiteX2" fmla="*/ 0 w 206762"/>
                <a:gd name="connsiteY2" fmla="*/ 119296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3">
                  <a:moveTo>
                    <a:pt x="206759" y="238593"/>
                  </a:moveTo>
                  <a:lnTo>
                    <a:pt x="206762" y="0"/>
                  </a:lnTo>
                  <a:lnTo>
                    <a:pt x="0" y="119296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E6B6DD7D-7621-5C7D-7ABF-B2A0F886F32E}"/>
                </a:ext>
              </a:extLst>
            </p:cNvPr>
            <p:cNvSpPr/>
            <p:nvPr/>
          </p:nvSpPr>
          <p:spPr>
            <a:xfrm>
              <a:off x="6259902" y="4465362"/>
              <a:ext cx="206762" cy="238592"/>
            </a:xfrm>
            <a:custGeom>
              <a:avLst/>
              <a:gdLst>
                <a:gd name="connsiteX0" fmla="*/ 206762 w 206762"/>
                <a:gd name="connsiteY0" fmla="*/ 238593 h 238592"/>
                <a:gd name="connsiteX1" fmla="*/ 206762 w 206762"/>
                <a:gd name="connsiteY1" fmla="*/ 0 h 238592"/>
                <a:gd name="connsiteX2" fmla="*/ 0 w 206762"/>
                <a:gd name="connsiteY2" fmla="*/ 119297 h 23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2">
                  <a:moveTo>
                    <a:pt x="206762" y="238593"/>
                  </a:moveTo>
                  <a:lnTo>
                    <a:pt x="206762" y="0"/>
                  </a:lnTo>
                  <a:lnTo>
                    <a:pt x="0" y="1192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A93FBF80-3C76-D154-7C97-5EEE958FDF9B}"/>
                </a:ext>
              </a:extLst>
            </p:cNvPr>
            <p:cNvSpPr/>
            <p:nvPr/>
          </p:nvSpPr>
          <p:spPr>
            <a:xfrm>
              <a:off x="6904052" y="4316279"/>
              <a:ext cx="238744" cy="206628"/>
            </a:xfrm>
            <a:custGeom>
              <a:avLst/>
              <a:gdLst>
                <a:gd name="connsiteX0" fmla="*/ 119370 w 238744"/>
                <a:gd name="connsiteY0" fmla="*/ 0 h 206628"/>
                <a:gd name="connsiteX1" fmla="*/ 0 w 238744"/>
                <a:gd name="connsiteY1" fmla="*/ 206629 h 206628"/>
                <a:gd name="connsiteX2" fmla="*/ 238744 w 238744"/>
                <a:gd name="connsiteY2" fmla="*/ 206629 h 20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4" h="206628">
                  <a:moveTo>
                    <a:pt x="119370" y="0"/>
                  </a:moveTo>
                  <a:lnTo>
                    <a:pt x="0" y="206629"/>
                  </a:lnTo>
                  <a:lnTo>
                    <a:pt x="238744" y="20662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7A80AA14-927C-DFBB-AF5C-411EB8351808}"/>
                </a:ext>
              </a:extLst>
            </p:cNvPr>
            <p:cNvSpPr/>
            <p:nvPr/>
          </p:nvSpPr>
          <p:spPr>
            <a:xfrm>
              <a:off x="6784678" y="4316279"/>
              <a:ext cx="238743" cy="206628"/>
            </a:xfrm>
            <a:custGeom>
              <a:avLst/>
              <a:gdLst>
                <a:gd name="connsiteX0" fmla="*/ 119374 w 238743"/>
                <a:gd name="connsiteY0" fmla="*/ 206629 h 206628"/>
                <a:gd name="connsiteX1" fmla="*/ 238744 w 238743"/>
                <a:gd name="connsiteY1" fmla="*/ 0 h 206628"/>
                <a:gd name="connsiteX2" fmla="*/ 0 w 238743"/>
                <a:gd name="connsiteY2" fmla="*/ 0 h 20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3" h="206628">
                  <a:moveTo>
                    <a:pt x="119374" y="206629"/>
                  </a:moveTo>
                  <a:lnTo>
                    <a:pt x="2387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D013C531-4E52-002E-23E0-57190CB09A34}"/>
                </a:ext>
              </a:extLst>
            </p:cNvPr>
            <p:cNvSpPr/>
            <p:nvPr/>
          </p:nvSpPr>
          <p:spPr>
            <a:xfrm>
              <a:off x="6673422" y="4346065"/>
              <a:ext cx="206762" cy="238593"/>
            </a:xfrm>
            <a:custGeom>
              <a:avLst/>
              <a:gdLst>
                <a:gd name="connsiteX0" fmla="*/ 0 w 206762"/>
                <a:gd name="connsiteY0" fmla="*/ 0 h 238593"/>
                <a:gd name="connsiteX1" fmla="*/ 0 w 206762"/>
                <a:gd name="connsiteY1" fmla="*/ 238594 h 238593"/>
                <a:gd name="connsiteX2" fmla="*/ 206762 w 206762"/>
                <a:gd name="connsiteY2" fmla="*/ 119297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3">
                  <a:moveTo>
                    <a:pt x="0" y="0"/>
                  </a:moveTo>
                  <a:lnTo>
                    <a:pt x="0" y="238594"/>
                  </a:lnTo>
                  <a:lnTo>
                    <a:pt x="206762" y="119297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66EDC7AA-0145-9657-986F-92428A32353C}"/>
                </a:ext>
              </a:extLst>
            </p:cNvPr>
            <p:cNvSpPr/>
            <p:nvPr/>
          </p:nvSpPr>
          <p:spPr>
            <a:xfrm>
              <a:off x="6466664" y="4346065"/>
              <a:ext cx="206758" cy="238593"/>
            </a:xfrm>
            <a:custGeom>
              <a:avLst/>
              <a:gdLst>
                <a:gd name="connsiteX0" fmla="*/ 206759 w 206758"/>
                <a:gd name="connsiteY0" fmla="*/ 238594 h 238593"/>
                <a:gd name="connsiteX1" fmla="*/ 206759 w 206758"/>
                <a:gd name="connsiteY1" fmla="*/ 0 h 238593"/>
                <a:gd name="connsiteX2" fmla="*/ 0 w 206758"/>
                <a:gd name="connsiteY2" fmla="*/ 119297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3">
                  <a:moveTo>
                    <a:pt x="206759" y="238594"/>
                  </a:moveTo>
                  <a:lnTo>
                    <a:pt x="206759" y="0"/>
                  </a:lnTo>
                  <a:lnTo>
                    <a:pt x="0" y="1192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16302954-6C38-C941-17E1-D8CC75483B44}"/>
                </a:ext>
              </a:extLst>
            </p:cNvPr>
            <p:cNvSpPr/>
            <p:nvPr/>
          </p:nvSpPr>
          <p:spPr>
            <a:xfrm>
              <a:off x="7023422" y="4316279"/>
              <a:ext cx="238747" cy="206628"/>
            </a:xfrm>
            <a:custGeom>
              <a:avLst/>
              <a:gdLst>
                <a:gd name="connsiteX0" fmla="*/ 119374 w 238747"/>
                <a:gd name="connsiteY0" fmla="*/ 206629 h 206628"/>
                <a:gd name="connsiteX1" fmla="*/ 238748 w 238747"/>
                <a:gd name="connsiteY1" fmla="*/ 0 h 206628"/>
                <a:gd name="connsiteX2" fmla="*/ 0 w 238747"/>
                <a:gd name="connsiteY2" fmla="*/ 0 h 20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7" h="206628">
                  <a:moveTo>
                    <a:pt x="119374" y="206629"/>
                  </a:moveTo>
                  <a:lnTo>
                    <a:pt x="238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FE39B559-2340-F4B4-12EE-7BC7CE6F7D26}"/>
                </a:ext>
              </a:extLst>
            </p:cNvPr>
            <p:cNvSpPr/>
            <p:nvPr/>
          </p:nvSpPr>
          <p:spPr>
            <a:xfrm>
              <a:off x="7373410" y="4465357"/>
              <a:ext cx="206765" cy="238593"/>
            </a:xfrm>
            <a:custGeom>
              <a:avLst/>
              <a:gdLst>
                <a:gd name="connsiteX0" fmla="*/ 206766 w 206765"/>
                <a:gd name="connsiteY0" fmla="*/ 0 h 238593"/>
                <a:gd name="connsiteX1" fmla="*/ 0 w 206765"/>
                <a:gd name="connsiteY1" fmla="*/ 119297 h 238593"/>
                <a:gd name="connsiteX2" fmla="*/ 206766 w 206765"/>
                <a:gd name="connsiteY2" fmla="*/ 238593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5" h="238593">
                  <a:moveTo>
                    <a:pt x="206766" y="0"/>
                  </a:moveTo>
                  <a:lnTo>
                    <a:pt x="0" y="119297"/>
                  </a:lnTo>
                  <a:lnTo>
                    <a:pt x="206766" y="23859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2FA1AE3D-20F8-43A7-9F71-8F5C7BDA9498}"/>
                </a:ext>
              </a:extLst>
            </p:cNvPr>
            <p:cNvSpPr/>
            <p:nvPr/>
          </p:nvSpPr>
          <p:spPr>
            <a:xfrm>
              <a:off x="7373410" y="4346060"/>
              <a:ext cx="206765" cy="238594"/>
            </a:xfrm>
            <a:custGeom>
              <a:avLst/>
              <a:gdLst>
                <a:gd name="connsiteX0" fmla="*/ 0 w 206765"/>
                <a:gd name="connsiteY0" fmla="*/ 238594 h 238594"/>
                <a:gd name="connsiteX1" fmla="*/ 206766 w 206765"/>
                <a:gd name="connsiteY1" fmla="*/ 119297 h 238594"/>
                <a:gd name="connsiteX2" fmla="*/ 0 w 206765"/>
                <a:gd name="connsiteY2" fmla="*/ 0 h 2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5" h="238594">
                  <a:moveTo>
                    <a:pt x="0" y="238594"/>
                  </a:moveTo>
                  <a:lnTo>
                    <a:pt x="206766" y="119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058C120D-A8BC-8D48-C510-9CE47CF90FCC}"/>
                </a:ext>
              </a:extLst>
            </p:cNvPr>
            <p:cNvSpPr/>
            <p:nvPr/>
          </p:nvSpPr>
          <p:spPr>
            <a:xfrm>
              <a:off x="7166648" y="4346065"/>
              <a:ext cx="206762" cy="238593"/>
            </a:xfrm>
            <a:custGeom>
              <a:avLst/>
              <a:gdLst>
                <a:gd name="connsiteX0" fmla="*/ 206762 w 206762"/>
                <a:gd name="connsiteY0" fmla="*/ 0 h 238593"/>
                <a:gd name="connsiteX1" fmla="*/ 0 w 206762"/>
                <a:gd name="connsiteY1" fmla="*/ 119297 h 238593"/>
                <a:gd name="connsiteX2" fmla="*/ 206762 w 206762"/>
                <a:gd name="connsiteY2" fmla="*/ 238594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3">
                  <a:moveTo>
                    <a:pt x="206762" y="0"/>
                  </a:moveTo>
                  <a:lnTo>
                    <a:pt x="0" y="119297"/>
                  </a:lnTo>
                  <a:lnTo>
                    <a:pt x="206762" y="238594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E9026DEF-C64D-3E39-5E59-993543552576}"/>
                </a:ext>
              </a:extLst>
            </p:cNvPr>
            <p:cNvSpPr/>
            <p:nvPr/>
          </p:nvSpPr>
          <p:spPr>
            <a:xfrm>
              <a:off x="7580176" y="4465362"/>
              <a:ext cx="206748" cy="238592"/>
            </a:xfrm>
            <a:custGeom>
              <a:avLst/>
              <a:gdLst>
                <a:gd name="connsiteX0" fmla="*/ 0 w 206748"/>
                <a:gd name="connsiteY0" fmla="*/ 238593 h 238592"/>
                <a:gd name="connsiteX1" fmla="*/ 206748 w 206748"/>
                <a:gd name="connsiteY1" fmla="*/ 119297 h 238592"/>
                <a:gd name="connsiteX2" fmla="*/ 0 w 206748"/>
                <a:gd name="connsiteY2" fmla="*/ 0 h 23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2">
                  <a:moveTo>
                    <a:pt x="0" y="238593"/>
                  </a:moveTo>
                  <a:lnTo>
                    <a:pt x="206748" y="119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09123C0B-BBC3-C83E-75A9-FA31564723C2}"/>
                </a:ext>
              </a:extLst>
            </p:cNvPr>
            <p:cNvSpPr/>
            <p:nvPr/>
          </p:nvSpPr>
          <p:spPr>
            <a:xfrm>
              <a:off x="7786924" y="4584656"/>
              <a:ext cx="206783" cy="238595"/>
            </a:xfrm>
            <a:custGeom>
              <a:avLst/>
              <a:gdLst>
                <a:gd name="connsiteX0" fmla="*/ 0 w 206783"/>
                <a:gd name="connsiteY0" fmla="*/ 238595 h 238595"/>
                <a:gd name="connsiteX1" fmla="*/ 206784 w 206783"/>
                <a:gd name="connsiteY1" fmla="*/ 119298 h 238595"/>
                <a:gd name="connsiteX2" fmla="*/ 0 w 206783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0" y="238595"/>
                  </a:moveTo>
                  <a:lnTo>
                    <a:pt x="206784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4DA61004-B8ED-9827-F450-A42ABD4E612B}"/>
                </a:ext>
              </a:extLst>
            </p:cNvPr>
            <p:cNvSpPr/>
            <p:nvPr/>
          </p:nvSpPr>
          <p:spPr>
            <a:xfrm>
              <a:off x="7580176" y="4584661"/>
              <a:ext cx="206748" cy="238594"/>
            </a:xfrm>
            <a:custGeom>
              <a:avLst/>
              <a:gdLst>
                <a:gd name="connsiteX0" fmla="*/ 206748 w 206748"/>
                <a:gd name="connsiteY0" fmla="*/ 0 h 238594"/>
                <a:gd name="connsiteX1" fmla="*/ 0 w 206748"/>
                <a:gd name="connsiteY1" fmla="*/ 119297 h 238594"/>
                <a:gd name="connsiteX2" fmla="*/ 206748 w 206748"/>
                <a:gd name="connsiteY2" fmla="*/ 238595 h 2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4">
                  <a:moveTo>
                    <a:pt x="206748" y="0"/>
                  </a:moveTo>
                  <a:lnTo>
                    <a:pt x="0" y="119297"/>
                  </a:lnTo>
                  <a:lnTo>
                    <a:pt x="206748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F1E2BE63-BE0F-E6D2-A145-695E8FE50D79}"/>
                </a:ext>
              </a:extLst>
            </p:cNvPr>
            <p:cNvSpPr/>
            <p:nvPr/>
          </p:nvSpPr>
          <p:spPr>
            <a:xfrm>
              <a:off x="7786924" y="4703958"/>
              <a:ext cx="206783" cy="238595"/>
            </a:xfrm>
            <a:custGeom>
              <a:avLst/>
              <a:gdLst>
                <a:gd name="connsiteX0" fmla="*/ 206784 w 206783"/>
                <a:gd name="connsiteY0" fmla="*/ 0 h 238595"/>
                <a:gd name="connsiteX1" fmla="*/ 0 w 206783"/>
                <a:gd name="connsiteY1" fmla="*/ 119298 h 238595"/>
                <a:gd name="connsiteX2" fmla="*/ 206784 w 206783"/>
                <a:gd name="connsiteY2" fmla="*/ 238595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206784" y="0"/>
                  </a:moveTo>
                  <a:lnTo>
                    <a:pt x="0" y="119298"/>
                  </a:lnTo>
                  <a:lnTo>
                    <a:pt x="206784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95A3F8A3-BE4C-CAEB-5AC3-C1355420D870}"/>
                </a:ext>
              </a:extLst>
            </p:cNvPr>
            <p:cNvSpPr/>
            <p:nvPr/>
          </p:nvSpPr>
          <p:spPr>
            <a:xfrm>
              <a:off x="7993708" y="4703961"/>
              <a:ext cx="206747" cy="238595"/>
            </a:xfrm>
            <a:custGeom>
              <a:avLst/>
              <a:gdLst>
                <a:gd name="connsiteX0" fmla="*/ 0 w 206747"/>
                <a:gd name="connsiteY0" fmla="*/ 238595 h 238595"/>
                <a:gd name="connsiteX1" fmla="*/ 206748 w 206747"/>
                <a:gd name="connsiteY1" fmla="*/ 119298 h 238595"/>
                <a:gd name="connsiteX2" fmla="*/ 0 w 206747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5">
                  <a:moveTo>
                    <a:pt x="0" y="238595"/>
                  </a:moveTo>
                  <a:lnTo>
                    <a:pt x="206748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896D73E2-66F7-E232-3FBA-5184DBD0C4E2}"/>
                </a:ext>
              </a:extLst>
            </p:cNvPr>
            <p:cNvSpPr/>
            <p:nvPr/>
          </p:nvSpPr>
          <p:spPr>
            <a:xfrm>
              <a:off x="8200456" y="4823255"/>
              <a:ext cx="206748" cy="238595"/>
            </a:xfrm>
            <a:custGeom>
              <a:avLst/>
              <a:gdLst>
                <a:gd name="connsiteX0" fmla="*/ 0 w 206748"/>
                <a:gd name="connsiteY0" fmla="*/ 238595 h 238595"/>
                <a:gd name="connsiteX1" fmla="*/ 206748 w 206748"/>
                <a:gd name="connsiteY1" fmla="*/ 119298 h 238595"/>
                <a:gd name="connsiteX2" fmla="*/ 0 w 206748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5">
                  <a:moveTo>
                    <a:pt x="0" y="238595"/>
                  </a:moveTo>
                  <a:lnTo>
                    <a:pt x="206748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6A3720E1-A4C6-8AA0-2768-42A653D149F5}"/>
                </a:ext>
              </a:extLst>
            </p:cNvPr>
            <p:cNvSpPr/>
            <p:nvPr/>
          </p:nvSpPr>
          <p:spPr>
            <a:xfrm>
              <a:off x="7993708" y="4823263"/>
              <a:ext cx="206747" cy="238591"/>
            </a:xfrm>
            <a:custGeom>
              <a:avLst/>
              <a:gdLst>
                <a:gd name="connsiteX0" fmla="*/ 206748 w 206747"/>
                <a:gd name="connsiteY0" fmla="*/ 0 h 238591"/>
                <a:gd name="connsiteX1" fmla="*/ 0 w 206747"/>
                <a:gd name="connsiteY1" fmla="*/ 119294 h 238591"/>
                <a:gd name="connsiteX2" fmla="*/ 206748 w 206747"/>
                <a:gd name="connsiteY2" fmla="*/ 238592 h 2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1">
                  <a:moveTo>
                    <a:pt x="206748" y="0"/>
                  </a:moveTo>
                  <a:lnTo>
                    <a:pt x="0" y="119294"/>
                  </a:lnTo>
                  <a:lnTo>
                    <a:pt x="206748" y="238592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7AEAB6D1-1F32-0B7F-0A7D-C6A651721986}"/>
                </a:ext>
              </a:extLst>
            </p:cNvPr>
            <p:cNvSpPr/>
            <p:nvPr/>
          </p:nvSpPr>
          <p:spPr>
            <a:xfrm>
              <a:off x="8407204" y="4942550"/>
              <a:ext cx="206783" cy="238595"/>
            </a:xfrm>
            <a:custGeom>
              <a:avLst/>
              <a:gdLst>
                <a:gd name="connsiteX0" fmla="*/ 0 w 206783"/>
                <a:gd name="connsiteY0" fmla="*/ 238595 h 238595"/>
                <a:gd name="connsiteX1" fmla="*/ 206784 w 206783"/>
                <a:gd name="connsiteY1" fmla="*/ 119298 h 238595"/>
                <a:gd name="connsiteX2" fmla="*/ 0 w 206783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0" y="238595"/>
                  </a:moveTo>
                  <a:lnTo>
                    <a:pt x="206784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C6DC1B4C-CEEC-750C-2601-98CFA4F90694}"/>
                </a:ext>
              </a:extLst>
            </p:cNvPr>
            <p:cNvSpPr/>
            <p:nvPr/>
          </p:nvSpPr>
          <p:spPr>
            <a:xfrm>
              <a:off x="8200456" y="4942553"/>
              <a:ext cx="206748" cy="238595"/>
            </a:xfrm>
            <a:custGeom>
              <a:avLst/>
              <a:gdLst>
                <a:gd name="connsiteX0" fmla="*/ 206748 w 206748"/>
                <a:gd name="connsiteY0" fmla="*/ 0 h 238595"/>
                <a:gd name="connsiteX1" fmla="*/ 0 w 206748"/>
                <a:gd name="connsiteY1" fmla="*/ 119298 h 238595"/>
                <a:gd name="connsiteX2" fmla="*/ 206748 w 206748"/>
                <a:gd name="connsiteY2" fmla="*/ 238595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5">
                  <a:moveTo>
                    <a:pt x="206748" y="0"/>
                  </a:moveTo>
                  <a:lnTo>
                    <a:pt x="0" y="119298"/>
                  </a:lnTo>
                  <a:lnTo>
                    <a:pt x="206748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4872E6ED-F487-BFB5-7C7E-406A5DC06C56}"/>
                </a:ext>
              </a:extLst>
            </p:cNvPr>
            <p:cNvSpPr/>
            <p:nvPr/>
          </p:nvSpPr>
          <p:spPr>
            <a:xfrm>
              <a:off x="8407204" y="5061851"/>
              <a:ext cx="206783" cy="238595"/>
            </a:xfrm>
            <a:custGeom>
              <a:avLst/>
              <a:gdLst>
                <a:gd name="connsiteX0" fmla="*/ 206784 w 206783"/>
                <a:gd name="connsiteY0" fmla="*/ 0 h 238595"/>
                <a:gd name="connsiteX1" fmla="*/ 0 w 206783"/>
                <a:gd name="connsiteY1" fmla="*/ 119298 h 238595"/>
                <a:gd name="connsiteX2" fmla="*/ 206784 w 206783"/>
                <a:gd name="connsiteY2" fmla="*/ 238595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206784" y="0"/>
                  </a:moveTo>
                  <a:lnTo>
                    <a:pt x="0" y="119298"/>
                  </a:lnTo>
                  <a:lnTo>
                    <a:pt x="206784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730B43E9-3B99-B376-DECE-2DD381835003}"/>
                </a:ext>
              </a:extLst>
            </p:cNvPr>
            <p:cNvSpPr/>
            <p:nvPr/>
          </p:nvSpPr>
          <p:spPr>
            <a:xfrm>
              <a:off x="8613987" y="5061854"/>
              <a:ext cx="206747" cy="238595"/>
            </a:xfrm>
            <a:custGeom>
              <a:avLst/>
              <a:gdLst>
                <a:gd name="connsiteX0" fmla="*/ 0 w 206747"/>
                <a:gd name="connsiteY0" fmla="*/ 238595 h 238595"/>
                <a:gd name="connsiteX1" fmla="*/ 206748 w 206747"/>
                <a:gd name="connsiteY1" fmla="*/ 119298 h 238595"/>
                <a:gd name="connsiteX2" fmla="*/ 0 w 206747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5">
                  <a:moveTo>
                    <a:pt x="0" y="238595"/>
                  </a:moveTo>
                  <a:lnTo>
                    <a:pt x="206748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98F402B9-1A0A-BE48-CCA9-3550B035CEFC}"/>
                </a:ext>
              </a:extLst>
            </p:cNvPr>
            <p:cNvSpPr/>
            <p:nvPr/>
          </p:nvSpPr>
          <p:spPr>
            <a:xfrm>
              <a:off x="6273043" y="6211269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911C6515-EC15-5DF4-E5A1-91844F3BD116}"/>
                </a:ext>
              </a:extLst>
            </p:cNvPr>
            <p:cNvSpPr/>
            <p:nvPr/>
          </p:nvSpPr>
          <p:spPr>
            <a:xfrm>
              <a:off x="8613987" y="5181156"/>
              <a:ext cx="206747" cy="238591"/>
            </a:xfrm>
            <a:custGeom>
              <a:avLst/>
              <a:gdLst>
                <a:gd name="connsiteX0" fmla="*/ 206748 w 206747"/>
                <a:gd name="connsiteY0" fmla="*/ 0 h 238591"/>
                <a:gd name="connsiteX1" fmla="*/ 0 w 206747"/>
                <a:gd name="connsiteY1" fmla="*/ 119298 h 238591"/>
                <a:gd name="connsiteX2" fmla="*/ 206748 w 206747"/>
                <a:gd name="connsiteY2" fmla="*/ 238592 h 2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1">
                  <a:moveTo>
                    <a:pt x="206748" y="0"/>
                  </a:moveTo>
                  <a:lnTo>
                    <a:pt x="0" y="119298"/>
                  </a:lnTo>
                  <a:lnTo>
                    <a:pt x="206748" y="238592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6C19F7C1-8A26-B311-5275-1E2CC89FB559}"/>
                </a:ext>
              </a:extLst>
            </p:cNvPr>
            <p:cNvSpPr/>
            <p:nvPr/>
          </p:nvSpPr>
          <p:spPr>
            <a:xfrm>
              <a:off x="6441975" y="6211269"/>
              <a:ext cx="230571" cy="230507"/>
            </a:xfrm>
            <a:custGeom>
              <a:avLst/>
              <a:gdLst>
                <a:gd name="connsiteX0" fmla="*/ 61633 w 230571"/>
                <a:gd name="connsiteY0" fmla="*/ 230507 h 230507"/>
                <a:gd name="connsiteX1" fmla="*/ 0 w 230571"/>
                <a:gd name="connsiteY1" fmla="*/ 0 h 230507"/>
                <a:gd name="connsiteX2" fmla="*/ 230572 w 230571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71" h="230507">
                  <a:moveTo>
                    <a:pt x="61633" y="230507"/>
                  </a:moveTo>
                  <a:lnTo>
                    <a:pt x="0" y="0"/>
                  </a:lnTo>
                  <a:lnTo>
                    <a:pt x="230572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4A696300-FC06-C42E-F6D5-32CE8259C66B}"/>
                </a:ext>
              </a:extLst>
            </p:cNvPr>
            <p:cNvSpPr/>
            <p:nvPr/>
          </p:nvSpPr>
          <p:spPr>
            <a:xfrm>
              <a:off x="6503611" y="6273178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5899182-3CD0-D688-EFAE-D944C2DDA493}"/>
                </a:ext>
              </a:extLst>
            </p:cNvPr>
            <p:cNvSpPr/>
            <p:nvPr/>
          </p:nvSpPr>
          <p:spPr>
            <a:xfrm>
              <a:off x="6734179" y="6335095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575004AD-D7B3-0936-0F32-48A56F4BE5F9}"/>
                </a:ext>
              </a:extLst>
            </p:cNvPr>
            <p:cNvSpPr/>
            <p:nvPr/>
          </p:nvSpPr>
          <p:spPr>
            <a:xfrm>
              <a:off x="6672550" y="6273178"/>
              <a:ext cx="230568" cy="230507"/>
            </a:xfrm>
            <a:custGeom>
              <a:avLst/>
              <a:gdLst>
                <a:gd name="connsiteX0" fmla="*/ 61629 w 230568"/>
                <a:gd name="connsiteY0" fmla="*/ 230507 h 230507"/>
                <a:gd name="connsiteX1" fmla="*/ 0 w 230568"/>
                <a:gd name="connsiteY1" fmla="*/ 0 h 230507"/>
                <a:gd name="connsiteX2" fmla="*/ 230568 w 230568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61629" y="230507"/>
                  </a:moveTo>
                  <a:lnTo>
                    <a:pt x="0" y="0"/>
                  </a:lnTo>
                  <a:lnTo>
                    <a:pt x="230568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2C42C06E-B13B-8AAE-950E-F4678AE41A4E}"/>
                </a:ext>
              </a:extLst>
            </p:cNvPr>
            <p:cNvSpPr/>
            <p:nvPr/>
          </p:nvSpPr>
          <p:spPr>
            <a:xfrm>
              <a:off x="6964744" y="6397008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4C8B988B-BC9A-B848-D5DE-DED155511FA7}"/>
                </a:ext>
              </a:extLst>
            </p:cNvPr>
            <p:cNvSpPr/>
            <p:nvPr/>
          </p:nvSpPr>
          <p:spPr>
            <a:xfrm>
              <a:off x="6903115" y="6335095"/>
              <a:ext cx="230568" cy="230503"/>
            </a:xfrm>
            <a:custGeom>
              <a:avLst/>
              <a:gdLst>
                <a:gd name="connsiteX0" fmla="*/ 61633 w 230568"/>
                <a:gd name="connsiteY0" fmla="*/ 230504 h 230503"/>
                <a:gd name="connsiteX1" fmla="*/ 0 w 230568"/>
                <a:gd name="connsiteY1" fmla="*/ 0 h 230503"/>
                <a:gd name="connsiteX2" fmla="*/ 230568 w 230568"/>
                <a:gd name="connsiteY2" fmla="*/ 61909 h 23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3">
                  <a:moveTo>
                    <a:pt x="61633" y="230504"/>
                  </a:moveTo>
                  <a:lnTo>
                    <a:pt x="0" y="0"/>
                  </a:lnTo>
                  <a:lnTo>
                    <a:pt x="230568" y="6190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E70E16FF-4C75-1F68-7375-BD5A7ED52D29}"/>
                </a:ext>
              </a:extLst>
            </p:cNvPr>
            <p:cNvSpPr/>
            <p:nvPr/>
          </p:nvSpPr>
          <p:spPr>
            <a:xfrm>
              <a:off x="7133683" y="6397005"/>
              <a:ext cx="230568" cy="230507"/>
            </a:xfrm>
            <a:custGeom>
              <a:avLst/>
              <a:gdLst>
                <a:gd name="connsiteX0" fmla="*/ 61633 w 230568"/>
                <a:gd name="connsiteY0" fmla="*/ 230507 h 230507"/>
                <a:gd name="connsiteX1" fmla="*/ 0 w 230568"/>
                <a:gd name="connsiteY1" fmla="*/ 0 h 230507"/>
                <a:gd name="connsiteX2" fmla="*/ 230568 w 230568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61633" y="230507"/>
                  </a:moveTo>
                  <a:lnTo>
                    <a:pt x="0" y="0"/>
                  </a:lnTo>
                  <a:lnTo>
                    <a:pt x="230568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9BB999EB-AB1B-5348-58FB-5DB171C86CB0}"/>
                </a:ext>
              </a:extLst>
            </p:cNvPr>
            <p:cNvSpPr/>
            <p:nvPr/>
          </p:nvSpPr>
          <p:spPr>
            <a:xfrm>
              <a:off x="7195319" y="6458918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0A0F752F-2A20-D8D1-F8C8-78C407D4FA02}"/>
                </a:ext>
              </a:extLst>
            </p:cNvPr>
            <p:cNvSpPr/>
            <p:nvPr/>
          </p:nvSpPr>
          <p:spPr>
            <a:xfrm>
              <a:off x="7425884" y="6520831"/>
              <a:ext cx="230557" cy="230507"/>
            </a:xfrm>
            <a:custGeom>
              <a:avLst/>
              <a:gdLst>
                <a:gd name="connsiteX0" fmla="*/ 168942 w 230557"/>
                <a:gd name="connsiteY0" fmla="*/ 0 h 230507"/>
                <a:gd name="connsiteX1" fmla="*/ 230557 w 230557"/>
                <a:gd name="connsiteY1" fmla="*/ 230507 h 230507"/>
                <a:gd name="connsiteX2" fmla="*/ 0 w 230557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57" h="230507">
                  <a:moveTo>
                    <a:pt x="168942" y="0"/>
                  </a:moveTo>
                  <a:lnTo>
                    <a:pt x="230557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A17E6F7D-2879-3EEC-B2BB-E31608A7E201}"/>
                </a:ext>
              </a:extLst>
            </p:cNvPr>
            <p:cNvSpPr/>
            <p:nvPr/>
          </p:nvSpPr>
          <p:spPr>
            <a:xfrm>
              <a:off x="7364254" y="6458914"/>
              <a:ext cx="230571" cy="230507"/>
            </a:xfrm>
            <a:custGeom>
              <a:avLst/>
              <a:gdLst>
                <a:gd name="connsiteX0" fmla="*/ 61633 w 230571"/>
                <a:gd name="connsiteY0" fmla="*/ 230507 h 230507"/>
                <a:gd name="connsiteX1" fmla="*/ 0 w 230571"/>
                <a:gd name="connsiteY1" fmla="*/ 0 h 230507"/>
                <a:gd name="connsiteX2" fmla="*/ 230572 w 230571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71" h="230507">
                  <a:moveTo>
                    <a:pt x="61633" y="230507"/>
                  </a:moveTo>
                  <a:lnTo>
                    <a:pt x="0" y="0"/>
                  </a:lnTo>
                  <a:lnTo>
                    <a:pt x="230572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FD9C55C1-98DC-9FEE-4C3C-BB166A3913A4}"/>
                </a:ext>
              </a:extLst>
            </p:cNvPr>
            <p:cNvSpPr/>
            <p:nvPr/>
          </p:nvSpPr>
          <p:spPr>
            <a:xfrm>
              <a:off x="7656441" y="6582747"/>
              <a:ext cx="230589" cy="230507"/>
            </a:xfrm>
            <a:custGeom>
              <a:avLst/>
              <a:gdLst>
                <a:gd name="connsiteX0" fmla="*/ 168939 w 230589"/>
                <a:gd name="connsiteY0" fmla="*/ 0 h 230507"/>
                <a:gd name="connsiteX1" fmla="*/ 230590 w 230589"/>
                <a:gd name="connsiteY1" fmla="*/ 230507 h 230507"/>
                <a:gd name="connsiteX2" fmla="*/ 0 w 230589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89" h="230507">
                  <a:moveTo>
                    <a:pt x="168939" y="0"/>
                  </a:moveTo>
                  <a:lnTo>
                    <a:pt x="230590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D052C488-DA33-2815-2EE8-5AD5A91D1B97}"/>
                </a:ext>
              </a:extLst>
            </p:cNvPr>
            <p:cNvSpPr/>
            <p:nvPr/>
          </p:nvSpPr>
          <p:spPr>
            <a:xfrm>
              <a:off x="7594826" y="6520831"/>
              <a:ext cx="230553" cy="230507"/>
            </a:xfrm>
            <a:custGeom>
              <a:avLst/>
              <a:gdLst>
                <a:gd name="connsiteX0" fmla="*/ 61615 w 230553"/>
                <a:gd name="connsiteY0" fmla="*/ 230507 h 230507"/>
                <a:gd name="connsiteX1" fmla="*/ 0 w 230553"/>
                <a:gd name="connsiteY1" fmla="*/ 0 h 230507"/>
                <a:gd name="connsiteX2" fmla="*/ 230554 w 230553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53" h="230507">
                  <a:moveTo>
                    <a:pt x="61615" y="230507"/>
                  </a:moveTo>
                  <a:lnTo>
                    <a:pt x="0" y="0"/>
                  </a:lnTo>
                  <a:lnTo>
                    <a:pt x="230554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9301DA1-64B3-C53D-3B3D-9714BCB91DF5}"/>
                </a:ext>
              </a:extLst>
            </p:cNvPr>
            <p:cNvSpPr/>
            <p:nvPr/>
          </p:nvSpPr>
          <p:spPr>
            <a:xfrm>
              <a:off x="7825380" y="6582744"/>
              <a:ext cx="230589" cy="230507"/>
            </a:xfrm>
            <a:custGeom>
              <a:avLst/>
              <a:gdLst>
                <a:gd name="connsiteX0" fmla="*/ 61651 w 230589"/>
                <a:gd name="connsiteY0" fmla="*/ 230507 h 230507"/>
                <a:gd name="connsiteX1" fmla="*/ 0 w 230589"/>
                <a:gd name="connsiteY1" fmla="*/ 0 h 230507"/>
                <a:gd name="connsiteX2" fmla="*/ 230590 w 230589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89" h="230507">
                  <a:moveTo>
                    <a:pt x="61651" y="230507"/>
                  </a:moveTo>
                  <a:lnTo>
                    <a:pt x="0" y="0"/>
                  </a:lnTo>
                  <a:lnTo>
                    <a:pt x="230590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F3BFACF5-00EC-A7FF-0413-30F2C966D4AC}"/>
              </a:ext>
            </a:extLst>
          </p:cNvPr>
          <p:cNvGrpSpPr/>
          <p:nvPr/>
        </p:nvGrpSpPr>
        <p:grpSpPr>
          <a:xfrm>
            <a:off x="757765" y="3823131"/>
            <a:ext cx="3412847" cy="2520854"/>
            <a:chOff x="4542494" y="4290040"/>
            <a:chExt cx="3412847" cy="2520854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8F0D1C7E-7AF0-632C-1393-3762772CCE2B}"/>
                </a:ext>
              </a:extLst>
            </p:cNvPr>
            <p:cNvGrpSpPr/>
            <p:nvPr/>
          </p:nvGrpSpPr>
          <p:grpSpPr>
            <a:xfrm>
              <a:off x="4542494" y="4290040"/>
              <a:ext cx="1349085" cy="827821"/>
              <a:chOff x="4542494" y="4290040"/>
              <a:chExt cx="1349085" cy="827821"/>
            </a:xfrm>
          </p:grpSpPr>
          <p:grpSp>
            <p:nvGrpSpPr>
              <p:cNvPr id="223" name="グラフィックス 227">
                <a:extLst>
                  <a:ext uri="{FF2B5EF4-FFF2-40B4-BE49-F238E27FC236}">
                    <a16:creationId xmlns:a16="http://schemas.microsoft.com/office/drawing/2014/main" id="{E412DC3C-FAD7-EF33-E2E3-FFE92E45C2CB}"/>
                  </a:ext>
                </a:extLst>
              </p:cNvPr>
              <p:cNvGrpSpPr/>
              <p:nvPr/>
            </p:nvGrpSpPr>
            <p:grpSpPr>
              <a:xfrm>
                <a:off x="4542494" y="4290040"/>
                <a:ext cx="828348" cy="827821"/>
                <a:chOff x="4542494" y="4290040"/>
                <a:chExt cx="828348" cy="827821"/>
              </a:xfrm>
            </p:grpSpPr>
            <p:sp>
              <p:nvSpPr>
                <p:cNvPr id="232" name="フリーフォーム 231">
                  <a:extLst>
                    <a:ext uri="{FF2B5EF4-FFF2-40B4-BE49-F238E27FC236}">
                      <a16:creationId xmlns:a16="http://schemas.microsoft.com/office/drawing/2014/main" id="{578EC1A8-27F2-1A2A-1FF0-6DB8DEDA5DA1}"/>
                    </a:ext>
                  </a:extLst>
                </p:cNvPr>
                <p:cNvSpPr/>
                <p:nvPr/>
              </p:nvSpPr>
              <p:spPr>
                <a:xfrm>
                  <a:off x="4542494" y="4290040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7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7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3" name="フリーフォーム 232">
                  <a:extLst>
                    <a:ext uri="{FF2B5EF4-FFF2-40B4-BE49-F238E27FC236}">
                      <a16:creationId xmlns:a16="http://schemas.microsoft.com/office/drawing/2014/main" id="{258201FD-2E01-2521-5AEC-BDECA13F59DC}"/>
                    </a:ext>
                  </a:extLst>
                </p:cNvPr>
                <p:cNvSpPr/>
                <p:nvPr/>
              </p:nvSpPr>
              <p:spPr>
                <a:xfrm>
                  <a:off x="4861632" y="4301036"/>
                  <a:ext cx="241799" cy="789995"/>
                </a:xfrm>
                <a:custGeom>
                  <a:avLst/>
                  <a:gdLst>
                    <a:gd name="connsiteX0" fmla="*/ 241800 w 241799"/>
                    <a:gd name="connsiteY0" fmla="*/ 789995 h 789995"/>
                    <a:gd name="connsiteX1" fmla="*/ 55953 w 241799"/>
                    <a:gd name="connsiteY1" fmla="*/ 96847 h 789995"/>
                    <a:gd name="connsiteX2" fmla="*/ 0 w 241799"/>
                    <a:gd name="connsiteY2" fmla="*/ 0 h 789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799" h="789995">
                      <a:moveTo>
                        <a:pt x="241800" y="789995"/>
                      </a:moveTo>
                      <a:lnTo>
                        <a:pt x="55953" y="968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4" name="フリーフォーム 233">
                  <a:extLst>
                    <a:ext uri="{FF2B5EF4-FFF2-40B4-BE49-F238E27FC236}">
                      <a16:creationId xmlns:a16="http://schemas.microsoft.com/office/drawing/2014/main" id="{CE352CF5-E0A2-4041-AD03-85053CBF68E0}"/>
                    </a:ext>
                  </a:extLst>
                </p:cNvPr>
                <p:cNvSpPr/>
                <p:nvPr/>
              </p:nvSpPr>
              <p:spPr>
                <a:xfrm>
                  <a:off x="4906712" y="4293106"/>
                  <a:ext cx="460101" cy="734192"/>
                </a:xfrm>
                <a:custGeom>
                  <a:avLst/>
                  <a:gdLst>
                    <a:gd name="connsiteX0" fmla="*/ 0 w 460101"/>
                    <a:gd name="connsiteY0" fmla="*/ 0 h 734192"/>
                    <a:gd name="connsiteX1" fmla="*/ 0 w 460101"/>
                    <a:gd name="connsiteY1" fmla="*/ 734193 h 734192"/>
                    <a:gd name="connsiteX2" fmla="*/ 460102 w 460101"/>
                    <a:gd name="connsiteY2" fmla="*/ 468724 h 73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0101" h="734192">
                      <a:moveTo>
                        <a:pt x="0" y="0"/>
                      </a:moveTo>
                      <a:lnTo>
                        <a:pt x="0" y="734193"/>
                      </a:lnTo>
                      <a:lnTo>
                        <a:pt x="460102" y="468724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4" name="グラフィックス 227">
                <a:extLst>
                  <a:ext uri="{FF2B5EF4-FFF2-40B4-BE49-F238E27FC236}">
                    <a16:creationId xmlns:a16="http://schemas.microsoft.com/office/drawing/2014/main" id="{F271AE76-BC70-1D4C-56F3-28AACE902046}"/>
                  </a:ext>
                </a:extLst>
              </p:cNvPr>
              <p:cNvGrpSpPr/>
              <p:nvPr/>
            </p:nvGrpSpPr>
            <p:grpSpPr>
              <a:xfrm>
                <a:off x="4973361" y="5076502"/>
                <a:ext cx="884193" cy="41359"/>
                <a:chOff x="4973361" y="5076502"/>
                <a:chExt cx="884193" cy="41359"/>
              </a:xfrm>
            </p:grpSpPr>
            <p:sp>
              <p:nvSpPr>
                <p:cNvPr id="229" name="フリーフォーム 228">
                  <a:extLst>
                    <a:ext uri="{FF2B5EF4-FFF2-40B4-BE49-F238E27FC236}">
                      <a16:creationId xmlns:a16="http://schemas.microsoft.com/office/drawing/2014/main" id="{35B0F072-C17C-95FD-E948-1364E8A39347}"/>
                    </a:ext>
                  </a:extLst>
                </p:cNvPr>
                <p:cNvSpPr/>
                <p:nvPr/>
              </p:nvSpPr>
              <p:spPr>
                <a:xfrm>
                  <a:off x="4973361" y="5117441"/>
                  <a:ext cx="8965" cy="419"/>
                </a:xfrm>
                <a:custGeom>
                  <a:avLst/>
                  <a:gdLst>
                    <a:gd name="connsiteX0" fmla="*/ 0 w 8965"/>
                    <a:gd name="connsiteY0" fmla="*/ 420 h 419"/>
                    <a:gd name="connsiteX1" fmla="*/ 8966 w 8965"/>
                    <a:gd name="connsiteY1" fmla="*/ 0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65" h="419">
                      <a:moveTo>
                        <a:pt x="0" y="420"/>
                      </a:moveTo>
                      <a:lnTo>
                        <a:pt x="8966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0" name="フリーフォーム 229">
                  <a:extLst>
                    <a:ext uri="{FF2B5EF4-FFF2-40B4-BE49-F238E27FC236}">
                      <a16:creationId xmlns:a16="http://schemas.microsoft.com/office/drawing/2014/main" id="{073218E6-0E84-3416-3807-CA8587543069}"/>
                    </a:ext>
                  </a:extLst>
                </p:cNvPr>
                <p:cNvSpPr/>
                <p:nvPr/>
              </p:nvSpPr>
              <p:spPr>
                <a:xfrm>
                  <a:off x="5000007" y="5077334"/>
                  <a:ext cx="839741" cy="39281"/>
                </a:xfrm>
                <a:custGeom>
                  <a:avLst/>
                  <a:gdLst>
                    <a:gd name="connsiteX0" fmla="*/ 0 w 839741"/>
                    <a:gd name="connsiteY0" fmla="*/ 39282 h 39281"/>
                    <a:gd name="connsiteX1" fmla="*/ 839742 w 839741"/>
                    <a:gd name="connsiteY1" fmla="*/ 0 h 3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9741" h="39281">
                      <a:moveTo>
                        <a:pt x="0" y="39282"/>
                      </a:moveTo>
                      <a:lnTo>
                        <a:pt x="839742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69674" sp="369674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1" name="フリーフォーム 230">
                  <a:extLst>
                    <a:ext uri="{FF2B5EF4-FFF2-40B4-BE49-F238E27FC236}">
                      <a16:creationId xmlns:a16="http://schemas.microsoft.com/office/drawing/2014/main" id="{5B4BA955-4A96-6C63-3983-14B996297C68}"/>
                    </a:ext>
                  </a:extLst>
                </p:cNvPr>
                <p:cNvSpPr/>
                <p:nvPr/>
              </p:nvSpPr>
              <p:spPr>
                <a:xfrm>
                  <a:off x="5848585" y="5076502"/>
                  <a:ext cx="8969" cy="419"/>
                </a:xfrm>
                <a:custGeom>
                  <a:avLst/>
                  <a:gdLst>
                    <a:gd name="connsiteX0" fmla="*/ 0 w 8969"/>
                    <a:gd name="connsiteY0" fmla="*/ 420 h 419"/>
                    <a:gd name="connsiteX1" fmla="*/ 8969 w 8969"/>
                    <a:gd name="connsiteY1" fmla="*/ 0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69" h="419">
                      <a:moveTo>
                        <a:pt x="0" y="420"/>
                      </a:moveTo>
                      <a:lnTo>
                        <a:pt x="8969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5" name="グラフィックス 227">
                <a:extLst>
                  <a:ext uri="{FF2B5EF4-FFF2-40B4-BE49-F238E27FC236}">
                    <a16:creationId xmlns:a16="http://schemas.microsoft.com/office/drawing/2014/main" id="{6E99C28B-E3F1-D284-1838-AEA56427D7CF}"/>
                  </a:ext>
                </a:extLst>
              </p:cNvPr>
              <p:cNvGrpSpPr/>
              <p:nvPr/>
            </p:nvGrpSpPr>
            <p:grpSpPr>
              <a:xfrm>
                <a:off x="5230324" y="4393252"/>
                <a:ext cx="661255" cy="560507"/>
                <a:chOff x="5230324" y="4393252"/>
                <a:chExt cx="661255" cy="560507"/>
              </a:xfrm>
            </p:grpSpPr>
            <p:sp>
              <p:nvSpPr>
                <p:cNvPr id="226" name="フリーフォーム 225">
                  <a:extLst>
                    <a:ext uri="{FF2B5EF4-FFF2-40B4-BE49-F238E27FC236}">
                      <a16:creationId xmlns:a16="http://schemas.microsoft.com/office/drawing/2014/main" id="{0EC3123A-6C6E-CC13-D7C4-69F97041916B}"/>
                    </a:ext>
                  </a:extLst>
                </p:cNvPr>
                <p:cNvSpPr/>
                <p:nvPr/>
              </p:nvSpPr>
              <p:spPr>
                <a:xfrm>
                  <a:off x="5230324" y="4393252"/>
                  <a:ext cx="6843" cy="5803"/>
                </a:xfrm>
                <a:custGeom>
                  <a:avLst/>
                  <a:gdLst>
                    <a:gd name="connsiteX0" fmla="*/ 0 w 6843"/>
                    <a:gd name="connsiteY0" fmla="*/ 0 h 5803"/>
                    <a:gd name="connsiteX1" fmla="*/ 6844 w 6843"/>
                    <a:gd name="connsiteY1" fmla="*/ 5803 h 5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43" h="5803">
                      <a:moveTo>
                        <a:pt x="0" y="0"/>
                      </a:moveTo>
                      <a:lnTo>
                        <a:pt x="6844" y="5803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7" name="フリーフォーム 226">
                  <a:extLst>
                    <a:ext uri="{FF2B5EF4-FFF2-40B4-BE49-F238E27FC236}">
                      <a16:creationId xmlns:a16="http://schemas.microsoft.com/office/drawing/2014/main" id="{3D48D58A-AC64-E0E9-511F-91DAFE27AF72}"/>
                    </a:ext>
                  </a:extLst>
                </p:cNvPr>
                <p:cNvSpPr/>
                <p:nvPr/>
              </p:nvSpPr>
              <p:spPr>
                <a:xfrm>
                  <a:off x="5250948" y="4410734"/>
                  <a:ext cx="626897" cy="531385"/>
                </a:xfrm>
                <a:custGeom>
                  <a:avLst/>
                  <a:gdLst>
                    <a:gd name="connsiteX0" fmla="*/ 0 w 626897"/>
                    <a:gd name="connsiteY0" fmla="*/ 0 h 531385"/>
                    <a:gd name="connsiteX1" fmla="*/ 626897 w 626897"/>
                    <a:gd name="connsiteY1" fmla="*/ 531385 h 53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6897" h="531385">
                      <a:moveTo>
                        <a:pt x="0" y="0"/>
                      </a:moveTo>
                      <a:lnTo>
                        <a:pt x="626897" y="531385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7370" sp="377370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8" name="フリーフォーム 227">
                  <a:extLst>
                    <a:ext uri="{FF2B5EF4-FFF2-40B4-BE49-F238E27FC236}">
                      <a16:creationId xmlns:a16="http://schemas.microsoft.com/office/drawing/2014/main" id="{F793B901-2063-5754-52E0-E2A4097D5D76}"/>
                    </a:ext>
                  </a:extLst>
                </p:cNvPr>
                <p:cNvSpPr/>
                <p:nvPr/>
              </p:nvSpPr>
              <p:spPr>
                <a:xfrm>
                  <a:off x="5884736" y="4947957"/>
                  <a:ext cx="6843" cy="5802"/>
                </a:xfrm>
                <a:custGeom>
                  <a:avLst/>
                  <a:gdLst>
                    <a:gd name="connsiteX0" fmla="*/ 0 w 6843"/>
                    <a:gd name="connsiteY0" fmla="*/ 0 h 5802"/>
                    <a:gd name="connsiteX1" fmla="*/ 6844 w 6843"/>
                    <a:gd name="connsiteY1" fmla="*/ 5802 h 5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43" h="5802">
                      <a:moveTo>
                        <a:pt x="0" y="0"/>
                      </a:moveTo>
                      <a:lnTo>
                        <a:pt x="6844" y="580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5A740CDB-CBE8-DD0E-13C1-4F68DDD14215}"/>
                </a:ext>
              </a:extLst>
            </p:cNvPr>
            <p:cNvGrpSpPr/>
            <p:nvPr/>
          </p:nvGrpSpPr>
          <p:grpSpPr>
            <a:xfrm>
              <a:off x="4591265" y="5633289"/>
              <a:ext cx="1245729" cy="827821"/>
              <a:chOff x="4591265" y="5633289"/>
              <a:chExt cx="1245729" cy="827821"/>
            </a:xfrm>
          </p:grpSpPr>
          <p:grpSp>
            <p:nvGrpSpPr>
              <p:cNvPr id="211" name="グラフィックス 227">
                <a:extLst>
                  <a:ext uri="{FF2B5EF4-FFF2-40B4-BE49-F238E27FC236}">
                    <a16:creationId xmlns:a16="http://schemas.microsoft.com/office/drawing/2014/main" id="{28B8E22B-B9FD-5EE1-EFC8-9FE6D0A73C78}"/>
                  </a:ext>
                </a:extLst>
              </p:cNvPr>
              <p:cNvGrpSpPr/>
              <p:nvPr/>
            </p:nvGrpSpPr>
            <p:grpSpPr>
              <a:xfrm>
                <a:off x="4591265" y="5633289"/>
                <a:ext cx="828348" cy="827821"/>
                <a:chOff x="4591265" y="5633289"/>
                <a:chExt cx="828348" cy="827821"/>
              </a:xfrm>
            </p:grpSpPr>
            <p:sp>
              <p:nvSpPr>
                <p:cNvPr id="220" name="フリーフォーム 219">
                  <a:extLst>
                    <a:ext uri="{FF2B5EF4-FFF2-40B4-BE49-F238E27FC236}">
                      <a16:creationId xmlns:a16="http://schemas.microsoft.com/office/drawing/2014/main" id="{912018CF-DFB8-FD24-C074-92676F075060}"/>
                    </a:ext>
                  </a:extLst>
                </p:cNvPr>
                <p:cNvSpPr/>
                <p:nvPr/>
              </p:nvSpPr>
              <p:spPr>
                <a:xfrm>
                  <a:off x="4591265" y="5633289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7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7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1" name="フリーフォーム 220">
                  <a:extLst>
                    <a:ext uri="{FF2B5EF4-FFF2-40B4-BE49-F238E27FC236}">
                      <a16:creationId xmlns:a16="http://schemas.microsoft.com/office/drawing/2014/main" id="{7B515D80-A1EE-4479-583A-E69AAE52A73A}"/>
                    </a:ext>
                  </a:extLst>
                </p:cNvPr>
                <p:cNvSpPr/>
                <p:nvPr/>
              </p:nvSpPr>
              <p:spPr>
                <a:xfrm>
                  <a:off x="4907247" y="5761278"/>
                  <a:ext cx="397503" cy="688055"/>
                </a:xfrm>
                <a:custGeom>
                  <a:avLst/>
                  <a:gdLst>
                    <a:gd name="connsiteX0" fmla="*/ 0 w 397503"/>
                    <a:gd name="connsiteY0" fmla="*/ 688056 h 688055"/>
                    <a:gd name="connsiteX1" fmla="*/ 397503 w 397503"/>
                    <a:gd name="connsiteY1" fmla="*/ 0 h 68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7503" h="688055">
                      <a:moveTo>
                        <a:pt x="0" y="688056"/>
                      </a:moveTo>
                      <a:lnTo>
                        <a:pt x="397503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2" name="フリーフォーム 221">
                  <a:extLst>
                    <a:ext uri="{FF2B5EF4-FFF2-40B4-BE49-F238E27FC236}">
                      <a16:creationId xmlns:a16="http://schemas.microsoft.com/office/drawing/2014/main" id="{00333CF1-FF06-7278-420C-3A0256FE90FB}"/>
                    </a:ext>
                  </a:extLst>
                </p:cNvPr>
                <p:cNvSpPr/>
                <p:nvPr/>
              </p:nvSpPr>
              <p:spPr>
                <a:xfrm>
                  <a:off x="4703623" y="5810115"/>
                  <a:ext cx="641356" cy="623049"/>
                </a:xfrm>
                <a:custGeom>
                  <a:avLst/>
                  <a:gdLst>
                    <a:gd name="connsiteX0" fmla="*/ 641357 w 641356"/>
                    <a:gd name="connsiteY0" fmla="*/ 0 h 623049"/>
                    <a:gd name="connsiteX1" fmla="*/ 0 w 641356"/>
                    <a:gd name="connsiteY1" fmla="*/ 171741 h 623049"/>
                    <a:gd name="connsiteX2" fmla="*/ 451596 w 641356"/>
                    <a:gd name="connsiteY2" fmla="*/ 623049 h 623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1356" h="623049">
                      <a:moveTo>
                        <a:pt x="641357" y="0"/>
                      </a:moveTo>
                      <a:lnTo>
                        <a:pt x="0" y="171741"/>
                      </a:lnTo>
                      <a:lnTo>
                        <a:pt x="451596" y="623049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12" name="グラフィックス 227">
                <a:extLst>
                  <a:ext uri="{FF2B5EF4-FFF2-40B4-BE49-F238E27FC236}">
                    <a16:creationId xmlns:a16="http://schemas.microsoft.com/office/drawing/2014/main" id="{72F65CE1-8885-6BA2-435E-EC8870053BB1}"/>
                  </a:ext>
                </a:extLst>
              </p:cNvPr>
              <p:cNvGrpSpPr/>
              <p:nvPr/>
            </p:nvGrpSpPr>
            <p:grpSpPr>
              <a:xfrm>
                <a:off x="5005440" y="5633289"/>
                <a:ext cx="781193" cy="10632"/>
                <a:chOff x="5005440" y="5633289"/>
                <a:chExt cx="781193" cy="10632"/>
              </a:xfrm>
            </p:grpSpPr>
            <p:sp>
              <p:nvSpPr>
                <p:cNvPr id="217" name="フリーフォーム 216">
                  <a:extLst>
                    <a:ext uri="{FF2B5EF4-FFF2-40B4-BE49-F238E27FC236}">
                      <a16:creationId xmlns:a16="http://schemas.microsoft.com/office/drawing/2014/main" id="{EF4ABA62-E82C-887F-3B5C-4DECE6D9935E}"/>
                    </a:ext>
                  </a:extLst>
                </p:cNvPr>
                <p:cNvSpPr/>
                <p:nvPr/>
              </p:nvSpPr>
              <p:spPr>
                <a:xfrm>
                  <a:off x="5005440" y="5633289"/>
                  <a:ext cx="8976" cy="122"/>
                </a:xfrm>
                <a:custGeom>
                  <a:avLst/>
                  <a:gdLst>
                    <a:gd name="connsiteX0" fmla="*/ 0 w 8976"/>
                    <a:gd name="connsiteY0" fmla="*/ 0 h 122"/>
                    <a:gd name="connsiteX1" fmla="*/ 8977 w 8976"/>
                    <a:gd name="connsiteY1" fmla="*/ 122 h 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76" h="122">
                      <a:moveTo>
                        <a:pt x="0" y="0"/>
                      </a:moveTo>
                      <a:lnTo>
                        <a:pt x="8977" y="12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8" name="フリーフォーム 217">
                  <a:extLst>
                    <a:ext uri="{FF2B5EF4-FFF2-40B4-BE49-F238E27FC236}">
                      <a16:creationId xmlns:a16="http://schemas.microsoft.com/office/drawing/2014/main" id="{F31EEB69-1D62-D26E-AA93-474DFBD60156}"/>
                    </a:ext>
                  </a:extLst>
                </p:cNvPr>
                <p:cNvSpPr/>
                <p:nvPr/>
              </p:nvSpPr>
              <p:spPr>
                <a:xfrm>
                  <a:off x="5032165" y="5633655"/>
                  <a:ext cx="736619" cy="10025"/>
                </a:xfrm>
                <a:custGeom>
                  <a:avLst/>
                  <a:gdLst>
                    <a:gd name="connsiteX0" fmla="*/ 0 w 736619"/>
                    <a:gd name="connsiteY0" fmla="*/ 0 h 10025"/>
                    <a:gd name="connsiteX1" fmla="*/ 736619 w 736619"/>
                    <a:gd name="connsiteY1" fmla="*/ 10026 h 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6619" h="10025">
                      <a:moveTo>
                        <a:pt x="0" y="0"/>
                      </a:moveTo>
                      <a:lnTo>
                        <a:pt x="736619" y="10026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0789" sp="370789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9" name="フリーフォーム 218">
                  <a:extLst>
                    <a:ext uri="{FF2B5EF4-FFF2-40B4-BE49-F238E27FC236}">
                      <a16:creationId xmlns:a16="http://schemas.microsoft.com/office/drawing/2014/main" id="{A5F667F7-AB3A-3216-F84E-257339F29B56}"/>
                    </a:ext>
                  </a:extLst>
                </p:cNvPr>
                <p:cNvSpPr/>
                <p:nvPr/>
              </p:nvSpPr>
              <p:spPr>
                <a:xfrm>
                  <a:off x="5777660" y="5643799"/>
                  <a:ext cx="8972" cy="122"/>
                </a:xfrm>
                <a:custGeom>
                  <a:avLst/>
                  <a:gdLst>
                    <a:gd name="connsiteX0" fmla="*/ 0 w 8972"/>
                    <a:gd name="connsiteY0" fmla="*/ 0 h 122"/>
                    <a:gd name="connsiteX1" fmla="*/ 8973 w 8972"/>
                    <a:gd name="connsiteY1" fmla="*/ 122 h 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72" h="122">
                      <a:moveTo>
                        <a:pt x="0" y="0"/>
                      </a:moveTo>
                      <a:lnTo>
                        <a:pt x="8973" y="12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13" name="グラフィックス 227">
                <a:extLst>
                  <a:ext uri="{FF2B5EF4-FFF2-40B4-BE49-F238E27FC236}">
                    <a16:creationId xmlns:a16="http://schemas.microsoft.com/office/drawing/2014/main" id="{5F6D75FD-996D-B0AD-5B48-617DD8CC17FB}"/>
                  </a:ext>
                </a:extLst>
              </p:cNvPr>
              <p:cNvGrpSpPr/>
              <p:nvPr/>
            </p:nvGrpSpPr>
            <p:grpSpPr>
              <a:xfrm>
                <a:off x="5309500" y="5781982"/>
                <a:ext cx="527494" cy="546266"/>
                <a:chOff x="5309500" y="5781982"/>
                <a:chExt cx="527494" cy="546266"/>
              </a:xfrm>
            </p:grpSpPr>
            <p:sp>
              <p:nvSpPr>
                <p:cNvPr id="214" name="フリーフォーム 213">
                  <a:extLst>
                    <a:ext uri="{FF2B5EF4-FFF2-40B4-BE49-F238E27FC236}">
                      <a16:creationId xmlns:a16="http://schemas.microsoft.com/office/drawing/2014/main" id="{B93EB20E-5C48-0C32-52CE-34C25DE96A2E}"/>
                    </a:ext>
                  </a:extLst>
                </p:cNvPr>
                <p:cNvSpPr/>
                <p:nvPr/>
              </p:nvSpPr>
              <p:spPr>
                <a:xfrm>
                  <a:off x="5830761" y="5781982"/>
                  <a:ext cx="6233" cy="6455"/>
                </a:xfrm>
                <a:custGeom>
                  <a:avLst/>
                  <a:gdLst>
                    <a:gd name="connsiteX0" fmla="*/ 6233 w 6233"/>
                    <a:gd name="connsiteY0" fmla="*/ 0 h 6455"/>
                    <a:gd name="connsiteX1" fmla="*/ 0 w 6233"/>
                    <a:gd name="connsiteY1" fmla="*/ 6455 h 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33" h="6455">
                      <a:moveTo>
                        <a:pt x="6233" y="0"/>
                      </a:moveTo>
                      <a:lnTo>
                        <a:pt x="0" y="6455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5" name="フリーフォーム 214">
                  <a:extLst>
                    <a:ext uri="{FF2B5EF4-FFF2-40B4-BE49-F238E27FC236}">
                      <a16:creationId xmlns:a16="http://schemas.microsoft.com/office/drawing/2014/main" id="{D306F102-9194-6087-5D6F-F1AC184D0D07}"/>
                    </a:ext>
                  </a:extLst>
                </p:cNvPr>
                <p:cNvSpPr/>
                <p:nvPr/>
              </p:nvSpPr>
              <p:spPr>
                <a:xfrm>
                  <a:off x="5322014" y="5801446"/>
                  <a:ext cx="496187" cy="513842"/>
                </a:xfrm>
                <a:custGeom>
                  <a:avLst/>
                  <a:gdLst>
                    <a:gd name="connsiteX0" fmla="*/ 496188 w 496187"/>
                    <a:gd name="connsiteY0" fmla="*/ 0 h 513842"/>
                    <a:gd name="connsiteX1" fmla="*/ 0 w 496187"/>
                    <a:gd name="connsiteY1" fmla="*/ 513842 h 51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6187" h="513842">
                      <a:moveTo>
                        <a:pt x="496188" y="0"/>
                      </a:moveTo>
                      <a:lnTo>
                        <a:pt x="0" y="51384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7853" sp="377853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6" name="フリーフォーム 215">
                  <a:extLst>
                    <a:ext uri="{FF2B5EF4-FFF2-40B4-BE49-F238E27FC236}">
                      <a16:creationId xmlns:a16="http://schemas.microsoft.com/office/drawing/2014/main" id="{5C57F85F-715E-1C0F-F98E-1426EBB4FB99}"/>
                    </a:ext>
                  </a:extLst>
                </p:cNvPr>
                <p:cNvSpPr/>
                <p:nvPr/>
              </p:nvSpPr>
              <p:spPr>
                <a:xfrm>
                  <a:off x="5309500" y="6321793"/>
                  <a:ext cx="6233" cy="6455"/>
                </a:xfrm>
                <a:custGeom>
                  <a:avLst/>
                  <a:gdLst>
                    <a:gd name="connsiteX0" fmla="*/ 6233 w 6233"/>
                    <a:gd name="connsiteY0" fmla="*/ 0 h 6455"/>
                    <a:gd name="connsiteX1" fmla="*/ 0 w 6233"/>
                    <a:gd name="connsiteY1" fmla="*/ 6455 h 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33" h="6455">
                      <a:moveTo>
                        <a:pt x="6233" y="0"/>
                      </a:moveTo>
                      <a:lnTo>
                        <a:pt x="0" y="6455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0F44821B-8B31-DEED-5621-99A42C3AEC45}"/>
                </a:ext>
              </a:extLst>
            </p:cNvPr>
            <p:cNvGrpSpPr/>
            <p:nvPr/>
          </p:nvGrpSpPr>
          <p:grpSpPr>
            <a:xfrm>
              <a:off x="6059376" y="4462512"/>
              <a:ext cx="835211" cy="2348382"/>
              <a:chOff x="6059376" y="4462512"/>
              <a:chExt cx="835211" cy="2348382"/>
            </a:xfrm>
          </p:grpSpPr>
          <p:grpSp>
            <p:nvGrpSpPr>
              <p:cNvPr id="199" name="グラフィックス 227">
                <a:extLst>
                  <a:ext uri="{FF2B5EF4-FFF2-40B4-BE49-F238E27FC236}">
                    <a16:creationId xmlns:a16="http://schemas.microsoft.com/office/drawing/2014/main" id="{6290BD26-2D1D-C402-8556-3EB6B82DEF18}"/>
                  </a:ext>
                </a:extLst>
              </p:cNvPr>
              <p:cNvGrpSpPr/>
              <p:nvPr/>
            </p:nvGrpSpPr>
            <p:grpSpPr>
              <a:xfrm>
                <a:off x="6059376" y="5983073"/>
                <a:ext cx="828348" cy="827821"/>
                <a:chOff x="6059376" y="5983073"/>
                <a:chExt cx="828348" cy="827821"/>
              </a:xfrm>
            </p:grpSpPr>
            <p:sp>
              <p:nvSpPr>
                <p:cNvPr id="208" name="フリーフォーム 207">
                  <a:extLst>
                    <a:ext uri="{FF2B5EF4-FFF2-40B4-BE49-F238E27FC236}">
                      <a16:creationId xmlns:a16="http://schemas.microsoft.com/office/drawing/2014/main" id="{DBA16E70-5DA3-D689-8608-992C1AF3A1F6}"/>
                    </a:ext>
                  </a:extLst>
                </p:cNvPr>
                <p:cNvSpPr/>
                <p:nvPr/>
              </p:nvSpPr>
              <p:spPr>
                <a:xfrm>
                  <a:off x="6059376" y="5983073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7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7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9" name="フリーフォーム 208">
                  <a:extLst>
                    <a:ext uri="{FF2B5EF4-FFF2-40B4-BE49-F238E27FC236}">
                      <a16:creationId xmlns:a16="http://schemas.microsoft.com/office/drawing/2014/main" id="{E71110E9-36D8-3517-D90D-16779407CF7A}"/>
                    </a:ext>
                  </a:extLst>
                </p:cNvPr>
                <p:cNvSpPr/>
                <p:nvPr/>
              </p:nvSpPr>
              <p:spPr>
                <a:xfrm>
                  <a:off x="6207245" y="6080173"/>
                  <a:ext cx="407574" cy="705491"/>
                </a:xfrm>
                <a:custGeom>
                  <a:avLst/>
                  <a:gdLst>
                    <a:gd name="connsiteX0" fmla="*/ 0 w 407574"/>
                    <a:gd name="connsiteY0" fmla="*/ 0 h 705491"/>
                    <a:gd name="connsiteX1" fmla="*/ 407575 w 407574"/>
                    <a:gd name="connsiteY1" fmla="*/ 705491 h 70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7574" h="705491">
                      <a:moveTo>
                        <a:pt x="0" y="0"/>
                      </a:moveTo>
                      <a:lnTo>
                        <a:pt x="407575" y="705491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0" name="フリーフォーム 209">
                  <a:extLst>
                    <a:ext uri="{FF2B5EF4-FFF2-40B4-BE49-F238E27FC236}">
                      <a16:creationId xmlns:a16="http://schemas.microsoft.com/office/drawing/2014/main" id="{F8E05D36-ABEF-471E-8547-79AFF664F061}"/>
                    </a:ext>
                  </a:extLst>
                </p:cNvPr>
                <p:cNvSpPr/>
                <p:nvPr/>
              </p:nvSpPr>
              <p:spPr>
                <a:xfrm>
                  <a:off x="6146596" y="6143184"/>
                  <a:ext cx="439875" cy="507497"/>
                </a:xfrm>
                <a:custGeom>
                  <a:avLst/>
                  <a:gdLst>
                    <a:gd name="connsiteX0" fmla="*/ 183 w 439875"/>
                    <a:gd name="connsiteY0" fmla="*/ 507498 h 507497"/>
                    <a:gd name="connsiteX1" fmla="*/ 439876 w 439875"/>
                    <a:gd name="connsiteY1" fmla="*/ 253799 h 507497"/>
                    <a:gd name="connsiteX2" fmla="*/ 0 w 439875"/>
                    <a:gd name="connsiteY2" fmla="*/ 0 h 50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9875" h="507497">
                      <a:moveTo>
                        <a:pt x="183" y="507498"/>
                      </a:moveTo>
                      <a:lnTo>
                        <a:pt x="439876" y="25379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0" name="グラフィックス 227">
                <a:extLst>
                  <a:ext uri="{FF2B5EF4-FFF2-40B4-BE49-F238E27FC236}">
                    <a16:creationId xmlns:a16="http://schemas.microsoft.com/office/drawing/2014/main" id="{AE319458-165E-9ECF-8B19-C49699F6B12B}"/>
                  </a:ext>
                </a:extLst>
              </p:cNvPr>
              <p:cNvGrpSpPr/>
              <p:nvPr/>
            </p:nvGrpSpPr>
            <p:grpSpPr>
              <a:xfrm>
                <a:off x="6093455" y="4462512"/>
                <a:ext cx="761739" cy="1769877"/>
                <a:chOff x="6093455" y="4462512"/>
                <a:chExt cx="761739" cy="1769877"/>
              </a:xfrm>
            </p:grpSpPr>
            <p:sp>
              <p:nvSpPr>
                <p:cNvPr id="205" name="フリーフォーム 204">
                  <a:extLst>
                    <a:ext uri="{FF2B5EF4-FFF2-40B4-BE49-F238E27FC236}">
                      <a16:creationId xmlns:a16="http://schemas.microsoft.com/office/drawing/2014/main" id="{85D92D73-01EF-C571-9980-8961C136C442}"/>
                    </a:ext>
                  </a:extLst>
                </p:cNvPr>
                <p:cNvSpPr/>
                <p:nvPr/>
              </p:nvSpPr>
              <p:spPr>
                <a:xfrm>
                  <a:off x="6093455" y="6224151"/>
                  <a:ext cx="3547" cy="8238"/>
                </a:xfrm>
                <a:custGeom>
                  <a:avLst/>
                  <a:gdLst>
                    <a:gd name="connsiteX0" fmla="*/ 0 w 3547"/>
                    <a:gd name="connsiteY0" fmla="*/ 8239 h 8238"/>
                    <a:gd name="connsiteX1" fmla="*/ 3548 w 3547"/>
                    <a:gd name="connsiteY1" fmla="*/ 0 h 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7" h="8238">
                      <a:moveTo>
                        <a:pt x="0" y="8239"/>
                      </a:moveTo>
                      <a:lnTo>
                        <a:pt x="3548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6" name="フリーフォーム 205">
                  <a:extLst>
                    <a:ext uri="{FF2B5EF4-FFF2-40B4-BE49-F238E27FC236}">
                      <a16:creationId xmlns:a16="http://schemas.microsoft.com/office/drawing/2014/main" id="{5147B309-5C6A-F87B-3FAD-CB00C32E5430}"/>
                    </a:ext>
                  </a:extLst>
                </p:cNvPr>
                <p:cNvSpPr/>
                <p:nvPr/>
              </p:nvSpPr>
              <p:spPr>
                <a:xfrm>
                  <a:off x="6104054" y="4478946"/>
                  <a:ext cx="744066" cy="1728816"/>
                </a:xfrm>
                <a:custGeom>
                  <a:avLst/>
                  <a:gdLst>
                    <a:gd name="connsiteX0" fmla="*/ 0 w 744066"/>
                    <a:gd name="connsiteY0" fmla="*/ 1728817 h 1728816"/>
                    <a:gd name="connsiteX1" fmla="*/ 744066 w 744066"/>
                    <a:gd name="connsiteY1" fmla="*/ 0 h 1728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4066" h="1728816">
                      <a:moveTo>
                        <a:pt x="0" y="1728817"/>
                      </a:moveTo>
                      <a:lnTo>
                        <a:pt x="744066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2842" sp="372842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7" name="フリーフォーム 206">
                  <a:extLst>
                    <a:ext uri="{FF2B5EF4-FFF2-40B4-BE49-F238E27FC236}">
                      <a16:creationId xmlns:a16="http://schemas.microsoft.com/office/drawing/2014/main" id="{E3BC4362-A8BE-992A-E454-303941F7B5D9}"/>
                    </a:ext>
                  </a:extLst>
                </p:cNvPr>
                <p:cNvSpPr/>
                <p:nvPr/>
              </p:nvSpPr>
              <p:spPr>
                <a:xfrm>
                  <a:off x="6851647" y="4462512"/>
                  <a:ext cx="3547" cy="8240"/>
                </a:xfrm>
                <a:custGeom>
                  <a:avLst/>
                  <a:gdLst>
                    <a:gd name="connsiteX0" fmla="*/ 0 w 3547"/>
                    <a:gd name="connsiteY0" fmla="*/ 8241 h 8240"/>
                    <a:gd name="connsiteX1" fmla="*/ 3548 w 3547"/>
                    <a:gd name="connsiteY1" fmla="*/ 0 h 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7" h="8240">
                      <a:moveTo>
                        <a:pt x="0" y="8241"/>
                      </a:moveTo>
                      <a:lnTo>
                        <a:pt x="3548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1" name="グラフィックス 227">
                <a:extLst>
                  <a:ext uri="{FF2B5EF4-FFF2-40B4-BE49-F238E27FC236}">
                    <a16:creationId xmlns:a16="http://schemas.microsoft.com/office/drawing/2014/main" id="{D9BDF70B-AE3E-263C-4F28-79EA99F497DD}"/>
                  </a:ext>
                </a:extLst>
              </p:cNvPr>
              <p:cNvGrpSpPr/>
              <p:nvPr/>
            </p:nvGrpSpPr>
            <p:grpSpPr>
              <a:xfrm>
                <a:off x="6885388" y="4468958"/>
                <a:ext cx="9199" cy="1883824"/>
                <a:chOff x="6885388" y="4468958"/>
                <a:chExt cx="9199" cy="1883824"/>
              </a:xfrm>
            </p:grpSpPr>
            <p:sp>
              <p:nvSpPr>
                <p:cNvPr id="202" name="フリーフォーム 201">
                  <a:extLst>
                    <a:ext uri="{FF2B5EF4-FFF2-40B4-BE49-F238E27FC236}">
                      <a16:creationId xmlns:a16="http://schemas.microsoft.com/office/drawing/2014/main" id="{239C9FC3-6A48-B8C8-574F-C83790BCDBF3}"/>
                    </a:ext>
                  </a:extLst>
                </p:cNvPr>
                <p:cNvSpPr/>
                <p:nvPr/>
              </p:nvSpPr>
              <p:spPr>
                <a:xfrm>
                  <a:off x="6885388" y="6343811"/>
                  <a:ext cx="46" cy="8970"/>
                </a:xfrm>
                <a:custGeom>
                  <a:avLst/>
                  <a:gdLst>
                    <a:gd name="connsiteX0" fmla="*/ 0 w 46"/>
                    <a:gd name="connsiteY0" fmla="*/ 8971 h 8970"/>
                    <a:gd name="connsiteX1" fmla="*/ 47 w 46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" h="8970">
                      <a:moveTo>
                        <a:pt x="0" y="8971"/>
                      </a:moveTo>
                      <a:lnTo>
                        <a:pt x="47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3" name="フリーフォーム 202">
                  <a:extLst>
                    <a:ext uri="{FF2B5EF4-FFF2-40B4-BE49-F238E27FC236}">
                      <a16:creationId xmlns:a16="http://schemas.microsoft.com/office/drawing/2014/main" id="{85F09E95-8A13-E124-7CDD-C3B635F3D2B5}"/>
                    </a:ext>
                  </a:extLst>
                </p:cNvPr>
                <p:cNvSpPr/>
                <p:nvPr/>
              </p:nvSpPr>
              <p:spPr>
                <a:xfrm>
                  <a:off x="6885520" y="4486814"/>
                  <a:ext cx="8976" cy="1839228"/>
                </a:xfrm>
                <a:custGeom>
                  <a:avLst/>
                  <a:gdLst>
                    <a:gd name="connsiteX0" fmla="*/ 0 w 8976"/>
                    <a:gd name="connsiteY0" fmla="*/ 1839228 h 1839228"/>
                    <a:gd name="connsiteX1" fmla="*/ 8977 w 8976"/>
                    <a:gd name="connsiteY1" fmla="*/ 0 h 1839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76" h="1839228">
                      <a:moveTo>
                        <a:pt x="0" y="1839228"/>
                      </a:moveTo>
                      <a:lnTo>
                        <a:pt x="8977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1423" sp="371423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4" name="フリーフォーム 203">
                  <a:extLst>
                    <a:ext uri="{FF2B5EF4-FFF2-40B4-BE49-F238E27FC236}">
                      <a16:creationId xmlns:a16="http://schemas.microsoft.com/office/drawing/2014/main" id="{10F0D0B0-CB89-6114-A08C-E949DF903299}"/>
                    </a:ext>
                  </a:extLst>
                </p:cNvPr>
                <p:cNvSpPr/>
                <p:nvPr/>
              </p:nvSpPr>
              <p:spPr>
                <a:xfrm>
                  <a:off x="6894540" y="4468958"/>
                  <a:ext cx="46" cy="8970"/>
                </a:xfrm>
                <a:custGeom>
                  <a:avLst/>
                  <a:gdLst>
                    <a:gd name="connsiteX0" fmla="*/ 0 w 46"/>
                    <a:gd name="connsiteY0" fmla="*/ 8971 h 8970"/>
                    <a:gd name="connsiteX1" fmla="*/ 47 w 46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" h="8970">
                      <a:moveTo>
                        <a:pt x="0" y="8971"/>
                      </a:moveTo>
                      <a:lnTo>
                        <a:pt x="47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4534A4E1-7A4C-E32C-8940-C3B3BF3DE1CF}"/>
                </a:ext>
              </a:extLst>
            </p:cNvPr>
            <p:cNvGrpSpPr/>
            <p:nvPr/>
          </p:nvGrpSpPr>
          <p:grpSpPr>
            <a:xfrm>
              <a:off x="7126993" y="4458295"/>
              <a:ext cx="828348" cy="2352548"/>
              <a:chOff x="7126993" y="4458295"/>
              <a:chExt cx="828348" cy="2352548"/>
            </a:xfrm>
          </p:grpSpPr>
          <p:grpSp>
            <p:nvGrpSpPr>
              <p:cNvPr id="187" name="グラフィックス 227">
                <a:extLst>
                  <a:ext uri="{FF2B5EF4-FFF2-40B4-BE49-F238E27FC236}">
                    <a16:creationId xmlns:a16="http://schemas.microsoft.com/office/drawing/2014/main" id="{AB27A720-3044-B5F1-3521-D62733557267}"/>
                  </a:ext>
                </a:extLst>
              </p:cNvPr>
              <p:cNvGrpSpPr/>
              <p:nvPr/>
            </p:nvGrpSpPr>
            <p:grpSpPr>
              <a:xfrm>
                <a:off x="7126993" y="5983022"/>
                <a:ext cx="828348" cy="827821"/>
                <a:chOff x="7126993" y="5983022"/>
                <a:chExt cx="828348" cy="827821"/>
              </a:xfrm>
            </p:grpSpPr>
            <p:sp>
              <p:nvSpPr>
                <p:cNvPr id="196" name="フリーフォーム 195">
                  <a:extLst>
                    <a:ext uri="{FF2B5EF4-FFF2-40B4-BE49-F238E27FC236}">
                      <a16:creationId xmlns:a16="http://schemas.microsoft.com/office/drawing/2014/main" id="{B2EEC9F7-9E77-98ED-5B69-0E33733E8822}"/>
                    </a:ext>
                  </a:extLst>
                </p:cNvPr>
                <p:cNvSpPr/>
                <p:nvPr/>
              </p:nvSpPr>
              <p:spPr>
                <a:xfrm>
                  <a:off x="7126993" y="5983022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6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6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7" name="フリーフォーム 196">
                  <a:extLst>
                    <a:ext uri="{FF2B5EF4-FFF2-40B4-BE49-F238E27FC236}">
                      <a16:creationId xmlns:a16="http://schemas.microsoft.com/office/drawing/2014/main" id="{58A184BB-51F5-79FB-F4CF-5E6DC11CE9A5}"/>
                    </a:ext>
                  </a:extLst>
                </p:cNvPr>
                <p:cNvSpPr/>
                <p:nvPr/>
              </p:nvSpPr>
              <p:spPr>
                <a:xfrm>
                  <a:off x="7399898" y="6080119"/>
                  <a:ext cx="407564" cy="705491"/>
                </a:xfrm>
                <a:custGeom>
                  <a:avLst/>
                  <a:gdLst>
                    <a:gd name="connsiteX0" fmla="*/ 407564 w 407564"/>
                    <a:gd name="connsiteY0" fmla="*/ 0 h 705491"/>
                    <a:gd name="connsiteX1" fmla="*/ 0 w 407564"/>
                    <a:gd name="connsiteY1" fmla="*/ 705491 h 70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7564" h="705491">
                      <a:moveTo>
                        <a:pt x="407564" y="0"/>
                      </a:moveTo>
                      <a:lnTo>
                        <a:pt x="0" y="705491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8" name="フリーフォーム 197">
                  <a:extLst>
                    <a:ext uri="{FF2B5EF4-FFF2-40B4-BE49-F238E27FC236}">
                      <a16:creationId xmlns:a16="http://schemas.microsoft.com/office/drawing/2014/main" id="{1F7B16E1-430C-CA00-F621-FDAF845C53F7}"/>
                    </a:ext>
                  </a:extLst>
                </p:cNvPr>
                <p:cNvSpPr/>
                <p:nvPr/>
              </p:nvSpPr>
              <p:spPr>
                <a:xfrm>
                  <a:off x="7428246" y="6143130"/>
                  <a:ext cx="439861" cy="507497"/>
                </a:xfrm>
                <a:custGeom>
                  <a:avLst/>
                  <a:gdLst>
                    <a:gd name="connsiteX0" fmla="*/ 439682 w 439861"/>
                    <a:gd name="connsiteY0" fmla="*/ 507498 h 507497"/>
                    <a:gd name="connsiteX1" fmla="*/ 0 w 439861"/>
                    <a:gd name="connsiteY1" fmla="*/ 253803 h 507497"/>
                    <a:gd name="connsiteX2" fmla="*/ 439862 w 439861"/>
                    <a:gd name="connsiteY2" fmla="*/ 0 h 50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9861" h="507497">
                      <a:moveTo>
                        <a:pt x="439682" y="507498"/>
                      </a:moveTo>
                      <a:lnTo>
                        <a:pt x="0" y="253803"/>
                      </a:lnTo>
                      <a:lnTo>
                        <a:pt x="439862" y="0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8" name="グラフィックス 227">
                <a:extLst>
                  <a:ext uri="{FF2B5EF4-FFF2-40B4-BE49-F238E27FC236}">
                    <a16:creationId xmlns:a16="http://schemas.microsoft.com/office/drawing/2014/main" id="{0377C32B-34EB-53D4-90DE-10C170B2970C}"/>
                  </a:ext>
                </a:extLst>
              </p:cNvPr>
              <p:cNvGrpSpPr/>
              <p:nvPr/>
            </p:nvGrpSpPr>
            <p:grpSpPr>
              <a:xfrm>
                <a:off x="7191639" y="4458295"/>
                <a:ext cx="726522" cy="1766953"/>
                <a:chOff x="7191639" y="4458295"/>
                <a:chExt cx="726522" cy="1766953"/>
              </a:xfrm>
            </p:grpSpPr>
            <p:sp>
              <p:nvSpPr>
                <p:cNvPr id="193" name="フリーフォーム 192">
                  <a:extLst>
                    <a:ext uri="{FF2B5EF4-FFF2-40B4-BE49-F238E27FC236}">
                      <a16:creationId xmlns:a16="http://schemas.microsoft.com/office/drawing/2014/main" id="{92A735A2-37CE-E02C-D838-CB6E28A3DEAA}"/>
                    </a:ext>
                  </a:extLst>
                </p:cNvPr>
                <p:cNvSpPr/>
                <p:nvPr/>
              </p:nvSpPr>
              <p:spPr>
                <a:xfrm>
                  <a:off x="7914750" y="6216953"/>
                  <a:ext cx="3411" cy="8296"/>
                </a:xfrm>
                <a:custGeom>
                  <a:avLst/>
                  <a:gdLst>
                    <a:gd name="connsiteX0" fmla="*/ 3411 w 3411"/>
                    <a:gd name="connsiteY0" fmla="*/ 8296 h 8296"/>
                    <a:gd name="connsiteX1" fmla="*/ 0 w 3411"/>
                    <a:gd name="connsiteY1" fmla="*/ 0 h 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1" h="8296">
                      <a:moveTo>
                        <a:pt x="3411" y="829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4" name="フリーフォーム 193">
                  <a:extLst>
                    <a:ext uri="{FF2B5EF4-FFF2-40B4-BE49-F238E27FC236}">
                      <a16:creationId xmlns:a16="http://schemas.microsoft.com/office/drawing/2014/main" id="{661D7286-3541-4C96-EBAF-05C1D1CD03AF}"/>
                    </a:ext>
                  </a:extLst>
                </p:cNvPr>
                <p:cNvSpPr/>
                <p:nvPr/>
              </p:nvSpPr>
              <p:spPr>
                <a:xfrm>
                  <a:off x="7198475" y="4474928"/>
                  <a:ext cx="709416" cy="1725353"/>
                </a:xfrm>
                <a:custGeom>
                  <a:avLst/>
                  <a:gdLst>
                    <a:gd name="connsiteX0" fmla="*/ 709417 w 709416"/>
                    <a:gd name="connsiteY0" fmla="*/ 1725353 h 1725353"/>
                    <a:gd name="connsiteX1" fmla="*/ 0 w 709416"/>
                    <a:gd name="connsiteY1" fmla="*/ 0 h 1725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9416" h="1725353">
                      <a:moveTo>
                        <a:pt x="709417" y="1725353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6691" sp="376691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5" name="フリーフォーム 194">
                  <a:extLst>
                    <a:ext uri="{FF2B5EF4-FFF2-40B4-BE49-F238E27FC236}">
                      <a16:creationId xmlns:a16="http://schemas.microsoft.com/office/drawing/2014/main" id="{CDB26DA0-3C1D-82B6-94A4-0ED3E5DB1115}"/>
                    </a:ext>
                  </a:extLst>
                </p:cNvPr>
                <p:cNvSpPr/>
                <p:nvPr/>
              </p:nvSpPr>
              <p:spPr>
                <a:xfrm>
                  <a:off x="7191639" y="4458295"/>
                  <a:ext cx="3411" cy="8297"/>
                </a:xfrm>
                <a:custGeom>
                  <a:avLst/>
                  <a:gdLst>
                    <a:gd name="connsiteX0" fmla="*/ 3411 w 3411"/>
                    <a:gd name="connsiteY0" fmla="*/ 8298 h 8297"/>
                    <a:gd name="connsiteX1" fmla="*/ 0 w 3411"/>
                    <a:gd name="connsiteY1" fmla="*/ 0 h 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1" h="8297">
                      <a:moveTo>
                        <a:pt x="3411" y="829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9" name="グラフィックス 227">
                <a:extLst>
                  <a:ext uri="{FF2B5EF4-FFF2-40B4-BE49-F238E27FC236}">
                    <a16:creationId xmlns:a16="http://schemas.microsoft.com/office/drawing/2014/main" id="{750FD041-AEB7-1F01-4177-F2D8BBD4E32F}"/>
                  </a:ext>
                </a:extLst>
              </p:cNvPr>
              <p:cNvGrpSpPr/>
              <p:nvPr/>
            </p:nvGrpSpPr>
            <p:grpSpPr>
              <a:xfrm>
                <a:off x="7128943" y="4465357"/>
                <a:ext cx="24344" cy="1891196"/>
                <a:chOff x="7128943" y="4465357"/>
                <a:chExt cx="24344" cy="1891196"/>
              </a:xfrm>
            </p:grpSpPr>
            <p:sp>
              <p:nvSpPr>
                <p:cNvPr id="190" name="フリーフォーム 189">
                  <a:extLst>
                    <a:ext uri="{FF2B5EF4-FFF2-40B4-BE49-F238E27FC236}">
                      <a16:creationId xmlns:a16="http://schemas.microsoft.com/office/drawing/2014/main" id="{F59229D9-D319-90D8-5F77-4051F4C5C11D}"/>
                    </a:ext>
                  </a:extLst>
                </p:cNvPr>
                <p:cNvSpPr/>
                <p:nvPr/>
              </p:nvSpPr>
              <p:spPr>
                <a:xfrm>
                  <a:off x="7128943" y="6347583"/>
                  <a:ext cx="114" cy="8970"/>
                </a:xfrm>
                <a:custGeom>
                  <a:avLst/>
                  <a:gdLst>
                    <a:gd name="connsiteX0" fmla="*/ 0 w 114"/>
                    <a:gd name="connsiteY0" fmla="*/ 8971 h 8970"/>
                    <a:gd name="connsiteX1" fmla="*/ 115 w 114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" h="8970">
                      <a:moveTo>
                        <a:pt x="0" y="8971"/>
                      </a:moveTo>
                      <a:lnTo>
                        <a:pt x="115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1" name="フリーフォーム 190">
                  <a:extLst>
                    <a:ext uri="{FF2B5EF4-FFF2-40B4-BE49-F238E27FC236}">
                      <a16:creationId xmlns:a16="http://schemas.microsoft.com/office/drawing/2014/main" id="{655BA23B-B07C-9F47-5E03-B45EEE5182BC}"/>
                    </a:ext>
                  </a:extLst>
                </p:cNvPr>
                <p:cNvSpPr/>
                <p:nvPr/>
              </p:nvSpPr>
              <p:spPr>
                <a:xfrm>
                  <a:off x="7129288" y="4483248"/>
                  <a:ext cx="23769" cy="1846497"/>
                </a:xfrm>
                <a:custGeom>
                  <a:avLst/>
                  <a:gdLst>
                    <a:gd name="connsiteX0" fmla="*/ 0 w 23769"/>
                    <a:gd name="connsiteY0" fmla="*/ 1846498 h 1846497"/>
                    <a:gd name="connsiteX1" fmla="*/ 23770 w 23769"/>
                    <a:gd name="connsiteY1" fmla="*/ 0 h 184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69" h="1846497">
                      <a:moveTo>
                        <a:pt x="0" y="1846498"/>
                      </a:moveTo>
                      <a:lnTo>
                        <a:pt x="2377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2917" sp="372917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2" name="フリーフォーム 191">
                  <a:extLst>
                    <a:ext uri="{FF2B5EF4-FFF2-40B4-BE49-F238E27FC236}">
                      <a16:creationId xmlns:a16="http://schemas.microsoft.com/office/drawing/2014/main" id="{62117150-4182-DDB6-D4C4-2A96BEAD0E1C}"/>
                    </a:ext>
                  </a:extLst>
                </p:cNvPr>
                <p:cNvSpPr/>
                <p:nvPr/>
              </p:nvSpPr>
              <p:spPr>
                <a:xfrm>
                  <a:off x="7153169" y="4465357"/>
                  <a:ext cx="118" cy="8970"/>
                </a:xfrm>
                <a:custGeom>
                  <a:avLst/>
                  <a:gdLst>
                    <a:gd name="connsiteX0" fmla="*/ 0 w 118"/>
                    <a:gd name="connsiteY0" fmla="*/ 8970 h 8970"/>
                    <a:gd name="connsiteX1" fmla="*/ 119 w 118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8" h="8970">
                      <a:moveTo>
                        <a:pt x="0" y="8970"/>
                      </a:moveTo>
                      <a:lnTo>
                        <a:pt x="119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602D3B04-5DBE-C48B-7934-D9E8A08EF587}"/>
                </a:ext>
              </a:extLst>
            </p:cNvPr>
            <p:cNvSpPr/>
            <p:nvPr/>
          </p:nvSpPr>
          <p:spPr>
            <a:xfrm>
              <a:off x="6854985" y="4445575"/>
              <a:ext cx="39599" cy="39573"/>
            </a:xfrm>
            <a:custGeom>
              <a:avLst/>
              <a:gdLst>
                <a:gd name="connsiteX0" fmla="*/ 39599 w 39599"/>
                <a:gd name="connsiteY0" fmla="*/ 19787 h 39573"/>
                <a:gd name="connsiteX1" fmla="*/ 19800 w 39599"/>
                <a:gd name="connsiteY1" fmla="*/ 39574 h 39573"/>
                <a:gd name="connsiteX2" fmla="*/ 0 w 39599"/>
                <a:gd name="connsiteY2" fmla="*/ 19787 h 39573"/>
                <a:gd name="connsiteX3" fmla="*/ 19800 w 39599"/>
                <a:gd name="connsiteY3" fmla="*/ 0 h 39573"/>
                <a:gd name="connsiteX4" fmla="*/ 39599 w 39599"/>
                <a:gd name="connsiteY4" fmla="*/ 19787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99" h="39573">
                  <a:moveTo>
                    <a:pt x="39599" y="19787"/>
                  </a:moveTo>
                  <a:cubicBezTo>
                    <a:pt x="39599" y="30715"/>
                    <a:pt x="30734" y="39574"/>
                    <a:pt x="19800" y="39574"/>
                  </a:cubicBezTo>
                  <a:cubicBezTo>
                    <a:pt x="8865" y="39574"/>
                    <a:pt x="0" y="30715"/>
                    <a:pt x="0" y="19787"/>
                  </a:cubicBezTo>
                  <a:cubicBezTo>
                    <a:pt x="0" y="8859"/>
                    <a:pt x="8865" y="0"/>
                    <a:pt x="19800" y="0"/>
                  </a:cubicBezTo>
                  <a:cubicBezTo>
                    <a:pt x="30734" y="0"/>
                    <a:pt x="39599" y="8859"/>
                    <a:pt x="39599" y="19787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B9BF9778-FCA5-1996-3666-8DEB6360F1A3}"/>
                </a:ext>
              </a:extLst>
            </p:cNvPr>
            <p:cNvSpPr/>
            <p:nvPr/>
          </p:nvSpPr>
          <p:spPr>
            <a:xfrm>
              <a:off x="7153283" y="4445570"/>
              <a:ext cx="39599" cy="39573"/>
            </a:xfrm>
            <a:custGeom>
              <a:avLst/>
              <a:gdLst>
                <a:gd name="connsiteX0" fmla="*/ 39599 w 39599"/>
                <a:gd name="connsiteY0" fmla="*/ 19787 h 39573"/>
                <a:gd name="connsiteX1" fmla="*/ 19800 w 39599"/>
                <a:gd name="connsiteY1" fmla="*/ 39574 h 39573"/>
                <a:gd name="connsiteX2" fmla="*/ 0 w 39599"/>
                <a:gd name="connsiteY2" fmla="*/ 19787 h 39573"/>
                <a:gd name="connsiteX3" fmla="*/ 19800 w 39599"/>
                <a:gd name="connsiteY3" fmla="*/ 0 h 39573"/>
                <a:gd name="connsiteX4" fmla="*/ 39599 w 39599"/>
                <a:gd name="connsiteY4" fmla="*/ 19787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99" h="39573">
                  <a:moveTo>
                    <a:pt x="39599" y="19787"/>
                  </a:moveTo>
                  <a:cubicBezTo>
                    <a:pt x="39599" y="30715"/>
                    <a:pt x="30735" y="39574"/>
                    <a:pt x="19800" y="39574"/>
                  </a:cubicBezTo>
                  <a:cubicBezTo>
                    <a:pt x="8865" y="39574"/>
                    <a:pt x="0" y="30715"/>
                    <a:pt x="0" y="19787"/>
                  </a:cubicBezTo>
                  <a:cubicBezTo>
                    <a:pt x="0" y="8859"/>
                    <a:pt x="8865" y="0"/>
                    <a:pt x="19800" y="0"/>
                  </a:cubicBezTo>
                  <a:cubicBezTo>
                    <a:pt x="30735" y="0"/>
                    <a:pt x="39599" y="8859"/>
                    <a:pt x="39599" y="19787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E1760A70-89E4-FB5C-FCB7-14581E4B1BA8}"/>
                </a:ext>
              </a:extLst>
            </p:cNvPr>
            <p:cNvSpPr/>
            <p:nvPr/>
          </p:nvSpPr>
          <p:spPr>
            <a:xfrm>
              <a:off x="5708380" y="5643923"/>
              <a:ext cx="156505" cy="156405"/>
            </a:xfrm>
            <a:custGeom>
              <a:avLst/>
              <a:gdLst>
                <a:gd name="connsiteX0" fmla="*/ 156505 w 156505"/>
                <a:gd name="connsiteY0" fmla="*/ 78203 h 156405"/>
                <a:gd name="connsiteX1" fmla="*/ 78253 w 156505"/>
                <a:gd name="connsiteY1" fmla="*/ 156405 h 156405"/>
                <a:gd name="connsiteX2" fmla="*/ 0 w 156505"/>
                <a:gd name="connsiteY2" fmla="*/ 78203 h 156405"/>
                <a:gd name="connsiteX3" fmla="*/ 78253 w 156505"/>
                <a:gd name="connsiteY3" fmla="*/ 0 h 156405"/>
                <a:gd name="connsiteX4" fmla="*/ 156505 w 156505"/>
                <a:gd name="connsiteY4" fmla="*/ 78203 h 15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05" h="156405">
                  <a:moveTo>
                    <a:pt x="156505" y="78203"/>
                  </a:moveTo>
                  <a:cubicBezTo>
                    <a:pt x="156505" y="121393"/>
                    <a:pt x="121470" y="156405"/>
                    <a:pt x="78253" y="156405"/>
                  </a:cubicBezTo>
                  <a:cubicBezTo>
                    <a:pt x="35035" y="156405"/>
                    <a:pt x="0" y="121393"/>
                    <a:pt x="0" y="78203"/>
                  </a:cubicBezTo>
                  <a:cubicBezTo>
                    <a:pt x="0" y="35012"/>
                    <a:pt x="35035" y="0"/>
                    <a:pt x="78253" y="0"/>
                  </a:cubicBezTo>
                  <a:cubicBezTo>
                    <a:pt x="121470" y="0"/>
                    <a:pt x="156505" y="35012"/>
                    <a:pt x="156505" y="78203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656C4EB4-F818-3BC1-C640-886866E6B606}"/>
                </a:ext>
              </a:extLst>
            </p:cNvPr>
            <p:cNvSpPr/>
            <p:nvPr/>
          </p:nvSpPr>
          <p:spPr>
            <a:xfrm>
              <a:off x="5787449" y="4942550"/>
              <a:ext cx="134036" cy="133951"/>
            </a:xfrm>
            <a:custGeom>
              <a:avLst/>
              <a:gdLst>
                <a:gd name="connsiteX0" fmla="*/ 134036 w 134036"/>
                <a:gd name="connsiteY0" fmla="*/ 66976 h 133951"/>
                <a:gd name="connsiteX1" fmla="*/ 67018 w 134036"/>
                <a:gd name="connsiteY1" fmla="*/ 133951 h 133951"/>
                <a:gd name="connsiteX2" fmla="*/ 0 w 134036"/>
                <a:gd name="connsiteY2" fmla="*/ 66976 h 133951"/>
                <a:gd name="connsiteX3" fmla="*/ 67018 w 134036"/>
                <a:gd name="connsiteY3" fmla="*/ 0 h 133951"/>
                <a:gd name="connsiteX4" fmla="*/ 134036 w 134036"/>
                <a:gd name="connsiteY4" fmla="*/ 66976 h 1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36" h="133951">
                  <a:moveTo>
                    <a:pt x="134036" y="66976"/>
                  </a:moveTo>
                  <a:cubicBezTo>
                    <a:pt x="134036" y="103965"/>
                    <a:pt x="104031" y="133951"/>
                    <a:pt x="67018" y="133951"/>
                  </a:cubicBezTo>
                  <a:cubicBezTo>
                    <a:pt x="30005" y="133951"/>
                    <a:pt x="0" y="103965"/>
                    <a:pt x="0" y="66976"/>
                  </a:cubicBezTo>
                  <a:cubicBezTo>
                    <a:pt x="0" y="29986"/>
                    <a:pt x="30005" y="0"/>
                    <a:pt x="67018" y="0"/>
                  </a:cubicBezTo>
                  <a:cubicBezTo>
                    <a:pt x="104031" y="0"/>
                    <a:pt x="134036" y="29986"/>
                    <a:pt x="134036" y="66976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70" name="グループ化 269">
            <a:extLst>
              <a:ext uri="{FF2B5EF4-FFF2-40B4-BE49-F238E27FC236}">
                <a16:creationId xmlns:a16="http://schemas.microsoft.com/office/drawing/2014/main" id="{BC8174A9-4154-6A40-E5BE-80C1D5FB6240}"/>
              </a:ext>
            </a:extLst>
          </p:cNvPr>
          <p:cNvGrpSpPr/>
          <p:nvPr/>
        </p:nvGrpSpPr>
        <p:grpSpPr>
          <a:xfrm>
            <a:off x="643828" y="2149162"/>
            <a:ext cx="2853157" cy="1219518"/>
            <a:chOff x="643828" y="2237942"/>
            <a:chExt cx="2853157" cy="1219518"/>
          </a:xfrm>
        </p:grpSpPr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5E1FC6AB-C88B-3C82-83A5-5DF669DCBBC8}"/>
                </a:ext>
              </a:extLst>
            </p:cNvPr>
            <p:cNvSpPr/>
            <p:nvPr/>
          </p:nvSpPr>
          <p:spPr>
            <a:xfrm>
              <a:off x="2256805" y="3122411"/>
              <a:ext cx="177710" cy="316088"/>
            </a:xfrm>
            <a:custGeom>
              <a:avLst/>
              <a:gdLst>
                <a:gd name="connsiteX0" fmla="*/ 177711 w 177710"/>
                <a:gd name="connsiteY0" fmla="*/ 316089 h 316088"/>
                <a:gd name="connsiteX1" fmla="*/ 0 w 177710"/>
                <a:gd name="connsiteY1" fmla="*/ 0 h 3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710" h="316088">
                  <a:moveTo>
                    <a:pt x="177711" y="316089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6F47D09F-20AF-8355-1DFE-BA077E74EDBA}"/>
                </a:ext>
              </a:extLst>
            </p:cNvPr>
            <p:cNvSpPr/>
            <p:nvPr/>
          </p:nvSpPr>
          <p:spPr>
            <a:xfrm>
              <a:off x="757766" y="2788922"/>
              <a:ext cx="95653" cy="401970"/>
            </a:xfrm>
            <a:custGeom>
              <a:avLst/>
              <a:gdLst>
                <a:gd name="connsiteX0" fmla="*/ 95654 w 95653"/>
                <a:gd name="connsiteY0" fmla="*/ 401970 h 401970"/>
                <a:gd name="connsiteX1" fmla="*/ 0 w 95653"/>
                <a:gd name="connsiteY1" fmla="*/ 0 h 4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53" h="401970">
                  <a:moveTo>
                    <a:pt x="95654" y="401970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B04A3AF0-B1C3-8E4F-8386-27379723A64B}"/>
                </a:ext>
              </a:extLst>
            </p:cNvPr>
            <p:cNvSpPr/>
            <p:nvPr/>
          </p:nvSpPr>
          <p:spPr>
            <a:xfrm>
              <a:off x="853420" y="2912057"/>
              <a:ext cx="91418" cy="278836"/>
            </a:xfrm>
            <a:custGeom>
              <a:avLst/>
              <a:gdLst>
                <a:gd name="connsiteX0" fmla="*/ 91418 w 91418"/>
                <a:gd name="connsiteY0" fmla="*/ 0 h 278836"/>
                <a:gd name="connsiteX1" fmla="*/ 0 w 91418"/>
                <a:gd name="connsiteY1" fmla="*/ 278836 h 27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18" h="278836">
                  <a:moveTo>
                    <a:pt x="91418" y="0"/>
                  </a:moveTo>
                  <a:lnTo>
                    <a:pt x="0" y="278836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2C77D286-F5C8-A48B-78F0-A707BC6B4203}"/>
                </a:ext>
              </a:extLst>
            </p:cNvPr>
            <p:cNvSpPr/>
            <p:nvPr/>
          </p:nvSpPr>
          <p:spPr>
            <a:xfrm>
              <a:off x="944839" y="2912057"/>
              <a:ext cx="120181" cy="380778"/>
            </a:xfrm>
            <a:custGeom>
              <a:avLst/>
              <a:gdLst>
                <a:gd name="connsiteX0" fmla="*/ 120182 w 120181"/>
                <a:gd name="connsiteY0" fmla="*/ 380779 h 380778"/>
                <a:gd name="connsiteX1" fmla="*/ 0 w 120181"/>
                <a:gd name="connsiteY1" fmla="*/ 0 h 3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81" h="380778">
                  <a:moveTo>
                    <a:pt x="120182" y="380779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16553925-7A37-916C-837F-6E149A33BD2A}"/>
                </a:ext>
              </a:extLst>
            </p:cNvPr>
            <p:cNvSpPr/>
            <p:nvPr/>
          </p:nvSpPr>
          <p:spPr>
            <a:xfrm>
              <a:off x="1065020" y="3013330"/>
              <a:ext cx="142924" cy="279505"/>
            </a:xfrm>
            <a:custGeom>
              <a:avLst/>
              <a:gdLst>
                <a:gd name="connsiteX0" fmla="*/ 142925 w 142924"/>
                <a:gd name="connsiteY0" fmla="*/ 0 h 279505"/>
                <a:gd name="connsiteX1" fmla="*/ 0 w 142924"/>
                <a:gd name="connsiteY1" fmla="*/ 279506 h 2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924" h="279505">
                  <a:moveTo>
                    <a:pt x="142925" y="0"/>
                  </a:moveTo>
                  <a:lnTo>
                    <a:pt x="0" y="279506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9582BA16-6F41-E050-3F5F-D063EFBC12B0}"/>
                </a:ext>
              </a:extLst>
            </p:cNvPr>
            <p:cNvSpPr/>
            <p:nvPr/>
          </p:nvSpPr>
          <p:spPr>
            <a:xfrm>
              <a:off x="1207945" y="3013330"/>
              <a:ext cx="158978" cy="372525"/>
            </a:xfrm>
            <a:custGeom>
              <a:avLst/>
              <a:gdLst>
                <a:gd name="connsiteX0" fmla="*/ 158979 w 158978"/>
                <a:gd name="connsiteY0" fmla="*/ 372525 h 372525"/>
                <a:gd name="connsiteX1" fmla="*/ 0 w 158978"/>
                <a:gd name="connsiteY1" fmla="*/ 0 h 3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978" h="372525">
                  <a:moveTo>
                    <a:pt x="158979" y="372525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700539A3-87DC-23D0-8892-3AAED75414B0}"/>
                </a:ext>
              </a:extLst>
            </p:cNvPr>
            <p:cNvSpPr/>
            <p:nvPr/>
          </p:nvSpPr>
          <p:spPr>
            <a:xfrm>
              <a:off x="1366924" y="3086496"/>
              <a:ext cx="163884" cy="299358"/>
            </a:xfrm>
            <a:custGeom>
              <a:avLst/>
              <a:gdLst>
                <a:gd name="connsiteX0" fmla="*/ 163884 w 163884"/>
                <a:gd name="connsiteY0" fmla="*/ 0 h 299358"/>
                <a:gd name="connsiteX1" fmla="*/ 0 w 163884"/>
                <a:gd name="connsiteY1" fmla="*/ 299359 h 29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84" h="299358">
                  <a:moveTo>
                    <a:pt x="163884" y="0"/>
                  </a:moveTo>
                  <a:lnTo>
                    <a:pt x="0" y="299359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803DDB58-670F-30A6-9EAB-6260179729D6}"/>
                </a:ext>
              </a:extLst>
            </p:cNvPr>
            <p:cNvSpPr/>
            <p:nvPr/>
          </p:nvSpPr>
          <p:spPr>
            <a:xfrm>
              <a:off x="1530809" y="3086496"/>
              <a:ext cx="175924" cy="352895"/>
            </a:xfrm>
            <a:custGeom>
              <a:avLst/>
              <a:gdLst>
                <a:gd name="connsiteX0" fmla="*/ 175925 w 175924"/>
                <a:gd name="connsiteY0" fmla="*/ 352895 h 352895"/>
                <a:gd name="connsiteX1" fmla="*/ 0 w 175924"/>
                <a:gd name="connsiteY1" fmla="*/ 0 h 35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924" h="352895">
                  <a:moveTo>
                    <a:pt x="175925" y="352895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EF588061-16E8-AE9E-6860-DA2029036F87}"/>
                </a:ext>
              </a:extLst>
            </p:cNvPr>
            <p:cNvSpPr/>
            <p:nvPr/>
          </p:nvSpPr>
          <p:spPr>
            <a:xfrm>
              <a:off x="2933313" y="3015561"/>
              <a:ext cx="135120" cy="283297"/>
            </a:xfrm>
            <a:custGeom>
              <a:avLst/>
              <a:gdLst>
                <a:gd name="connsiteX0" fmla="*/ 135121 w 135120"/>
                <a:gd name="connsiteY0" fmla="*/ 283298 h 283297"/>
                <a:gd name="connsiteX1" fmla="*/ 0 w 135120"/>
                <a:gd name="connsiteY1" fmla="*/ 0 h 2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120" h="283297">
                  <a:moveTo>
                    <a:pt x="135121" y="283298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A16B03C6-36DE-0A5F-3CB1-AC7E5C8DC4B3}"/>
                </a:ext>
              </a:extLst>
            </p:cNvPr>
            <p:cNvSpPr/>
            <p:nvPr/>
          </p:nvSpPr>
          <p:spPr>
            <a:xfrm>
              <a:off x="3195750" y="2914956"/>
              <a:ext cx="106580" cy="267682"/>
            </a:xfrm>
            <a:custGeom>
              <a:avLst/>
              <a:gdLst>
                <a:gd name="connsiteX0" fmla="*/ 106581 w 106580"/>
                <a:gd name="connsiteY0" fmla="*/ 267683 h 267682"/>
                <a:gd name="connsiteX1" fmla="*/ 0 w 106580"/>
                <a:gd name="connsiteY1" fmla="*/ 0 h 26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80" h="267682">
                  <a:moveTo>
                    <a:pt x="106581" y="267683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CED9E8E8-E354-FAA3-A1BA-E0B90689EAAD}"/>
                </a:ext>
              </a:extLst>
            </p:cNvPr>
            <p:cNvSpPr/>
            <p:nvPr/>
          </p:nvSpPr>
          <p:spPr>
            <a:xfrm>
              <a:off x="3302331" y="2788922"/>
              <a:ext cx="86067" cy="393716"/>
            </a:xfrm>
            <a:custGeom>
              <a:avLst/>
              <a:gdLst>
                <a:gd name="connsiteX0" fmla="*/ 86067 w 86067"/>
                <a:gd name="connsiteY0" fmla="*/ 0 h 393716"/>
                <a:gd name="connsiteX1" fmla="*/ 0 w 86067"/>
                <a:gd name="connsiteY1" fmla="*/ 393717 h 3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7" h="393716">
                  <a:moveTo>
                    <a:pt x="86067" y="0"/>
                  </a:moveTo>
                  <a:lnTo>
                    <a:pt x="0" y="393717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B3A68AB2-8146-BFEB-B3EC-0A8326B7F8F4}"/>
                </a:ext>
              </a:extLst>
            </p:cNvPr>
            <p:cNvSpPr/>
            <p:nvPr/>
          </p:nvSpPr>
          <p:spPr>
            <a:xfrm>
              <a:off x="3388398" y="2788922"/>
              <a:ext cx="54182" cy="269467"/>
            </a:xfrm>
            <a:custGeom>
              <a:avLst/>
              <a:gdLst>
                <a:gd name="connsiteX0" fmla="*/ 54182 w 54182"/>
                <a:gd name="connsiteY0" fmla="*/ 269467 h 269467"/>
                <a:gd name="connsiteX1" fmla="*/ 0 w 54182"/>
                <a:gd name="connsiteY1" fmla="*/ 0 h 26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82" h="269467">
                  <a:moveTo>
                    <a:pt x="54182" y="269467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CDFF4268-0A30-183A-79D9-B0B8C4B9751B}"/>
                </a:ext>
              </a:extLst>
            </p:cNvPr>
            <p:cNvSpPr/>
            <p:nvPr/>
          </p:nvSpPr>
          <p:spPr>
            <a:xfrm>
              <a:off x="3442580" y="2649504"/>
              <a:ext cx="45709" cy="408885"/>
            </a:xfrm>
            <a:custGeom>
              <a:avLst/>
              <a:gdLst>
                <a:gd name="connsiteX0" fmla="*/ 45709 w 45709"/>
                <a:gd name="connsiteY0" fmla="*/ 0 h 408885"/>
                <a:gd name="connsiteX1" fmla="*/ 0 w 45709"/>
                <a:gd name="connsiteY1" fmla="*/ 408885 h 4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09" h="408885">
                  <a:moveTo>
                    <a:pt x="45709" y="0"/>
                  </a:moveTo>
                  <a:lnTo>
                    <a:pt x="0" y="408885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E6F3AD09-63F2-686D-4CE4-07C049BDB1D8}"/>
                </a:ext>
              </a:extLst>
            </p:cNvPr>
            <p:cNvSpPr/>
            <p:nvPr/>
          </p:nvSpPr>
          <p:spPr>
            <a:xfrm>
              <a:off x="3488290" y="2649504"/>
              <a:ext cx="8695" cy="257198"/>
            </a:xfrm>
            <a:custGeom>
              <a:avLst/>
              <a:gdLst>
                <a:gd name="connsiteX0" fmla="*/ 8696 w 8695"/>
                <a:gd name="connsiteY0" fmla="*/ 257199 h 257198"/>
                <a:gd name="connsiteX1" fmla="*/ 0 w 8695"/>
                <a:gd name="connsiteY1" fmla="*/ 0 h 25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5" h="257198">
                  <a:moveTo>
                    <a:pt x="8696" y="257199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955C08E8-133B-62A6-9148-06884EA9D3F7}"/>
                </a:ext>
              </a:extLst>
            </p:cNvPr>
            <p:cNvSpPr/>
            <p:nvPr/>
          </p:nvSpPr>
          <p:spPr>
            <a:xfrm>
              <a:off x="1881766" y="3122411"/>
              <a:ext cx="189526" cy="335049"/>
            </a:xfrm>
            <a:custGeom>
              <a:avLst/>
              <a:gdLst>
                <a:gd name="connsiteX0" fmla="*/ 189526 w 189526"/>
                <a:gd name="connsiteY0" fmla="*/ 335050 h 335049"/>
                <a:gd name="connsiteX1" fmla="*/ 0 w 189526"/>
                <a:gd name="connsiteY1" fmla="*/ 0 h 3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526" h="335049">
                  <a:moveTo>
                    <a:pt x="189526" y="335050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66E68258-3F41-21A2-EA69-8A525CD56413}"/>
                </a:ext>
              </a:extLst>
            </p:cNvPr>
            <p:cNvSpPr/>
            <p:nvPr/>
          </p:nvSpPr>
          <p:spPr>
            <a:xfrm>
              <a:off x="2611999" y="3085827"/>
              <a:ext cx="164107" cy="300027"/>
            </a:xfrm>
            <a:custGeom>
              <a:avLst/>
              <a:gdLst>
                <a:gd name="connsiteX0" fmla="*/ 164107 w 164107"/>
                <a:gd name="connsiteY0" fmla="*/ 300028 h 300027"/>
                <a:gd name="connsiteX1" fmla="*/ 0 w 164107"/>
                <a:gd name="connsiteY1" fmla="*/ 0 h 30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107" h="300027">
                  <a:moveTo>
                    <a:pt x="164107" y="300028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F8C995F8-61C7-EDD6-EE75-D2EC7199268E}"/>
                </a:ext>
              </a:extLst>
            </p:cNvPr>
            <p:cNvSpPr/>
            <p:nvPr/>
          </p:nvSpPr>
          <p:spPr>
            <a:xfrm>
              <a:off x="1706733" y="3439392"/>
              <a:ext cx="364558" cy="18068"/>
            </a:xfrm>
            <a:custGeom>
              <a:avLst/>
              <a:gdLst>
                <a:gd name="connsiteX0" fmla="*/ 364559 w 364558"/>
                <a:gd name="connsiteY0" fmla="*/ 18069 h 18068"/>
                <a:gd name="connsiteX1" fmla="*/ 0 w 364558"/>
                <a:gd name="connsiteY1" fmla="*/ 0 h 1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558" h="18068">
                  <a:moveTo>
                    <a:pt x="364559" y="18069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90EDEC9A-67C3-6122-3F4B-01AFCCC01E17}"/>
                </a:ext>
              </a:extLst>
            </p:cNvPr>
            <p:cNvSpPr/>
            <p:nvPr/>
          </p:nvSpPr>
          <p:spPr>
            <a:xfrm>
              <a:off x="2434516" y="3085827"/>
              <a:ext cx="177483" cy="352672"/>
            </a:xfrm>
            <a:custGeom>
              <a:avLst/>
              <a:gdLst>
                <a:gd name="connsiteX0" fmla="*/ 177483 w 177483"/>
                <a:gd name="connsiteY0" fmla="*/ 0 h 352672"/>
                <a:gd name="connsiteX1" fmla="*/ 0 w 177483"/>
                <a:gd name="connsiteY1" fmla="*/ 352672 h 35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83" h="352672">
                  <a:moveTo>
                    <a:pt x="177483" y="0"/>
                  </a:moveTo>
                  <a:lnTo>
                    <a:pt x="0" y="352672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A82460F0-B8E1-CBD5-8C18-5AED4E7DE48A}"/>
                </a:ext>
              </a:extLst>
            </p:cNvPr>
            <p:cNvSpPr/>
            <p:nvPr/>
          </p:nvSpPr>
          <p:spPr>
            <a:xfrm>
              <a:off x="1881766" y="3122411"/>
              <a:ext cx="375038" cy="22306"/>
            </a:xfrm>
            <a:custGeom>
              <a:avLst/>
              <a:gdLst>
                <a:gd name="connsiteX0" fmla="*/ 0 w 375038"/>
                <a:gd name="connsiteY0" fmla="*/ 0 h 22306"/>
                <a:gd name="connsiteX1" fmla="*/ 375039 w 375038"/>
                <a:gd name="connsiteY1" fmla="*/ 0 h 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038" h="22306">
                  <a:moveTo>
                    <a:pt x="0" y="0"/>
                  </a:moveTo>
                  <a:lnTo>
                    <a:pt x="375039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6DEB0B97-4B11-1011-C835-DD88F8D0FE3D}"/>
                </a:ext>
              </a:extLst>
            </p:cNvPr>
            <p:cNvSpPr/>
            <p:nvPr/>
          </p:nvSpPr>
          <p:spPr>
            <a:xfrm>
              <a:off x="2933313" y="2914956"/>
              <a:ext cx="262437" cy="100604"/>
            </a:xfrm>
            <a:custGeom>
              <a:avLst/>
              <a:gdLst>
                <a:gd name="connsiteX0" fmla="*/ 262438 w 262437"/>
                <a:gd name="connsiteY0" fmla="*/ 0 h 100604"/>
                <a:gd name="connsiteX1" fmla="*/ 0 w 262437"/>
                <a:gd name="connsiteY1" fmla="*/ 100604 h 10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437" h="100604">
                  <a:moveTo>
                    <a:pt x="262438" y="0"/>
                  </a:moveTo>
                  <a:lnTo>
                    <a:pt x="0" y="100604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23A23C70-CD71-1A0D-5410-D6559596B9A8}"/>
                </a:ext>
              </a:extLst>
            </p:cNvPr>
            <p:cNvSpPr/>
            <p:nvPr/>
          </p:nvSpPr>
          <p:spPr>
            <a:xfrm>
              <a:off x="2776106" y="3015561"/>
              <a:ext cx="157206" cy="370294"/>
            </a:xfrm>
            <a:custGeom>
              <a:avLst/>
              <a:gdLst>
                <a:gd name="connsiteX0" fmla="*/ 0 w 157206"/>
                <a:gd name="connsiteY0" fmla="*/ 370295 h 370294"/>
                <a:gd name="connsiteX1" fmla="*/ 157206 w 157206"/>
                <a:gd name="connsiteY1" fmla="*/ 0 h 3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206" h="370294">
                  <a:moveTo>
                    <a:pt x="0" y="370295"/>
                  </a:moveTo>
                  <a:lnTo>
                    <a:pt x="157206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80EEC398-B1EF-BA46-4313-7AE4984C2FD9}"/>
                </a:ext>
              </a:extLst>
            </p:cNvPr>
            <p:cNvSpPr/>
            <p:nvPr/>
          </p:nvSpPr>
          <p:spPr>
            <a:xfrm>
              <a:off x="702246" y="2788922"/>
              <a:ext cx="55519" cy="268352"/>
            </a:xfrm>
            <a:custGeom>
              <a:avLst/>
              <a:gdLst>
                <a:gd name="connsiteX0" fmla="*/ 55520 w 55519"/>
                <a:gd name="connsiteY0" fmla="*/ 0 h 268352"/>
                <a:gd name="connsiteX1" fmla="*/ 0 w 55519"/>
                <a:gd name="connsiteY1" fmla="*/ 268352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19" h="268352">
                  <a:moveTo>
                    <a:pt x="55520" y="0"/>
                  </a:moveTo>
                  <a:lnTo>
                    <a:pt x="0" y="268352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0D9B6F5E-055E-DE05-09A6-701797271F1E}"/>
                </a:ext>
              </a:extLst>
            </p:cNvPr>
            <p:cNvSpPr/>
            <p:nvPr/>
          </p:nvSpPr>
          <p:spPr>
            <a:xfrm>
              <a:off x="749293" y="2237942"/>
              <a:ext cx="183727" cy="124472"/>
            </a:xfrm>
            <a:custGeom>
              <a:avLst/>
              <a:gdLst>
                <a:gd name="connsiteX0" fmla="*/ 0 w 183727"/>
                <a:gd name="connsiteY0" fmla="*/ 124473 h 124472"/>
                <a:gd name="connsiteX1" fmla="*/ 183728 w 183727"/>
                <a:gd name="connsiteY1" fmla="*/ 0 h 12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727" h="124472">
                  <a:moveTo>
                    <a:pt x="0" y="124473"/>
                  </a:moveTo>
                  <a:lnTo>
                    <a:pt x="183728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25547CB0-8890-F9C8-512B-086A911185E0}"/>
                </a:ext>
              </a:extLst>
            </p:cNvPr>
            <p:cNvSpPr/>
            <p:nvPr/>
          </p:nvSpPr>
          <p:spPr>
            <a:xfrm>
              <a:off x="652301" y="2507409"/>
              <a:ext cx="4459" cy="146110"/>
            </a:xfrm>
            <a:custGeom>
              <a:avLst/>
              <a:gdLst>
                <a:gd name="connsiteX0" fmla="*/ 4459 w 4459"/>
                <a:gd name="connsiteY0" fmla="*/ 146110 h 146110"/>
                <a:gd name="connsiteX1" fmla="*/ 0 w 4459"/>
                <a:gd name="connsiteY1" fmla="*/ 0 h 14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9" h="146110">
                  <a:moveTo>
                    <a:pt x="4459" y="146110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373086E9-4467-BE57-9353-E00362EFED6C}"/>
                </a:ext>
              </a:extLst>
            </p:cNvPr>
            <p:cNvSpPr/>
            <p:nvPr/>
          </p:nvSpPr>
          <p:spPr>
            <a:xfrm>
              <a:off x="757766" y="2788922"/>
              <a:ext cx="187072" cy="123134"/>
            </a:xfrm>
            <a:custGeom>
              <a:avLst/>
              <a:gdLst>
                <a:gd name="connsiteX0" fmla="*/ 187072 w 187072"/>
                <a:gd name="connsiteY0" fmla="*/ 123134 h 123134"/>
                <a:gd name="connsiteX1" fmla="*/ 0 w 187072"/>
                <a:gd name="connsiteY1" fmla="*/ 0 h 1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072" h="123134">
                  <a:moveTo>
                    <a:pt x="187072" y="123134"/>
                  </a:moveTo>
                  <a:lnTo>
                    <a:pt x="0" y="0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E964D4DB-3DE7-C4C7-9206-7BF94B2BB668}"/>
                </a:ext>
              </a:extLst>
            </p:cNvPr>
            <p:cNvSpPr/>
            <p:nvPr/>
          </p:nvSpPr>
          <p:spPr>
            <a:xfrm>
              <a:off x="643828" y="2507409"/>
              <a:ext cx="8472" cy="405316"/>
            </a:xfrm>
            <a:custGeom>
              <a:avLst/>
              <a:gdLst>
                <a:gd name="connsiteX0" fmla="*/ 8473 w 8472"/>
                <a:gd name="connsiteY0" fmla="*/ 0 h 405316"/>
                <a:gd name="connsiteX1" fmla="*/ 0 w 8472"/>
                <a:gd name="connsiteY1" fmla="*/ 405316 h 40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2" h="405316">
                  <a:moveTo>
                    <a:pt x="8473" y="0"/>
                  </a:moveTo>
                  <a:lnTo>
                    <a:pt x="0" y="405316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8E769FA9-C3F0-8448-AB1F-E6454393B0C4}"/>
                </a:ext>
              </a:extLst>
            </p:cNvPr>
            <p:cNvSpPr/>
            <p:nvPr/>
          </p:nvSpPr>
          <p:spPr>
            <a:xfrm>
              <a:off x="643828" y="2653520"/>
              <a:ext cx="12932" cy="259206"/>
            </a:xfrm>
            <a:custGeom>
              <a:avLst/>
              <a:gdLst>
                <a:gd name="connsiteX0" fmla="*/ 12932 w 12932"/>
                <a:gd name="connsiteY0" fmla="*/ 0 h 259206"/>
                <a:gd name="connsiteX1" fmla="*/ 0 w 12932"/>
                <a:gd name="connsiteY1" fmla="*/ 259206 h 25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" h="259206">
                  <a:moveTo>
                    <a:pt x="12932" y="0"/>
                  </a:moveTo>
                  <a:lnTo>
                    <a:pt x="0" y="259206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F9DA42E4-6391-B84D-7076-EF21F42D1E9F}"/>
                </a:ext>
              </a:extLst>
            </p:cNvPr>
            <p:cNvSpPr/>
            <p:nvPr/>
          </p:nvSpPr>
          <p:spPr>
            <a:xfrm>
              <a:off x="643828" y="2912726"/>
              <a:ext cx="58418" cy="144548"/>
            </a:xfrm>
            <a:custGeom>
              <a:avLst/>
              <a:gdLst>
                <a:gd name="connsiteX0" fmla="*/ 0 w 58418"/>
                <a:gd name="connsiteY0" fmla="*/ 0 h 144548"/>
                <a:gd name="connsiteX1" fmla="*/ 58419 w 58418"/>
                <a:gd name="connsiteY1" fmla="*/ 144549 h 1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8" h="144548">
                  <a:moveTo>
                    <a:pt x="0" y="0"/>
                  </a:moveTo>
                  <a:lnTo>
                    <a:pt x="58419" y="144549"/>
                  </a:lnTo>
                </a:path>
              </a:pathLst>
            </a:custGeom>
            <a:ln w="1113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99" name="グループ化 298">
            <a:extLst>
              <a:ext uri="{FF2B5EF4-FFF2-40B4-BE49-F238E27FC236}">
                <a16:creationId xmlns:a16="http://schemas.microsoft.com/office/drawing/2014/main" id="{DC823B52-8052-E6B1-1000-332CF659AB11}"/>
              </a:ext>
            </a:extLst>
          </p:cNvPr>
          <p:cNvGrpSpPr/>
          <p:nvPr/>
        </p:nvGrpSpPr>
        <p:grpSpPr>
          <a:xfrm>
            <a:off x="652301" y="1937246"/>
            <a:ext cx="2858286" cy="1431434"/>
            <a:chOff x="652301" y="2026026"/>
            <a:chExt cx="2858286" cy="1431434"/>
          </a:xfrm>
        </p:grpSpPr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077B2367-BAC4-6ECC-C3D9-07F02F91E758}"/>
                </a:ext>
              </a:extLst>
            </p:cNvPr>
            <p:cNvSpPr/>
            <p:nvPr/>
          </p:nvSpPr>
          <p:spPr>
            <a:xfrm>
              <a:off x="656760" y="2653520"/>
              <a:ext cx="45486" cy="403754"/>
            </a:xfrm>
            <a:custGeom>
              <a:avLst/>
              <a:gdLst>
                <a:gd name="connsiteX0" fmla="*/ 45486 w 45486"/>
                <a:gd name="connsiteY0" fmla="*/ 403755 h 403754"/>
                <a:gd name="connsiteX1" fmla="*/ 0 w 45486"/>
                <a:gd name="connsiteY1" fmla="*/ 0 h 40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6" h="403754">
                  <a:moveTo>
                    <a:pt x="45486" y="403755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76527241-FFCB-A0B0-15EB-9C29013EF2EF}"/>
                </a:ext>
              </a:extLst>
            </p:cNvPr>
            <p:cNvSpPr/>
            <p:nvPr/>
          </p:nvSpPr>
          <p:spPr>
            <a:xfrm>
              <a:off x="1706733" y="3122411"/>
              <a:ext cx="175032" cy="316981"/>
            </a:xfrm>
            <a:custGeom>
              <a:avLst/>
              <a:gdLst>
                <a:gd name="connsiteX0" fmla="*/ 175033 w 175032"/>
                <a:gd name="connsiteY0" fmla="*/ 0 h 316981"/>
                <a:gd name="connsiteX1" fmla="*/ 0 w 175032"/>
                <a:gd name="connsiteY1" fmla="*/ 316981 h 3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032" h="316981">
                  <a:moveTo>
                    <a:pt x="175033" y="0"/>
                  </a:moveTo>
                  <a:lnTo>
                    <a:pt x="0" y="316981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175F96A8-A30E-93CF-4978-533C56A2F690}"/>
                </a:ext>
              </a:extLst>
            </p:cNvPr>
            <p:cNvSpPr/>
            <p:nvPr/>
          </p:nvSpPr>
          <p:spPr>
            <a:xfrm>
              <a:off x="2256805" y="3085827"/>
              <a:ext cx="355194" cy="36583"/>
            </a:xfrm>
            <a:custGeom>
              <a:avLst/>
              <a:gdLst>
                <a:gd name="connsiteX0" fmla="*/ 355194 w 355194"/>
                <a:gd name="connsiteY0" fmla="*/ 0 h 36583"/>
                <a:gd name="connsiteX1" fmla="*/ 0 w 355194"/>
                <a:gd name="connsiteY1" fmla="*/ 36583 h 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194" h="36583">
                  <a:moveTo>
                    <a:pt x="355194" y="0"/>
                  </a:moveTo>
                  <a:lnTo>
                    <a:pt x="0" y="3658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32B67241-6AF9-C218-DAF4-E1CDF1A2B8C3}"/>
                </a:ext>
              </a:extLst>
            </p:cNvPr>
            <p:cNvSpPr/>
            <p:nvPr/>
          </p:nvSpPr>
          <p:spPr>
            <a:xfrm>
              <a:off x="2071292" y="3438499"/>
              <a:ext cx="363223" cy="18960"/>
            </a:xfrm>
            <a:custGeom>
              <a:avLst/>
              <a:gdLst>
                <a:gd name="connsiteX0" fmla="*/ 363223 w 363223"/>
                <a:gd name="connsiteY0" fmla="*/ 0 h 18960"/>
                <a:gd name="connsiteX1" fmla="*/ 0 w 363223"/>
                <a:gd name="connsiteY1" fmla="*/ 18961 h 1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223" h="18960">
                  <a:moveTo>
                    <a:pt x="363223" y="0"/>
                  </a:moveTo>
                  <a:lnTo>
                    <a:pt x="0" y="18961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7359AF4D-5147-BF7B-EE38-471891007245}"/>
                </a:ext>
              </a:extLst>
            </p:cNvPr>
            <p:cNvSpPr/>
            <p:nvPr/>
          </p:nvSpPr>
          <p:spPr>
            <a:xfrm>
              <a:off x="2611999" y="3015561"/>
              <a:ext cx="321313" cy="70266"/>
            </a:xfrm>
            <a:custGeom>
              <a:avLst/>
              <a:gdLst>
                <a:gd name="connsiteX0" fmla="*/ 321314 w 321313"/>
                <a:gd name="connsiteY0" fmla="*/ 0 h 70266"/>
                <a:gd name="connsiteX1" fmla="*/ 0 w 321313"/>
                <a:gd name="connsiteY1" fmla="*/ 70267 h 7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13" h="70266">
                  <a:moveTo>
                    <a:pt x="321314" y="0"/>
                  </a:moveTo>
                  <a:lnTo>
                    <a:pt x="0" y="7026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FAA002DD-06E1-0CB4-3082-8FCB691C0D4C}"/>
                </a:ext>
              </a:extLst>
            </p:cNvPr>
            <p:cNvSpPr/>
            <p:nvPr/>
          </p:nvSpPr>
          <p:spPr>
            <a:xfrm>
              <a:off x="3068434" y="2914956"/>
              <a:ext cx="127316" cy="383901"/>
            </a:xfrm>
            <a:custGeom>
              <a:avLst/>
              <a:gdLst>
                <a:gd name="connsiteX0" fmla="*/ 127317 w 127316"/>
                <a:gd name="connsiteY0" fmla="*/ 0 h 383901"/>
                <a:gd name="connsiteX1" fmla="*/ 0 w 127316"/>
                <a:gd name="connsiteY1" fmla="*/ 383902 h 3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16" h="383901">
                  <a:moveTo>
                    <a:pt x="127317" y="0"/>
                  </a:moveTo>
                  <a:lnTo>
                    <a:pt x="0" y="383902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BB7A26EA-70F9-CAAB-3602-406C1008DD52}"/>
                </a:ext>
              </a:extLst>
            </p:cNvPr>
            <p:cNvSpPr/>
            <p:nvPr/>
          </p:nvSpPr>
          <p:spPr>
            <a:xfrm>
              <a:off x="3195750" y="2788922"/>
              <a:ext cx="192647" cy="126033"/>
            </a:xfrm>
            <a:custGeom>
              <a:avLst/>
              <a:gdLst>
                <a:gd name="connsiteX0" fmla="*/ 192648 w 192647"/>
                <a:gd name="connsiteY0" fmla="*/ 0 h 126033"/>
                <a:gd name="connsiteX1" fmla="*/ 0 w 192647"/>
                <a:gd name="connsiteY1" fmla="*/ 126034 h 12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647" h="126033">
                  <a:moveTo>
                    <a:pt x="192648" y="0"/>
                  </a:moveTo>
                  <a:lnTo>
                    <a:pt x="0" y="126034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7122BB70-6194-7CEA-F361-9EADA4588456}"/>
                </a:ext>
              </a:extLst>
            </p:cNvPr>
            <p:cNvSpPr/>
            <p:nvPr/>
          </p:nvSpPr>
          <p:spPr>
            <a:xfrm>
              <a:off x="3388398" y="2649504"/>
              <a:ext cx="99891" cy="139418"/>
            </a:xfrm>
            <a:custGeom>
              <a:avLst/>
              <a:gdLst>
                <a:gd name="connsiteX0" fmla="*/ 99891 w 99891"/>
                <a:gd name="connsiteY0" fmla="*/ 0 h 139418"/>
                <a:gd name="connsiteX1" fmla="*/ 0 w 99891"/>
                <a:gd name="connsiteY1" fmla="*/ 139418 h 13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891" h="139418">
                  <a:moveTo>
                    <a:pt x="99891" y="0"/>
                  </a:moveTo>
                  <a:lnTo>
                    <a:pt x="0" y="139418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5718B2BB-A05E-3B42-AB1D-C316D563EE9A}"/>
                </a:ext>
              </a:extLst>
            </p:cNvPr>
            <p:cNvSpPr/>
            <p:nvPr/>
          </p:nvSpPr>
          <p:spPr>
            <a:xfrm>
              <a:off x="3488290" y="2506071"/>
              <a:ext cx="22297" cy="143433"/>
            </a:xfrm>
            <a:custGeom>
              <a:avLst/>
              <a:gdLst>
                <a:gd name="connsiteX0" fmla="*/ 0 w 22297"/>
                <a:gd name="connsiteY0" fmla="*/ 0 h 143433"/>
                <a:gd name="connsiteX1" fmla="*/ 0 w 22297"/>
                <a:gd name="connsiteY1" fmla="*/ 143433 h 1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97" h="143433">
                  <a:moveTo>
                    <a:pt x="0" y="0"/>
                  </a:moveTo>
                  <a:lnTo>
                    <a:pt x="0" y="14343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8518BA77-C921-5CDD-2B0D-80CCDAC24679}"/>
                </a:ext>
              </a:extLst>
            </p:cNvPr>
            <p:cNvSpPr/>
            <p:nvPr/>
          </p:nvSpPr>
          <p:spPr>
            <a:xfrm>
              <a:off x="3397540" y="2362414"/>
              <a:ext cx="90749" cy="143656"/>
            </a:xfrm>
            <a:custGeom>
              <a:avLst/>
              <a:gdLst>
                <a:gd name="connsiteX0" fmla="*/ 0 w 90749"/>
                <a:gd name="connsiteY0" fmla="*/ 0 h 143656"/>
                <a:gd name="connsiteX1" fmla="*/ 90749 w 90749"/>
                <a:gd name="connsiteY1" fmla="*/ 143656 h 14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49" h="143656">
                  <a:moveTo>
                    <a:pt x="0" y="0"/>
                  </a:moveTo>
                  <a:lnTo>
                    <a:pt x="90749" y="143656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4B4735A6-9783-5267-62C1-B90450C772E6}"/>
                </a:ext>
              </a:extLst>
            </p:cNvPr>
            <p:cNvSpPr/>
            <p:nvPr/>
          </p:nvSpPr>
          <p:spPr>
            <a:xfrm>
              <a:off x="3211804" y="2237942"/>
              <a:ext cx="185735" cy="124472"/>
            </a:xfrm>
            <a:custGeom>
              <a:avLst/>
              <a:gdLst>
                <a:gd name="connsiteX0" fmla="*/ 0 w 185735"/>
                <a:gd name="connsiteY0" fmla="*/ 0 h 124472"/>
                <a:gd name="connsiteX1" fmla="*/ 185736 w 185735"/>
                <a:gd name="connsiteY1" fmla="*/ 124473 h 12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5" h="124472">
                  <a:moveTo>
                    <a:pt x="0" y="0"/>
                  </a:moveTo>
                  <a:lnTo>
                    <a:pt x="185736" y="12447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16FB9353-93CE-41A0-1BC1-7CD80A9267B6}"/>
                </a:ext>
              </a:extLst>
            </p:cNvPr>
            <p:cNvSpPr/>
            <p:nvPr/>
          </p:nvSpPr>
          <p:spPr>
            <a:xfrm>
              <a:off x="2944015" y="2130200"/>
              <a:ext cx="267789" cy="107742"/>
            </a:xfrm>
            <a:custGeom>
              <a:avLst/>
              <a:gdLst>
                <a:gd name="connsiteX0" fmla="*/ 0 w 267789"/>
                <a:gd name="connsiteY0" fmla="*/ 0 h 107742"/>
                <a:gd name="connsiteX1" fmla="*/ 267789 w 267789"/>
                <a:gd name="connsiteY1" fmla="*/ 107742 h 10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789" h="107742">
                  <a:moveTo>
                    <a:pt x="0" y="0"/>
                  </a:moveTo>
                  <a:lnTo>
                    <a:pt x="267789" y="107742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6FFB1ACB-DCE0-83AB-B38C-9F46403171D5}"/>
                </a:ext>
              </a:extLst>
            </p:cNvPr>
            <p:cNvSpPr/>
            <p:nvPr/>
          </p:nvSpPr>
          <p:spPr>
            <a:xfrm>
              <a:off x="2621143" y="2060602"/>
              <a:ext cx="322872" cy="69597"/>
            </a:xfrm>
            <a:custGeom>
              <a:avLst/>
              <a:gdLst>
                <a:gd name="connsiteX0" fmla="*/ 0 w 322872"/>
                <a:gd name="connsiteY0" fmla="*/ 0 h 69597"/>
                <a:gd name="connsiteX1" fmla="*/ 322872 w 322872"/>
                <a:gd name="connsiteY1" fmla="*/ 69598 h 6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872" h="69597">
                  <a:moveTo>
                    <a:pt x="0" y="0"/>
                  </a:moveTo>
                  <a:lnTo>
                    <a:pt x="322872" y="69598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B72FA704-0DBE-D4C6-2B9F-EBFFFBCEE4F8}"/>
                </a:ext>
              </a:extLst>
            </p:cNvPr>
            <p:cNvSpPr/>
            <p:nvPr/>
          </p:nvSpPr>
          <p:spPr>
            <a:xfrm>
              <a:off x="2275089" y="2026026"/>
              <a:ext cx="346054" cy="34575"/>
            </a:xfrm>
            <a:custGeom>
              <a:avLst/>
              <a:gdLst>
                <a:gd name="connsiteX0" fmla="*/ 0 w 346054"/>
                <a:gd name="connsiteY0" fmla="*/ 0 h 34575"/>
                <a:gd name="connsiteX1" fmla="*/ 346055 w 346054"/>
                <a:gd name="connsiteY1" fmla="*/ 34576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054" h="34575">
                  <a:moveTo>
                    <a:pt x="0" y="0"/>
                  </a:moveTo>
                  <a:lnTo>
                    <a:pt x="346055" y="34576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7B4750F8-ED66-6ED5-A9E0-032CECDCEFB6}"/>
                </a:ext>
              </a:extLst>
            </p:cNvPr>
            <p:cNvSpPr/>
            <p:nvPr/>
          </p:nvSpPr>
          <p:spPr>
            <a:xfrm>
              <a:off x="1879091" y="2026026"/>
              <a:ext cx="395997" cy="22306"/>
            </a:xfrm>
            <a:custGeom>
              <a:avLst/>
              <a:gdLst>
                <a:gd name="connsiteX0" fmla="*/ 0 w 395997"/>
                <a:gd name="connsiteY0" fmla="*/ 0 h 22306"/>
                <a:gd name="connsiteX1" fmla="*/ 395998 w 395997"/>
                <a:gd name="connsiteY1" fmla="*/ 0 h 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997" h="22306">
                  <a:moveTo>
                    <a:pt x="0" y="0"/>
                  </a:moveTo>
                  <a:lnTo>
                    <a:pt x="395998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9927B343-3845-8EEF-0B88-CBD26A4D5B47}"/>
                </a:ext>
              </a:extLst>
            </p:cNvPr>
            <p:cNvSpPr/>
            <p:nvPr/>
          </p:nvSpPr>
          <p:spPr>
            <a:xfrm>
              <a:off x="1521667" y="2026026"/>
              <a:ext cx="357423" cy="34575"/>
            </a:xfrm>
            <a:custGeom>
              <a:avLst/>
              <a:gdLst>
                <a:gd name="connsiteX0" fmla="*/ 0 w 357423"/>
                <a:gd name="connsiteY0" fmla="*/ 34576 h 34575"/>
                <a:gd name="connsiteX1" fmla="*/ 357424 w 357423"/>
                <a:gd name="connsiteY1" fmla="*/ 0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423" h="34575">
                  <a:moveTo>
                    <a:pt x="0" y="34576"/>
                  </a:moveTo>
                  <a:lnTo>
                    <a:pt x="357424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3723ABC7-36CC-B867-3FB8-220F4C9F1556}"/>
                </a:ext>
              </a:extLst>
            </p:cNvPr>
            <p:cNvSpPr/>
            <p:nvPr/>
          </p:nvSpPr>
          <p:spPr>
            <a:xfrm>
              <a:off x="1194567" y="2060602"/>
              <a:ext cx="327099" cy="73835"/>
            </a:xfrm>
            <a:custGeom>
              <a:avLst/>
              <a:gdLst>
                <a:gd name="connsiteX0" fmla="*/ 0 w 327099"/>
                <a:gd name="connsiteY0" fmla="*/ 73836 h 73835"/>
                <a:gd name="connsiteX1" fmla="*/ 327100 w 327099"/>
                <a:gd name="connsiteY1" fmla="*/ 0 h 7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099" h="73835">
                  <a:moveTo>
                    <a:pt x="0" y="73836"/>
                  </a:moveTo>
                  <a:lnTo>
                    <a:pt x="32710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887CD8B0-DC67-B8A0-5665-E2C0FD6029AB}"/>
                </a:ext>
              </a:extLst>
            </p:cNvPr>
            <p:cNvSpPr/>
            <p:nvPr/>
          </p:nvSpPr>
          <p:spPr>
            <a:xfrm>
              <a:off x="933021" y="2134438"/>
              <a:ext cx="261545" cy="103504"/>
            </a:xfrm>
            <a:custGeom>
              <a:avLst/>
              <a:gdLst>
                <a:gd name="connsiteX0" fmla="*/ 0 w 261545"/>
                <a:gd name="connsiteY0" fmla="*/ 103504 h 103504"/>
                <a:gd name="connsiteX1" fmla="*/ 261546 w 261545"/>
                <a:gd name="connsiteY1" fmla="*/ 0 h 1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545" h="103504">
                  <a:moveTo>
                    <a:pt x="0" y="103504"/>
                  </a:moveTo>
                  <a:lnTo>
                    <a:pt x="261546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029EE29E-5C2E-71A1-72EB-BF5C0BA1F05C}"/>
                </a:ext>
              </a:extLst>
            </p:cNvPr>
            <p:cNvSpPr/>
            <p:nvPr/>
          </p:nvSpPr>
          <p:spPr>
            <a:xfrm>
              <a:off x="652301" y="2362414"/>
              <a:ext cx="96992" cy="144994"/>
            </a:xfrm>
            <a:custGeom>
              <a:avLst/>
              <a:gdLst>
                <a:gd name="connsiteX0" fmla="*/ 0 w 96992"/>
                <a:gd name="connsiteY0" fmla="*/ 144995 h 144994"/>
                <a:gd name="connsiteX1" fmla="*/ 96993 w 96992"/>
                <a:gd name="connsiteY1" fmla="*/ 0 h 1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992" h="144994">
                  <a:moveTo>
                    <a:pt x="0" y="144995"/>
                  </a:moveTo>
                  <a:lnTo>
                    <a:pt x="96993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E66FBD5C-CBD5-FB5B-FA5E-83C74AB950A9}"/>
                </a:ext>
              </a:extLst>
            </p:cNvPr>
            <p:cNvSpPr/>
            <p:nvPr/>
          </p:nvSpPr>
          <p:spPr>
            <a:xfrm>
              <a:off x="656760" y="2653520"/>
              <a:ext cx="101006" cy="135402"/>
            </a:xfrm>
            <a:custGeom>
              <a:avLst/>
              <a:gdLst>
                <a:gd name="connsiteX0" fmla="*/ 101006 w 101006"/>
                <a:gd name="connsiteY0" fmla="*/ 135403 h 135402"/>
                <a:gd name="connsiteX1" fmla="*/ 0 w 101006"/>
                <a:gd name="connsiteY1" fmla="*/ 0 h 13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06" h="135402">
                  <a:moveTo>
                    <a:pt x="101006" y="135403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05DBB2B1-B204-1832-D369-28B69CE32601}"/>
                </a:ext>
              </a:extLst>
            </p:cNvPr>
            <p:cNvSpPr/>
            <p:nvPr/>
          </p:nvSpPr>
          <p:spPr>
            <a:xfrm>
              <a:off x="944839" y="2912057"/>
              <a:ext cx="263106" cy="101273"/>
            </a:xfrm>
            <a:custGeom>
              <a:avLst/>
              <a:gdLst>
                <a:gd name="connsiteX0" fmla="*/ 263107 w 263106"/>
                <a:gd name="connsiteY0" fmla="*/ 101273 h 101273"/>
                <a:gd name="connsiteX1" fmla="*/ 0 w 263106"/>
                <a:gd name="connsiteY1" fmla="*/ 0 h 10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106" h="101273">
                  <a:moveTo>
                    <a:pt x="263107" y="101273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0C2A3BFB-FE30-6E27-BD63-A7CA924E895A}"/>
                </a:ext>
              </a:extLst>
            </p:cNvPr>
            <p:cNvSpPr/>
            <p:nvPr/>
          </p:nvSpPr>
          <p:spPr>
            <a:xfrm>
              <a:off x="1207945" y="3013330"/>
              <a:ext cx="322863" cy="73166"/>
            </a:xfrm>
            <a:custGeom>
              <a:avLst/>
              <a:gdLst>
                <a:gd name="connsiteX0" fmla="*/ 322863 w 322863"/>
                <a:gd name="connsiteY0" fmla="*/ 73167 h 73166"/>
                <a:gd name="connsiteX1" fmla="*/ 0 w 322863"/>
                <a:gd name="connsiteY1" fmla="*/ 0 h 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863" h="73166">
                  <a:moveTo>
                    <a:pt x="322863" y="73167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20316A65-EF88-7386-F26F-3015C1792375}"/>
                </a:ext>
              </a:extLst>
            </p:cNvPr>
            <p:cNvSpPr/>
            <p:nvPr/>
          </p:nvSpPr>
          <p:spPr>
            <a:xfrm>
              <a:off x="1530809" y="3086496"/>
              <a:ext cx="350957" cy="35914"/>
            </a:xfrm>
            <a:custGeom>
              <a:avLst/>
              <a:gdLst>
                <a:gd name="connsiteX0" fmla="*/ 350958 w 350957"/>
                <a:gd name="connsiteY0" fmla="*/ 35914 h 35914"/>
                <a:gd name="connsiteX1" fmla="*/ 0 w 350957"/>
                <a:gd name="connsiteY1" fmla="*/ 0 h 3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957" h="35914">
                  <a:moveTo>
                    <a:pt x="350958" y="35914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1DCA7922-98B5-3A38-A76B-50374DF87EF9}"/>
                </a:ext>
              </a:extLst>
            </p:cNvPr>
            <p:cNvSpPr/>
            <p:nvPr/>
          </p:nvSpPr>
          <p:spPr>
            <a:xfrm>
              <a:off x="1366924" y="3385855"/>
              <a:ext cx="339809" cy="53536"/>
            </a:xfrm>
            <a:custGeom>
              <a:avLst/>
              <a:gdLst>
                <a:gd name="connsiteX0" fmla="*/ 0 w 339809"/>
                <a:gd name="connsiteY0" fmla="*/ 0 h 53536"/>
                <a:gd name="connsiteX1" fmla="*/ 339809 w 339809"/>
                <a:gd name="connsiteY1" fmla="*/ 53537 h 5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809" h="53536">
                  <a:moveTo>
                    <a:pt x="0" y="0"/>
                  </a:moveTo>
                  <a:lnTo>
                    <a:pt x="339809" y="5353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C9837840-D0A6-8C1A-E533-E38280C2F5F8}"/>
                </a:ext>
              </a:extLst>
            </p:cNvPr>
            <p:cNvSpPr/>
            <p:nvPr/>
          </p:nvSpPr>
          <p:spPr>
            <a:xfrm>
              <a:off x="1065020" y="3292835"/>
              <a:ext cx="301903" cy="93019"/>
            </a:xfrm>
            <a:custGeom>
              <a:avLst/>
              <a:gdLst>
                <a:gd name="connsiteX0" fmla="*/ 0 w 301903"/>
                <a:gd name="connsiteY0" fmla="*/ 0 h 93019"/>
                <a:gd name="connsiteX1" fmla="*/ 301904 w 301903"/>
                <a:gd name="connsiteY1" fmla="*/ 9302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903" h="93019">
                  <a:moveTo>
                    <a:pt x="0" y="0"/>
                  </a:moveTo>
                  <a:lnTo>
                    <a:pt x="301904" y="9302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E37F4408-33DA-9BE8-EF5D-EF6D28BAFCA6}"/>
                </a:ext>
              </a:extLst>
            </p:cNvPr>
            <p:cNvSpPr/>
            <p:nvPr/>
          </p:nvSpPr>
          <p:spPr>
            <a:xfrm>
              <a:off x="853420" y="3190893"/>
              <a:ext cx="211600" cy="101942"/>
            </a:xfrm>
            <a:custGeom>
              <a:avLst/>
              <a:gdLst>
                <a:gd name="connsiteX0" fmla="*/ 0 w 211600"/>
                <a:gd name="connsiteY0" fmla="*/ 0 h 101942"/>
                <a:gd name="connsiteX1" fmla="*/ 211600 w 211600"/>
                <a:gd name="connsiteY1" fmla="*/ 101943 h 1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00" h="101942">
                  <a:moveTo>
                    <a:pt x="0" y="0"/>
                  </a:moveTo>
                  <a:lnTo>
                    <a:pt x="211600" y="10194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616A67EF-D6A6-EBF0-C06B-DC681EA7C4F2}"/>
                </a:ext>
              </a:extLst>
            </p:cNvPr>
            <p:cNvSpPr/>
            <p:nvPr/>
          </p:nvSpPr>
          <p:spPr>
            <a:xfrm>
              <a:off x="702246" y="3057274"/>
              <a:ext cx="151173" cy="133618"/>
            </a:xfrm>
            <a:custGeom>
              <a:avLst/>
              <a:gdLst>
                <a:gd name="connsiteX0" fmla="*/ 0 w 151173"/>
                <a:gd name="connsiteY0" fmla="*/ 0 h 133618"/>
                <a:gd name="connsiteX1" fmla="*/ 151174 w 151173"/>
                <a:gd name="connsiteY1" fmla="*/ 133618 h 13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173" h="133618">
                  <a:moveTo>
                    <a:pt x="0" y="0"/>
                  </a:moveTo>
                  <a:lnTo>
                    <a:pt x="151174" y="133618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FB35DD6E-5DEB-E4D9-8552-397C494F3AF5}"/>
                </a:ext>
              </a:extLst>
            </p:cNvPr>
            <p:cNvSpPr/>
            <p:nvPr/>
          </p:nvSpPr>
          <p:spPr>
            <a:xfrm>
              <a:off x="2776106" y="3298858"/>
              <a:ext cx="292327" cy="86996"/>
            </a:xfrm>
            <a:custGeom>
              <a:avLst/>
              <a:gdLst>
                <a:gd name="connsiteX0" fmla="*/ 292327 w 292327"/>
                <a:gd name="connsiteY0" fmla="*/ 0 h 86996"/>
                <a:gd name="connsiteX1" fmla="*/ 0 w 292327"/>
                <a:gd name="connsiteY1" fmla="*/ 86997 h 8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327" h="86996">
                  <a:moveTo>
                    <a:pt x="292327" y="0"/>
                  </a:moveTo>
                  <a:lnTo>
                    <a:pt x="0" y="8699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722EA272-9557-E6A1-3172-58706D50FE63}"/>
                </a:ext>
              </a:extLst>
            </p:cNvPr>
            <p:cNvSpPr/>
            <p:nvPr/>
          </p:nvSpPr>
          <p:spPr>
            <a:xfrm>
              <a:off x="3068434" y="3182639"/>
              <a:ext cx="233897" cy="116218"/>
            </a:xfrm>
            <a:custGeom>
              <a:avLst/>
              <a:gdLst>
                <a:gd name="connsiteX0" fmla="*/ 233897 w 233897"/>
                <a:gd name="connsiteY0" fmla="*/ 0 h 116218"/>
                <a:gd name="connsiteX1" fmla="*/ 0 w 233897"/>
                <a:gd name="connsiteY1" fmla="*/ 116219 h 11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97" h="116218">
                  <a:moveTo>
                    <a:pt x="233897" y="0"/>
                  </a:moveTo>
                  <a:lnTo>
                    <a:pt x="0" y="116219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ECC14B92-4D10-D204-343E-413192E683EC}"/>
                </a:ext>
              </a:extLst>
            </p:cNvPr>
            <p:cNvSpPr/>
            <p:nvPr/>
          </p:nvSpPr>
          <p:spPr>
            <a:xfrm>
              <a:off x="3302331" y="3058390"/>
              <a:ext cx="140249" cy="124249"/>
            </a:xfrm>
            <a:custGeom>
              <a:avLst/>
              <a:gdLst>
                <a:gd name="connsiteX0" fmla="*/ 140249 w 140249"/>
                <a:gd name="connsiteY0" fmla="*/ 0 h 124249"/>
                <a:gd name="connsiteX1" fmla="*/ 0 w 140249"/>
                <a:gd name="connsiteY1" fmla="*/ 124249 h 12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49" h="124249">
                  <a:moveTo>
                    <a:pt x="140249" y="0"/>
                  </a:moveTo>
                  <a:lnTo>
                    <a:pt x="0" y="124249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9187CA95-7D19-20D2-AE79-75506F4A8D5A}"/>
                </a:ext>
              </a:extLst>
            </p:cNvPr>
            <p:cNvSpPr/>
            <p:nvPr/>
          </p:nvSpPr>
          <p:spPr>
            <a:xfrm>
              <a:off x="3442580" y="2906703"/>
              <a:ext cx="54405" cy="151686"/>
            </a:xfrm>
            <a:custGeom>
              <a:avLst/>
              <a:gdLst>
                <a:gd name="connsiteX0" fmla="*/ 54405 w 54405"/>
                <a:gd name="connsiteY0" fmla="*/ 0 h 151686"/>
                <a:gd name="connsiteX1" fmla="*/ 0 w 54405"/>
                <a:gd name="connsiteY1" fmla="*/ 151687 h 15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5" h="151686">
                  <a:moveTo>
                    <a:pt x="54405" y="0"/>
                  </a:moveTo>
                  <a:lnTo>
                    <a:pt x="0" y="15168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D22B66C5-1A59-21C1-D2A7-075399C02EE0}"/>
                </a:ext>
              </a:extLst>
            </p:cNvPr>
            <p:cNvSpPr/>
            <p:nvPr/>
          </p:nvSpPr>
          <p:spPr>
            <a:xfrm>
              <a:off x="2434516" y="3385855"/>
              <a:ext cx="341590" cy="52644"/>
            </a:xfrm>
            <a:custGeom>
              <a:avLst/>
              <a:gdLst>
                <a:gd name="connsiteX0" fmla="*/ 341591 w 341590"/>
                <a:gd name="connsiteY0" fmla="*/ 0 h 52644"/>
                <a:gd name="connsiteX1" fmla="*/ 0 w 341590"/>
                <a:gd name="connsiteY1" fmla="*/ 52644 h 5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590" h="52644">
                  <a:moveTo>
                    <a:pt x="341591" y="0"/>
                  </a:moveTo>
                  <a:lnTo>
                    <a:pt x="0" y="52644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AD187DBD-5B47-02A9-3788-5863DFB5927F}"/>
                </a:ext>
              </a:extLst>
            </p:cNvPr>
            <p:cNvSpPr/>
            <p:nvPr/>
          </p:nvSpPr>
          <p:spPr>
            <a:xfrm>
              <a:off x="2071292" y="3122411"/>
              <a:ext cx="185512" cy="335049"/>
            </a:xfrm>
            <a:custGeom>
              <a:avLst/>
              <a:gdLst>
                <a:gd name="connsiteX0" fmla="*/ 185513 w 185512"/>
                <a:gd name="connsiteY0" fmla="*/ 0 h 335049"/>
                <a:gd name="connsiteX1" fmla="*/ 0 w 185512"/>
                <a:gd name="connsiteY1" fmla="*/ 335050 h 3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512" h="335049">
                  <a:moveTo>
                    <a:pt x="185513" y="0"/>
                  </a:moveTo>
                  <a:lnTo>
                    <a:pt x="0" y="33505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9998B148-7378-2DA1-7907-C6B5D2181499}"/>
              </a:ext>
            </a:extLst>
          </p:cNvPr>
          <p:cNvSpPr/>
          <p:nvPr/>
        </p:nvSpPr>
        <p:spPr>
          <a:xfrm>
            <a:off x="266310" y="6315224"/>
            <a:ext cx="3400167" cy="396000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Overlapping unfolding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1F788-135A-0D4F-F960-E39AD5DB6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EE995B3B-3BCE-1778-3588-3522A7A2816B}"/>
              </a:ext>
            </a:extLst>
          </p:cNvPr>
          <p:cNvSpPr/>
          <p:nvPr/>
        </p:nvSpPr>
        <p:spPr>
          <a:xfrm>
            <a:off x="266311" y="1835964"/>
            <a:ext cx="8762443" cy="4591719"/>
          </a:xfrm>
          <a:prstGeom prst="rect">
            <a:avLst/>
          </a:prstGeom>
          <a:solidFill>
            <a:srgbClr val="FAFFFE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323FA435-D1A1-3C18-E68F-FFD5B956E4FF}"/>
              </a:ext>
            </a:extLst>
          </p:cNvPr>
          <p:cNvSpPr/>
          <p:nvPr/>
        </p:nvSpPr>
        <p:spPr>
          <a:xfrm>
            <a:off x="356365" y="1948216"/>
            <a:ext cx="8520424" cy="2474994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4CF38076-FFFD-47F6-176E-772F1849590E}"/>
              </a:ext>
            </a:extLst>
          </p:cNvPr>
          <p:cNvSpPr/>
          <p:nvPr/>
        </p:nvSpPr>
        <p:spPr>
          <a:xfrm>
            <a:off x="449994" y="2075593"/>
            <a:ext cx="2747398" cy="2224449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D71DAB-DAAF-C386-31BC-74F4669F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Cause of the sharp percentage drop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D659809-ADEA-E7F6-BD64-3030CB560BE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45423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ja-JP" dirty="0"/>
                  <a:t>Types of MOPUs for Archimedean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dirty="0"/>
                  <a:t>-gonal antiprisms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D659809-ADEA-E7F6-BD64-3030CB56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454237"/>
              </a:xfrm>
              <a:blipFill>
                <a:blip r:embed="rId2"/>
                <a:stretch>
                  <a:fillRect l="-1180" t="-11111" b="-30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2B5802-CD50-EA4F-4AE7-B4E23255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C068A126-8062-4441-EA4C-F5EDC4931488}"/>
                  </a:ext>
                </a:extLst>
              </p:cNvPr>
              <p:cNvSpPr txBox="1"/>
              <p:nvPr/>
            </p:nvSpPr>
            <p:spPr>
              <a:xfrm>
                <a:off x="563879" y="2163528"/>
                <a:ext cx="1258332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≥12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C068A126-8062-4441-EA4C-F5EDC4931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" y="2163528"/>
                <a:ext cx="1258332" cy="468000"/>
              </a:xfrm>
              <a:prstGeom prst="rect">
                <a:avLst/>
              </a:prstGeom>
              <a:blipFill>
                <a:blip r:embed="rId3"/>
                <a:stretch>
                  <a:fillRect t="-5000" r="-7843" b="-20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BE8485D-CAAE-A6BC-9C16-620578C41870}"/>
              </a:ext>
            </a:extLst>
          </p:cNvPr>
          <p:cNvGrpSpPr/>
          <p:nvPr/>
        </p:nvGrpSpPr>
        <p:grpSpPr>
          <a:xfrm>
            <a:off x="6147121" y="2758048"/>
            <a:ext cx="2582718" cy="1425103"/>
            <a:chOff x="6398074" y="2838704"/>
            <a:chExt cx="2582718" cy="1425103"/>
          </a:xfrm>
          <a:solidFill>
            <a:schemeClr val="bg1"/>
          </a:solidFill>
        </p:grpSpPr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FE0997-B3F7-1595-B95E-93456298BFE6}"/>
                </a:ext>
              </a:extLst>
            </p:cNvPr>
            <p:cNvSpPr/>
            <p:nvPr/>
          </p:nvSpPr>
          <p:spPr>
            <a:xfrm>
              <a:off x="7622337" y="3179795"/>
              <a:ext cx="1088832" cy="1084012"/>
            </a:xfrm>
            <a:custGeom>
              <a:avLst/>
              <a:gdLst>
                <a:gd name="connsiteX0" fmla="*/ 186963 w 1088832"/>
                <a:gd name="connsiteY0" fmla="*/ 130953 h 1084012"/>
                <a:gd name="connsiteX1" fmla="*/ 60941 w 1088832"/>
                <a:gd name="connsiteY1" fmla="*/ 287098 h 1084012"/>
                <a:gd name="connsiteX2" fmla="*/ 0 w 1088832"/>
                <a:gd name="connsiteY2" fmla="*/ 478088 h 1084012"/>
                <a:gd name="connsiteX3" fmla="*/ 12375 w 1088832"/>
                <a:gd name="connsiteY3" fmla="*/ 678130 h 1084012"/>
                <a:gd name="connsiteX4" fmla="*/ 96401 w 1088832"/>
                <a:gd name="connsiteY4" fmla="*/ 860205 h 1084012"/>
                <a:gd name="connsiteX5" fmla="*/ 240714 w 1088832"/>
                <a:gd name="connsiteY5" fmla="*/ 999731 h 1084012"/>
                <a:gd name="connsiteX6" fmla="*/ 425839 w 1088832"/>
                <a:gd name="connsiteY6" fmla="*/ 1077848 h 1084012"/>
                <a:gd name="connsiteX7" fmla="*/ 626773 w 1088832"/>
                <a:gd name="connsiteY7" fmla="*/ 1084013 h 1084012"/>
                <a:gd name="connsiteX8" fmla="*/ 816366 w 1088832"/>
                <a:gd name="connsiteY8" fmla="*/ 1017409 h 1084012"/>
                <a:gd name="connsiteX9" fmla="*/ 969031 w 1088832"/>
                <a:gd name="connsiteY9" fmla="*/ 887010 h 1084012"/>
                <a:gd name="connsiteX10" fmla="*/ 1064127 w 1088832"/>
                <a:gd name="connsiteY10" fmla="*/ 710437 h 1084012"/>
                <a:gd name="connsiteX11" fmla="*/ 1088832 w 1088832"/>
                <a:gd name="connsiteY11" fmla="*/ 511534 h 1084012"/>
                <a:gd name="connsiteX12" fmla="*/ 1039797 w 1088832"/>
                <a:gd name="connsiteY12" fmla="*/ 317166 h 1084012"/>
                <a:gd name="connsiteX13" fmla="*/ 923659 w 1088832"/>
                <a:gd name="connsiteY13" fmla="*/ 153583 h 1084012"/>
                <a:gd name="connsiteX14" fmla="*/ 756082 w 1088832"/>
                <a:gd name="connsiteY14" fmla="*/ 42878 h 1084012"/>
                <a:gd name="connsiteX15" fmla="*/ 559708 w 1088832"/>
                <a:gd name="connsiteY15" fmla="*/ 0 h 1084012"/>
                <a:gd name="connsiteX16" fmla="*/ 361061 w 1088832"/>
                <a:gd name="connsiteY16" fmla="*/ 30744 h 1084012"/>
                <a:gd name="connsiteX17" fmla="*/ 186963 w 1088832"/>
                <a:gd name="connsiteY17" fmla="*/ 130953 h 108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8832" h="1084012">
                  <a:moveTo>
                    <a:pt x="186963" y="130953"/>
                  </a:moveTo>
                  <a:lnTo>
                    <a:pt x="60941" y="287098"/>
                  </a:lnTo>
                  <a:lnTo>
                    <a:pt x="0" y="478088"/>
                  </a:lnTo>
                  <a:lnTo>
                    <a:pt x="12375" y="678130"/>
                  </a:lnTo>
                  <a:lnTo>
                    <a:pt x="96401" y="860205"/>
                  </a:lnTo>
                  <a:lnTo>
                    <a:pt x="240714" y="999731"/>
                  </a:lnTo>
                  <a:lnTo>
                    <a:pt x="425839" y="1077848"/>
                  </a:lnTo>
                  <a:lnTo>
                    <a:pt x="626773" y="1084013"/>
                  </a:lnTo>
                  <a:lnTo>
                    <a:pt x="816366" y="1017409"/>
                  </a:lnTo>
                  <a:lnTo>
                    <a:pt x="969031" y="887010"/>
                  </a:lnTo>
                  <a:lnTo>
                    <a:pt x="1064127" y="710437"/>
                  </a:lnTo>
                  <a:lnTo>
                    <a:pt x="1088832" y="511534"/>
                  </a:lnTo>
                  <a:lnTo>
                    <a:pt x="1039797" y="317166"/>
                  </a:lnTo>
                  <a:lnTo>
                    <a:pt x="923659" y="153583"/>
                  </a:lnTo>
                  <a:lnTo>
                    <a:pt x="756082" y="42878"/>
                  </a:lnTo>
                  <a:lnTo>
                    <a:pt x="559708" y="0"/>
                  </a:lnTo>
                  <a:lnTo>
                    <a:pt x="361061" y="30744"/>
                  </a:lnTo>
                  <a:lnTo>
                    <a:pt x="186963" y="130953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B1810BC-2511-967B-2066-E0828A016521}"/>
                </a:ext>
              </a:extLst>
            </p:cNvPr>
            <p:cNvSpPr/>
            <p:nvPr/>
          </p:nvSpPr>
          <p:spPr>
            <a:xfrm>
              <a:off x="8207633" y="2838704"/>
              <a:ext cx="773159" cy="770837"/>
            </a:xfrm>
            <a:custGeom>
              <a:avLst/>
              <a:gdLst>
                <a:gd name="connsiteX0" fmla="*/ 773160 w 773159"/>
                <a:gd name="connsiteY0" fmla="*/ 385419 h 770837"/>
                <a:gd name="connsiteX1" fmla="*/ 386580 w 773159"/>
                <a:gd name="connsiteY1" fmla="*/ 770838 h 770837"/>
                <a:gd name="connsiteX2" fmla="*/ 0 w 773159"/>
                <a:gd name="connsiteY2" fmla="*/ 385419 h 770837"/>
                <a:gd name="connsiteX3" fmla="*/ 386580 w 773159"/>
                <a:gd name="connsiteY3" fmla="*/ 0 h 770837"/>
                <a:gd name="connsiteX4" fmla="*/ 773160 w 773159"/>
                <a:gd name="connsiteY4" fmla="*/ 385419 h 77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159" h="770837">
                  <a:moveTo>
                    <a:pt x="773160" y="385419"/>
                  </a:moveTo>
                  <a:cubicBezTo>
                    <a:pt x="773160" y="598280"/>
                    <a:pt x="600082" y="770838"/>
                    <a:pt x="386580" y="770838"/>
                  </a:cubicBezTo>
                  <a:cubicBezTo>
                    <a:pt x="173078" y="770838"/>
                    <a:pt x="0" y="598280"/>
                    <a:pt x="0" y="385419"/>
                  </a:cubicBezTo>
                  <a:cubicBezTo>
                    <a:pt x="0" y="172558"/>
                    <a:pt x="173078" y="0"/>
                    <a:pt x="386580" y="0"/>
                  </a:cubicBezTo>
                  <a:cubicBezTo>
                    <a:pt x="600082" y="0"/>
                    <a:pt x="773160" y="172558"/>
                    <a:pt x="773160" y="385419"/>
                  </a:cubicBez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60AD56B-91BF-8CF2-C4AF-D908854FD646}"/>
                </a:ext>
              </a:extLst>
            </p:cNvPr>
            <p:cNvSpPr/>
            <p:nvPr/>
          </p:nvSpPr>
          <p:spPr>
            <a:xfrm>
              <a:off x="7635212" y="3110329"/>
              <a:ext cx="174088" cy="200420"/>
            </a:xfrm>
            <a:custGeom>
              <a:avLst/>
              <a:gdLst>
                <a:gd name="connsiteX0" fmla="*/ 174088 w 174088"/>
                <a:gd name="connsiteY0" fmla="*/ 0 h 200420"/>
                <a:gd name="connsiteX1" fmla="*/ 0 w 174088"/>
                <a:gd name="connsiteY1" fmla="*/ 100210 h 200420"/>
                <a:gd name="connsiteX2" fmla="*/ 174088 w 174088"/>
                <a:gd name="connsiteY2" fmla="*/ 200421 h 200420"/>
                <a:gd name="connsiteX3" fmla="*/ 174088 w 174088"/>
                <a:gd name="connsiteY3" fmla="*/ 0 h 20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88" h="200420">
                  <a:moveTo>
                    <a:pt x="174088" y="0"/>
                  </a:moveTo>
                  <a:lnTo>
                    <a:pt x="0" y="100210"/>
                  </a:lnTo>
                  <a:lnTo>
                    <a:pt x="174088" y="200421"/>
                  </a:lnTo>
                  <a:lnTo>
                    <a:pt x="174088" y="0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A898E91C-32A5-13D0-1FE5-6FEA10164142}"/>
                </a:ext>
              </a:extLst>
            </p:cNvPr>
            <p:cNvSpPr/>
            <p:nvPr/>
          </p:nvSpPr>
          <p:spPr>
            <a:xfrm>
              <a:off x="7809300" y="3110329"/>
              <a:ext cx="174097" cy="200420"/>
            </a:xfrm>
            <a:custGeom>
              <a:avLst/>
              <a:gdLst>
                <a:gd name="connsiteX0" fmla="*/ 0 w 174097"/>
                <a:gd name="connsiteY0" fmla="*/ 200421 h 200420"/>
                <a:gd name="connsiteX1" fmla="*/ 174097 w 174097"/>
                <a:gd name="connsiteY1" fmla="*/ 100210 h 200420"/>
                <a:gd name="connsiteX2" fmla="*/ 0 w 174097"/>
                <a:gd name="connsiteY2" fmla="*/ 0 h 200420"/>
                <a:gd name="connsiteX3" fmla="*/ 0 w 174097"/>
                <a:gd name="connsiteY3" fmla="*/ 200421 h 20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097" h="200420">
                  <a:moveTo>
                    <a:pt x="0" y="200421"/>
                  </a:moveTo>
                  <a:lnTo>
                    <a:pt x="174097" y="100210"/>
                  </a:lnTo>
                  <a:lnTo>
                    <a:pt x="0" y="0"/>
                  </a:lnTo>
                  <a:lnTo>
                    <a:pt x="0" y="200421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846C3E0-C36A-5D5C-2C92-DFF56EA43241}"/>
                </a:ext>
              </a:extLst>
            </p:cNvPr>
            <p:cNvSpPr/>
            <p:nvPr/>
          </p:nvSpPr>
          <p:spPr>
            <a:xfrm>
              <a:off x="7486906" y="3466894"/>
              <a:ext cx="196371" cy="190990"/>
            </a:xfrm>
            <a:custGeom>
              <a:avLst/>
              <a:gdLst>
                <a:gd name="connsiteX0" fmla="*/ 196372 w 196371"/>
                <a:gd name="connsiteY0" fmla="*/ 0 h 190990"/>
                <a:gd name="connsiteX1" fmla="*/ 0 w 196371"/>
                <a:gd name="connsiteY1" fmla="*/ 42876 h 190990"/>
                <a:gd name="connsiteX2" fmla="*/ 135430 w 196371"/>
                <a:gd name="connsiteY2" fmla="*/ 190990 h 190990"/>
                <a:gd name="connsiteX3" fmla="*/ 196372 w 196371"/>
                <a:gd name="connsiteY3" fmla="*/ 0 h 1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371" h="190990">
                  <a:moveTo>
                    <a:pt x="196372" y="0"/>
                  </a:moveTo>
                  <a:lnTo>
                    <a:pt x="0" y="42876"/>
                  </a:lnTo>
                  <a:lnTo>
                    <a:pt x="135430" y="190990"/>
                  </a:lnTo>
                  <a:lnTo>
                    <a:pt x="196372" y="0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36F3302-F7FE-D890-1FA3-AB6940AC8728}"/>
                </a:ext>
              </a:extLst>
            </p:cNvPr>
            <p:cNvSpPr/>
            <p:nvPr/>
          </p:nvSpPr>
          <p:spPr>
            <a:xfrm>
              <a:off x="7425966" y="3509772"/>
              <a:ext cx="196370" cy="190989"/>
            </a:xfrm>
            <a:custGeom>
              <a:avLst/>
              <a:gdLst>
                <a:gd name="connsiteX0" fmla="*/ 60941 w 196370"/>
                <a:gd name="connsiteY0" fmla="*/ 0 h 190989"/>
                <a:gd name="connsiteX1" fmla="*/ 0 w 196370"/>
                <a:gd name="connsiteY1" fmla="*/ 190989 h 190989"/>
                <a:gd name="connsiteX2" fmla="*/ 196370 w 196370"/>
                <a:gd name="connsiteY2" fmla="*/ 148113 h 190989"/>
                <a:gd name="connsiteX3" fmla="*/ 60941 w 196370"/>
                <a:gd name="connsiteY3" fmla="*/ 0 h 19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370" h="190989">
                  <a:moveTo>
                    <a:pt x="60941" y="0"/>
                  </a:moveTo>
                  <a:lnTo>
                    <a:pt x="0" y="190989"/>
                  </a:lnTo>
                  <a:lnTo>
                    <a:pt x="196370" y="148113"/>
                  </a:lnTo>
                  <a:lnTo>
                    <a:pt x="60941" y="0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159B6412-051F-AAB0-3A76-6C383CCADD02}"/>
                </a:ext>
              </a:extLst>
            </p:cNvPr>
            <p:cNvSpPr/>
            <p:nvPr/>
          </p:nvSpPr>
          <p:spPr>
            <a:xfrm>
              <a:off x="6398074" y="2903839"/>
              <a:ext cx="1088832" cy="1084017"/>
            </a:xfrm>
            <a:custGeom>
              <a:avLst/>
              <a:gdLst>
                <a:gd name="connsiteX0" fmla="*/ 1088833 w 1088832"/>
                <a:gd name="connsiteY0" fmla="*/ 605931 h 1084017"/>
                <a:gd name="connsiteX1" fmla="*/ 1076458 w 1088832"/>
                <a:gd name="connsiteY1" fmla="*/ 405890 h 1084017"/>
                <a:gd name="connsiteX2" fmla="*/ 992437 w 1088832"/>
                <a:gd name="connsiteY2" fmla="*/ 223814 h 1084017"/>
                <a:gd name="connsiteX3" fmla="*/ 848119 w 1088832"/>
                <a:gd name="connsiteY3" fmla="*/ 84294 h 1084017"/>
                <a:gd name="connsiteX4" fmla="*/ 662994 w 1088832"/>
                <a:gd name="connsiteY4" fmla="*/ 6172 h 1084017"/>
                <a:gd name="connsiteX5" fmla="*/ 462064 w 1088832"/>
                <a:gd name="connsiteY5" fmla="*/ 0 h 1084017"/>
                <a:gd name="connsiteX6" fmla="*/ 272467 w 1088832"/>
                <a:gd name="connsiteY6" fmla="*/ 66611 h 1084017"/>
                <a:gd name="connsiteX7" fmla="*/ 119807 w 1088832"/>
                <a:gd name="connsiteY7" fmla="*/ 197008 h 1084017"/>
                <a:gd name="connsiteX8" fmla="*/ 24704 w 1088832"/>
                <a:gd name="connsiteY8" fmla="*/ 373582 h 1084017"/>
                <a:gd name="connsiteX9" fmla="*/ 0 w 1088832"/>
                <a:gd name="connsiteY9" fmla="*/ 572484 h 1084017"/>
                <a:gd name="connsiteX10" fmla="*/ 49033 w 1088832"/>
                <a:gd name="connsiteY10" fmla="*/ 766853 h 1084017"/>
                <a:gd name="connsiteX11" fmla="*/ 165179 w 1088832"/>
                <a:gd name="connsiteY11" fmla="*/ 930436 h 1084017"/>
                <a:gd name="connsiteX12" fmla="*/ 332755 w 1088832"/>
                <a:gd name="connsiteY12" fmla="*/ 1041142 h 1084017"/>
                <a:gd name="connsiteX13" fmla="*/ 529125 w 1088832"/>
                <a:gd name="connsiteY13" fmla="*/ 1084018 h 1084017"/>
                <a:gd name="connsiteX14" fmla="*/ 727771 w 1088832"/>
                <a:gd name="connsiteY14" fmla="*/ 1053276 h 1084017"/>
                <a:gd name="connsiteX15" fmla="*/ 901864 w 1088832"/>
                <a:gd name="connsiteY15" fmla="*/ 953066 h 1084017"/>
                <a:gd name="connsiteX16" fmla="*/ 1027892 w 1088832"/>
                <a:gd name="connsiteY16" fmla="*/ 796921 h 1084017"/>
                <a:gd name="connsiteX17" fmla="*/ 1088833 w 1088832"/>
                <a:gd name="connsiteY17" fmla="*/ 605931 h 108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8832" h="1084017">
                  <a:moveTo>
                    <a:pt x="1088833" y="605931"/>
                  </a:moveTo>
                  <a:lnTo>
                    <a:pt x="1076458" y="405890"/>
                  </a:lnTo>
                  <a:lnTo>
                    <a:pt x="992437" y="223814"/>
                  </a:lnTo>
                  <a:lnTo>
                    <a:pt x="848119" y="84294"/>
                  </a:lnTo>
                  <a:lnTo>
                    <a:pt x="662994" y="6172"/>
                  </a:lnTo>
                  <a:lnTo>
                    <a:pt x="462064" y="0"/>
                  </a:lnTo>
                  <a:lnTo>
                    <a:pt x="272467" y="66611"/>
                  </a:lnTo>
                  <a:lnTo>
                    <a:pt x="119807" y="197008"/>
                  </a:lnTo>
                  <a:lnTo>
                    <a:pt x="24704" y="373582"/>
                  </a:lnTo>
                  <a:lnTo>
                    <a:pt x="0" y="572484"/>
                  </a:lnTo>
                  <a:lnTo>
                    <a:pt x="49033" y="766853"/>
                  </a:lnTo>
                  <a:lnTo>
                    <a:pt x="165179" y="930436"/>
                  </a:lnTo>
                  <a:lnTo>
                    <a:pt x="332755" y="1041142"/>
                  </a:lnTo>
                  <a:lnTo>
                    <a:pt x="529125" y="1084018"/>
                  </a:lnTo>
                  <a:lnTo>
                    <a:pt x="727771" y="1053276"/>
                  </a:lnTo>
                  <a:lnTo>
                    <a:pt x="901864" y="953066"/>
                  </a:lnTo>
                  <a:lnTo>
                    <a:pt x="1027892" y="796921"/>
                  </a:lnTo>
                  <a:lnTo>
                    <a:pt x="1088833" y="605931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DD0CAD44-C446-2018-E534-BF05BA5F228A}"/>
                </a:ext>
              </a:extLst>
            </p:cNvPr>
            <p:cNvSpPr/>
            <p:nvPr/>
          </p:nvSpPr>
          <p:spPr>
            <a:xfrm>
              <a:off x="7474533" y="3309729"/>
              <a:ext cx="179949" cy="200041"/>
            </a:xfrm>
            <a:custGeom>
              <a:avLst/>
              <a:gdLst>
                <a:gd name="connsiteX0" fmla="*/ 12374 w 179949"/>
                <a:gd name="connsiteY0" fmla="*/ 200041 h 200041"/>
                <a:gd name="connsiteX1" fmla="*/ 179949 w 179949"/>
                <a:gd name="connsiteY1" fmla="*/ 89337 h 200041"/>
                <a:gd name="connsiteX2" fmla="*/ 0 w 179949"/>
                <a:gd name="connsiteY2" fmla="*/ 0 h 200041"/>
                <a:gd name="connsiteX3" fmla="*/ 12374 w 179949"/>
                <a:gd name="connsiteY3" fmla="*/ 200041 h 20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49" h="200041">
                  <a:moveTo>
                    <a:pt x="12374" y="200041"/>
                  </a:moveTo>
                  <a:lnTo>
                    <a:pt x="179949" y="89337"/>
                  </a:lnTo>
                  <a:lnTo>
                    <a:pt x="0" y="0"/>
                  </a:lnTo>
                  <a:lnTo>
                    <a:pt x="12374" y="200041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850B747-DDD8-33D8-8925-BCDDD122766E}"/>
                </a:ext>
              </a:extLst>
            </p:cNvPr>
            <p:cNvSpPr/>
            <p:nvPr/>
          </p:nvSpPr>
          <p:spPr>
            <a:xfrm>
              <a:off x="7474531" y="3199024"/>
              <a:ext cx="179949" cy="200041"/>
            </a:xfrm>
            <a:custGeom>
              <a:avLst/>
              <a:gdLst>
                <a:gd name="connsiteX0" fmla="*/ 179949 w 179949"/>
                <a:gd name="connsiteY0" fmla="*/ 200041 h 200041"/>
                <a:gd name="connsiteX1" fmla="*/ 167575 w 179949"/>
                <a:gd name="connsiteY1" fmla="*/ 0 h 200041"/>
                <a:gd name="connsiteX2" fmla="*/ 0 w 179949"/>
                <a:gd name="connsiteY2" fmla="*/ 110705 h 200041"/>
                <a:gd name="connsiteX3" fmla="*/ 179949 w 179949"/>
                <a:gd name="connsiteY3" fmla="*/ 200041 h 20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49" h="200041">
                  <a:moveTo>
                    <a:pt x="179949" y="200041"/>
                  </a:moveTo>
                  <a:lnTo>
                    <a:pt x="167575" y="0"/>
                  </a:lnTo>
                  <a:lnTo>
                    <a:pt x="0" y="110705"/>
                  </a:lnTo>
                  <a:lnTo>
                    <a:pt x="179949" y="200041"/>
                  </a:lnTo>
                  <a:close/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70C233D-5ED1-C5ED-648A-A700222E9334}"/>
                </a:ext>
              </a:extLst>
            </p:cNvPr>
            <p:cNvSpPr/>
            <p:nvPr/>
          </p:nvSpPr>
          <p:spPr>
            <a:xfrm>
              <a:off x="7624926" y="3194655"/>
              <a:ext cx="29555" cy="29467"/>
            </a:xfrm>
            <a:custGeom>
              <a:avLst/>
              <a:gdLst>
                <a:gd name="connsiteX0" fmla="*/ 29556 w 29555"/>
                <a:gd name="connsiteY0" fmla="*/ 14734 h 29467"/>
                <a:gd name="connsiteX1" fmla="*/ 14778 w 29555"/>
                <a:gd name="connsiteY1" fmla="*/ 29467 h 29467"/>
                <a:gd name="connsiteX2" fmla="*/ 0 w 29555"/>
                <a:gd name="connsiteY2" fmla="*/ 14734 h 29467"/>
                <a:gd name="connsiteX3" fmla="*/ 14778 w 29555"/>
                <a:gd name="connsiteY3" fmla="*/ 0 h 29467"/>
                <a:gd name="connsiteX4" fmla="*/ 29556 w 29555"/>
                <a:gd name="connsiteY4" fmla="*/ 14734 h 2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5" h="29467">
                  <a:moveTo>
                    <a:pt x="29556" y="14734"/>
                  </a:moveTo>
                  <a:cubicBezTo>
                    <a:pt x="29556" y="22871"/>
                    <a:pt x="22940" y="29467"/>
                    <a:pt x="14778" y="29467"/>
                  </a:cubicBezTo>
                  <a:cubicBezTo>
                    <a:pt x="6616" y="29467"/>
                    <a:pt x="0" y="22871"/>
                    <a:pt x="0" y="14734"/>
                  </a:cubicBezTo>
                  <a:cubicBezTo>
                    <a:pt x="0" y="6596"/>
                    <a:pt x="6616" y="0"/>
                    <a:pt x="14778" y="0"/>
                  </a:cubicBezTo>
                  <a:cubicBezTo>
                    <a:pt x="22940" y="0"/>
                    <a:pt x="29556" y="6596"/>
                    <a:pt x="29556" y="14734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6A55F9C9-CDC7-DAD6-886E-4BE7EC29B464}"/>
                </a:ext>
              </a:extLst>
            </p:cNvPr>
            <p:cNvSpPr/>
            <p:nvPr/>
          </p:nvSpPr>
          <p:spPr>
            <a:xfrm>
              <a:off x="8476736" y="3004675"/>
              <a:ext cx="433483" cy="479662"/>
            </a:xfrm>
            <a:custGeom>
              <a:avLst/>
              <a:gdLst>
                <a:gd name="connsiteX0" fmla="*/ 433483 w 433483"/>
                <a:gd name="connsiteY0" fmla="*/ 0 h 479662"/>
                <a:gd name="connsiteX1" fmla="*/ 0 w 433483"/>
                <a:gd name="connsiteY1" fmla="*/ 249521 h 479662"/>
                <a:gd name="connsiteX2" fmla="*/ 399815 w 433483"/>
                <a:gd name="connsiteY2" fmla="*/ 479663 h 47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483" h="479662">
                  <a:moveTo>
                    <a:pt x="433483" y="0"/>
                  </a:moveTo>
                  <a:lnTo>
                    <a:pt x="0" y="249521"/>
                  </a:lnTo>
                  <a:lnTo>
                    <a:pt x="399815" y="479663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9C989B8-D066-FD47-748F-1014A6D569B9}"/>
                </a:ext>
              </a:extLst>
            </p:cNvPr>
            <p:cNvSpPr/>
            <p:nvPr/>
          </p:nvSpPr>
          <p:spPr>
            <a:xfrm>
              <a:off x="8207634" y="2952978"/>
              <a:ext cx="489156" cy="641623"/>
            </a:xfrm>
            <a:custGeom>
              <a:avLst/>
              <a:gdLst>
                <a:gd name="connsiteX0" fmla="*/ 489156 w 489156"/>
                <a:gd name="connsiteY0" fmla="*/ 641623 h 641623"/>
                <a:gd name="connsiteX1" fmla="*/ 449460 w 489156"/>
                <a:gd name="connsiteY1" fmla="*/ 0 h 641623"/>
                <a:gd name="connsiteX2" fmla="*/ 0 w 489156"/>
                <a:gd name="connsiteY2" fmla="*/ 271145 h 64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9156" h="641623">
                  <a:moveTo>
                    <a:pt x="489156" y="641623"/>
                  </a:moveTo>
                  <a:lnTo>
                    <a:pt x="449460" y="0"/>
                  </a:lnTo>
                  <a:lnTo>
                    <a:pt x="0" y="271145"/>
                  </a:lnTo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1C1E5A47-632E-C47C-33DB-BB3935E4FF22}"/>
                </a:ext>
              </a:extLst>
            </p:cNvPr>
            <p:cNvSpPr/>
            <p:nvPr/>
          </p:nvSpPr>
          <p:spPr>
            <a:xfrm>
              <a:off x="7642107" y="2863975"/>
              <a:ext cx="814196" cy="335048"/>
            </a:xfrm>
            <a:custGeom>
              <a:avLst/>
              <a:gdLst>
                <a:gd name="connsiteX0" fmla="*/ 0 w 814196"/>
                <a:gd name="connsiteY0" fmla="*/ 335049 h 335048"/>
                <a:gd name="connsiteX1" fmla="*/ 814197 w 814196"/>
                <a:gd name="connsiteY1" fmla="*/ 0 h 33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196" h="335048">
                  <a:moveTo>
                    <a:pt x="0" y="335049"/>
                  </a:moveTo>
                  <a:lnTo>
                    <a:pt x="814197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E7DA6EB2-23D7-E7DF-6D73-E1F191CEBD25}"/>
                </a:ext>
              </a:extLst>
            </p:cNvPr>
            <p:cNvSpPr/>
            <p:nvPr/>
          </p:nvSpPr>
          <p:spPr>
            <a:xfrm>
              <a:off x="7635212" y="3223410"/>
              <a:ext cx="785500" cy="345137"/>
            </a:xfrm>
            <a:custGeom>
              <a:avLst/>
              <a:gdLst>
                <a:gd name="connsiteX0" fmla="*/ 0 w 785500"/>
                <a:gd name="connsiteY0" fmla="*/ 0 h 345137"/>
                <a:gd name="connsiteX1" fmla="*/ 785501 w 785500"/>
                <a:gd name="connsiteY1" fmla="*/ 345138 h 34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500" h="345137">
                  <a:moveTo>
                    <a:pt x="0" y="0"/>
                  </a:moveTo>
                  <a:lnTo>
                    <a:pt x="785501" y="345138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1" name="グラフィックス 90">
            <a:extLst>
              <a:ext uri="{FF2B5EF4-FFF2-40B4-BE49-F238E27FC236}">
                <a16:creationId xmlns:a16="http://schemas.microsoft.com/office/drawing/2014/main" id="{E00FF8C4-F70B-C620-D48F-1E39770FC3B6}"/>
              </a:ext>
            </a:extLst>
          </p:cNvPr>
          <p:cNvGrpSpPr>
            <a:grpSpLocks noChangeAspect="1"/>
          </p:cNvGrpSpPr>
          <p:nvPr/>
        </p:nvGrpSpPr>
        <p:grpSpPr>
          <a:xfrm>
            <a:off x="3356801" y="2770689"/>
            <a:ext cx="2684645" cy="1273964"/>
            <a:chOff x="3394323" y="2312265"/>
            <a:chExt cx="2729450" cy="1295226"/>
          </a:xfrm>
          <a:solidFill>
            <a:schemeClr val="bg1"/>
          </a:solidFill>
        </p:grpSpPr>
        <p:grpSp>
          <p:nvGrpSpPr>
            <p:cNvPr id="22" name="グラフィックス 90">
              <a:extLst>
                <a:ext uri="{FF2B5EF4-FFF2-40B4-BE49-F238E27FC236}">
                  <a16:creationId xmlns:a16="http://schemas.microsoft.com/office/drawing/2014/main" id="{11BFAF5F-9663-83F3-1081-E2013F4F73EA}"/>
                </a:ext>
              </a:extLst>
            </p:cNvPr>
            <p:cNvGrpSpPr/>
            <p:nvPr/>
          </p:nvGrpSpPr>
          <p:grpSpPr>
            <a:xfrm>
              <a:off x="3394323" y="2398706"/>
              <a:ext cx="2365552" cy="1208785"/>
              <a:chOff x="3394323" y="2398706"/>
              <a:chExt cx="2365552" cy="1208785"/>
            </a:xfrm>
            <a:grpFill/>
          </p:grpSpPr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58007ECE-BE57-169D-5D53-875B46A77F5E}"/>
                  </a:ext>
                </a:extLst>
              </p:cNvPr>
              <p:cNvSpPr/>
              <p:nvPr/>
            </p:nvSpPr>
            <p:spPr>
              <a:xfrm>
                <a:off x="3394323" y="2398706"/>
                <a:ext cx="1098869" cy="1112214"/>
              </a:xfrm>
              <a:custGeom>
                <a:avLst/>
                <a:gdLst>
                  <a:gd name="connsiteX0" fmla="*/ 1098870 w 1098869"/>
                  <a:gd name="connsiteY0" fmla="*/ 459543 h 1112214"/>
                  <a:gd name="connsiteX1" fmla="*/ 1032601 w 1098869"/>
                  <a:gd name="connsiteY1" fmla="*/ 278055 h 1112214"/>
                  <a:gd name="connsiteX2" fmla="*/ 908062 w 1098869"/>
                  <a:gd name="connsiteY2" fmla="*/ 130106 h 1112214"/>
                  <a:gd name="connsiteX3" fmla="*/ 740249 w 1098869"/>
                  <a:gd name="connsiteY3" fmla="*/ 33537 h 1112214"/>
                  <a:gd name="connsiteX4" fmla="*/ 549441 w 1098869"/>
                  <a:gd name="connsiteY4" fmla="*/ 0 h 1112214"/>
                  <a:gd name="connsiteX5" fmla="*/ 358621 w 1098869"/>
                  <a:gd name="connsiteY5" fmla="*/ 33537 h 1112214"/>
                  <a:gd name="connsiteX6" fmla="*/ 190820 w 1098869"/>
                  <a:gd name="connsiteY6" fmla="*/ 130106 h 1112214"/>
                  <a:gd name="connsiteX7" fmla="*/ 66269 w 1098869"/>
                  <a:gd name="connsiteY7" fmla="*/ 278055 h 1112214"/>
                  <a:gd name="connsiteX8" fmla="*/ 0 w 1098869"/>
                  <a:gd name="connsiteY8" fmla="*/ 459543 h 1112214"/>
                  <a:gd name="connsiteX9" fmla="*/ 0 w 1098869"/>
                  <a:gd name="connsiteY9" fmla="*/ 652677 h 1112214"/>
                  <a:gd name="connsiteX10" fmla="*/ 66269 w 1098869"/>
                  <a:gd name="connsiteY10" fmla="*/ 834165 h 1112214"/>
                  <a:gd name="connsiteX11" fmla="*/ 190820 w 1098869"/>
                  <a:gd name="connsiteY11" fmla="*/ 982116 h 1112214"/>
                  <a:gd name="connsiteX12" fmla="*/ 358621 w 1098869"/>
                  <a:gd name="connsiteY12" fmla="*/ 1078687 h 1112214"/>
                  <a:gd name="connsiteX13" fmla="*/ 549441 w 1098869"/>
                  <a:gd name="connsiteY13" fmla="*/ 1112215 h 1112214"/>
                  <a:gd name="connsiteX14" fmla="*/ 740249 w 1098869"/>
                  <a:gd name="connsiteY14" fmla="*/ 1078687 h 1112214"/>
                  <a:gd name="connsiteX15" fmla="*/ 908062 w 1098869"/>
                  <a:gd name="connsiteY15" fmla="*/ 982116 h 1112214"/>
                  <a:gd name="connsiteX16" fmla="*/ 1032601 w 1098869"/>
                  <a:gd name="connsiteY16" fmla="*/ 834165 h 1112214"/>
                  <a:gd name="connsiteX17" fmla="*/ 1098870 w 1098869"/>
                  <a:gd name="connsiteY17" fmla="*/ 652677 h 111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8869" h="1112214">
                    <a:moveTo>
                      <a:pt x="1098870" y="459543"/>
                    </a:moveTo>
                    <a:lnTo>
                      <a:pt x="1032601" y="278055"/>
                    </a:lnTo>
                    <a:lnTo>
                      <a:pt x="908062" y="130106"/>
                    </a:lnTo>
                    <a:lnTo>
                      <a:pt x="740249" y="33537"/>
                    </a:lnTo>
                    <a:lnTo>
                      <a:pt x="549441" y="0"/>
                    </a:lnTo>
                    <a:lnTo>
                      <a:pt x="358621" y="33537"/>
                    </a:lnTo>
                    <a:lnTo>
                      <a:pt x="190820" y="130106"/>
                    </a:lnTo>
                    <a:lnTo>
                      <a:pt x="66269" y="278055"/>
                    </a:lnTo>
                    <a:lnTo>
                      <a:pt x="0" y="459543"/>
                    </a:lnTo>
                    <a:lnTo>
                      <a:pt x="0" y="652677"/>
                    </a:lnTo>
                    <a:lnTo>
                      <a:pt x="66269" y="834165"/>
                    </a:lnTo>
                    <a:lnTo>
                      <a:pt x="190820" y="982116"/>
                    </a:lnTo>
                    <a:lnTo>
                      <a:pt x="358621" y="1078687"/>
                    </a:lnTo>
                    <a:lnTo>
                      <a:pt x="549441" y="1112215"/>
                    </a:lnTo>
                    <a:lnTo>
                      <a:pt x="740249" y="1078687"/>
                    </a:lnTo>
                    <a:lnTo>
                      <a:pt x="908062" y="982116"/>
                    </a:lnTo>
                    <a:lnTo>
                      <a:pt x="1032601" y="834165"/>
                    </a:lnTo>
                    <a:lnTo>
                      <a:pt x="1098870" y="652677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05F6EB2E-F4C0-34BD-4995-A87534032F00}"/>
                  </a:ext>
                </a:extLst>
              </p:cNvPr>
              <p:cNvSpPr/>
              <p:nvPr/>
            </p:nvSpPr>
            <p:spPr>
              <a:xfrm>
                <a:off x="4493192" y="2858248"/>
                <a:ext cx="167801" cy="193134"/>
              </a:xfrm>
              <a:custGeom>
                <a:avLst/>
                <a:gdLst>
                  <a:gd name="connsiteX0" fmla="*/ 0 w 167801"/>
                  <a:gd name="connsiteY0" fmla="*/ 193134 h 193134"/>
                  <a:gd name="connsiteX1" fmla="*/ 167801 w 167801"/>
                  <a:gd name="connsiteY1" fmla="*/ 96567 h 193134"/>
                  <a:gd name="connsiteX2" fmla="*/ 0 w 167801"/>
                  <a:gd name="connsiteY2" fmla="*/ 0 h 19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01" h="193134">
                    <a:moveTo>
                      <a:pt x="0" y="193134"/>
                    </a:moveTo>
                    <a:lnTo>
                      <a:pt x="167801" y="965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4A3010B5-F47C-68DE-4D13-82A4E0D00275}"/>
                  </a:ext>
                </a:extLst>
              </p:cNvPr>
              <p:cNvSpPr/>
              <p:nvPr/>
            </p:nvSpPr>
            <p:spPr>
              <a:xfrm>
                <a:off x="4493192" y="2954815"/>
                <a:ext cx="167801" cy="193135"/>
              </a:xfrm>
              <a:custGeom>
                <a:avLst/>
                <a:gdLst>
                  <a:gd name="connsiteX0" fmla="*/ 0 w 167801"/>
                  <a:gd name="connsiteY0" fmla="*/ 96567 h 193135"/>
                  <a:gd name="connsiteX1" fmla="*/ 167801 w 167801"/>
                  <a:gd name="connsiteY1" fmla="*/ 193136 h 193135"/>
                  <a:gd name="connsiteX2" fmla="*/ 167801 w 167801"/>
                  <a:gd name="connsiteY2" fmla="*/ 0 h 1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01" h="193135">
                    <a:moveTo>
                      <a:pt x="0" y="96567"/>
                    </a:moveTo>
                    <a:lnTo>
                      <a:pt x="167801" y="193136"/>
                    </a:lnTo>
                    <a:lnTo>
                      <a:pt x="167801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20F6B383-BC5D-2C93-4F0B-39ECC0B15D18}"/>
                  </a:ext>
                </a:extLst>
              </p:cNvPr>
              <p:cNvSpPr/>
              <p:nvPr/>
            </p:nvSpPr>
            <p:spPr>
              <a:xfrm>
                <a:off x="4660994" y="2495273"/>
                <a:ext cx="1098881" cy="1112218"/>
              </a:xfrm>
              <a:custGeom>
                <a:avLst/>
                <a:gdLst>
                  <a:gd name="connsiteX0" fmla="*/ 0 w 1098881"/>
                  <a:gd name="connsiteY0" fmla="*/ 652678 h 1112218"/>
                  <a:gd name="connsiteX1" fmla="*/ 66281 w 1098881"/>
                  <a:gd name="connsiteY1" fmla="*/ 834161 h 1112218"/>
                  <a:gd name="connsiteX2" fmla="*/ 190820 w 1098881"/>
                  <a:gd name="connsiteY2" fmla="*/ 982120 h 1112218"/>
                  <a:gd name="connsiteX3" fmla="*/ 358621 w 1098881"/>
                  <a:gd name="connsiteY3" fmla="*/ 1078679 h 1112218"/>
                  <a:gd name="connsiteX4" fmla="*/ 549441 w 1098881"/>
                  <a:gd name="connsiteY4" fmla="*/ 1112218 h 1112218"/>
                  <a:gd name="connsiteX5" fmla="*/ 740261 w 1098881"/>
                  <a:gd name="connsiteY5" fmla="*/ 1078679 h 1112218"/>
                  <a:gd name="connsiteX6" fmla="*/ 908062 w 1098881"/>
                  <a:gd name="connsiteY6" fmla="*/ 982120 h 1112218"/>
                  <a:gd name="connsiteX7" fmla="*/ 1032613 w 1098881"/>
                  <a:gd name="connsiteY7" fmla="*/ 834161 h 1112218"/>
                  <a:gd name="connsiteX8" fmla="*/ 1098882 w 1098881"/>
                  <a:gd name="connsiteY8" fmla="*/ 652678 h 1112218"/>
                  <a:gd name="connsiteX9" fmla="*/ 1098882 w 1098881"/>
                  <a:gd name="connsiteY9" fmla="*/ 459543 h 1112218"/>
                  <a:gd name="connsiteX10" fmla="*/ 1032613 w 1098881"/>
                  <a:gd name="connsiteY10" fmla="*/ 278055 h 1112218"/>
                  <a:gd name="connsiteX11" fmla="*/ 908062 w 1098881"/>
                  <a:gd name="connsiteY11" fmla="*/ 130106 h 1112218"/>
                  <a:gd name="connsiteX12" fmla="*/ 740261 w 1098881"/>
                  <a:gd name="connsiteY12" fmla="*/ 33538 h 1112218"/>
                  <a:gd name="connsiteX13" fmla="*/ 549441 w 1098881"/>
                  <a:gd name="connsiteY13" fmla="*/ 0 h 1112218"/>
                  <a:gd name="connsiteX14" fmla="*/ 358621 w 1098881"/>
                  <a:gd name="connsiteY14" fmla="*/ 33538 h 1112218"/>
                  <a:gd name="connsiteX15" fmla="*/ 190820 w 1098881"/>
                  <a:gd name="connsiteY15" fmla="*/ 130106 h 1112218"/>
                  <a:gd name="connsiteX16" fmla="*/ 66281 w 1098881"/>
                  <a:gd name="connsiteY16" fmla="*/ 278055 h 1112218"/>
                  <a:gd name="connsiteX17" fmla="*/ 0 w 1098881"/>
                  <a:gd name="connsiteY17" fmla="*/ 459543 h 111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8881" h="1112218">
                    <a:moveTo>
                      <a:pt x="0" y="652678"/>
                    </a:moveTo>
                    <a:lnTo>
                      <a:pt x="66281" y="834161"/>
                    </a:lnTo>
                    <a:lnTo>
                      <a:pt x="190820" y="982120"/>
                    </a:lnTo>
                    <a:lnTo>
                      <a:pt x="358621" y="1078679"/>
                    </a:lnTo>
                    <a:lnTo>
                      <a:pt x="549441" y="1112218"/>
                    </a:lnTo>
                    <a:lnTo>
                      <a:pt x="740261" y="1078679"/>
                    </a:lnTo>
                    <a:lnTo>
                      <a:pt x="908062" y="982120"/>
                    </a:lnTo>
                    <a:lnTo>
                      <a:pt x="1032613" y="834161"/>
                    </a:lnTo>
                    <a:lnTo>
                      <a:pt x="1098882" y="652678"/>
                    </a:lnTo>
                    <a:lnTo>
                      <a:pt x="1098882" y="459543"/>
                    </a:lnTo>
                    <a:lnTo>
                      <a:pt x="1032613" y="278055"/>
                    </a:lnTo>
                    <a:lnTo>
                      <a:pt x="908062" y="130106"/>
                    </a:lnTo>
                    <a:lnTo>
                      <a:pt x="740261" y="33538"/>
                    </a:lnTo>
                    <a:lnTo>
                      <a:pt x="549441" y="0"/>
                    </a:lnTo>
                    <a:lnTo>
                      <a:pt x="358621" y="33538"/>
                    </a:lnTo>
                    <a:lnTo>
                      <a:pt x="190820" y="130106"/>
                    </a:lnTo>
                    <a:lnTo>
                      <a:pt x="66281" y="278055"/>
                    </a:lnTo>
                    <a:lnTo>
                      <a:pt x="0" y="45954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D1470308-4434-05BE-D5E6-B37D49AF765C}"/>
                  </a:ext>
                </a:extLst>
              </p:cNvPr>
              <p:cNvSpPr/>
              <p:nvPr/>
            </p:nvSpPr>
            <p:spPr>
              <a:xfrm>
                <a:off x="4660994" y="3329434"/>
                <a:ext cx="190819" cy="181486"/>
              </a:xfrm>
              <a:custGeom>
                <a:avLst/>
                <a:gdLst>
                  <a:gd name="connsiteX0" fmla="*/ 66269 w 190819"/>
                  <a:gd name="connsiteY0" fmla="*/ 0 h 181486"/>
                  <a:gd name="connsiteX1" fmla="*/ 0 w 190819"/>
                  <a:gd name="connsiteY1" fmla="*/ 181486 h 181486"/>
                  <a:gd name="connsiteX2" fmla="*/ 190820 w 190819"/>
                  <a:gd name="connsiteY2" fmla="*/ 147959 h 18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819" h="181486">
                    <a:moveTo>
                      <a:pt x="66269" y="0"/>
                    </a:moveTo>
                    <a:lnTo>
                      <a:pt x="0" y="181486"/>
                    </a:lnTo>
                    <a:lnTo>
                      <a:pt x="190820" y="14795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3A9B99F2-0E1C-3110-715F-BEBB134E2CF1}"/>
                  </a:ext>
                </a:extLst>
              </p:cNvPr>
              <p:cNvSpPr/>
              <p:nvPr/>
            </p:nvSpPr>
            <p:spPr>
              <a:xfrm>
                <a:off x="4536455" y="3329434"/>
                <a:ext cx="190819" cy="181498"/>
              </a:xfrm>
              <a:custGeom>
                <a:avLst/>
                <a:gdLst>
                  <a:gd name="connsiteX0" fmla="*/ 190820 w 190819"/>
                  <a:gd name="connsiteY0" fmla="*/ 0 h 181498"/>
                  <a:gd name="connsiteX1" fmla="*/ 0 w 190819"/>
                  <a:gd name="connsiteY1" fmla="*/ 33540 h 181498"/>
                  <a:gd name="connsiteX2" fmla="*/ 124539 w 190819"/>
                  <a:gd name="connsiteY2" fmla="*/ 181499 h 18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819" h="181498">
                    <a:moveTo>
                      <a:pt x="190820" y="0"/>
                    </a:moveTo>
                    <a:lnTo>
                      <a:pt x="0" y="33540"/>
                    </a:lnTo>
                    <a:lnTo>
                      <a:pt x="124539" y="18149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A7B5E1F8-9184-6E43-0FF6-91AE6C17B5AB}"/>
                  </a:ext>
                </a:extLst>
              </p:cNvPr>
              <p:cNvSpPr/>
              <p:nvPr/>
            </p:nvSpPr>
            <p:spPr>
              <a:xfrm>
                <a:off x="4536455" y="3181489"/>
                <a:ext cx="190807" cy="181484"/>
              </a:xfrm>
              <a:custGeom>
                <a:avLst/>
                <a:gdLst>
                  <a:gd name="connsiteX0" fmla="*/ 190808 w 190807"/>
                  <a:gd name="connsiteY0" fmla="*/ 147945 h 181484"/>
                  <a:gd name="connsiteX1" fmla="*/ 66269 w 190807"/>
                  <a:gd name="connsiteY1" fmla="*/ 0 h 181484"/>
                  <a:gd name="connsiteX2" fmla="*/ 0 w 190807"/>
                  <a:gd name="connsiteY2" fmla="*/ 181484 h 18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807" h="181484">
                    <a:moveTo>
                      <a:pt x="190808" y="147945"/>
                    </a:moveTo>
                    <a:lnTo>
                      <a:pt x="66269" y="0"/>
                    </a:lnTo>
                    <a:lnTo>
                      <a:pt x="0" y="18148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B715D76F-E34C-99CB-F7B4-8EE3FBB3175B}"/>
                  </a:ext>
                </a:extLst>
              </p:cNvPr>
              <p:cNvSpPr/>
              <p:nvPr/>
            </p:nvSpPr>
            <p:spPr>
              <a:xfrm>
                <a:off x="4411903" y="3181488"/>
                <a:ext cx="190820" cy="181485"/>
              </a:xfrm>
              <a:custGeom>
                <a:avLst/>
                <a:gdLst>
                  <a:gd name="connsiteX0" fmla="*/ 190820 w 190820"/>
                  <a:gd name="connsiteY0" fmla="*/ 0 h 181485"/>
                  <a:gd name="connsiteX1" fmla="*/ 0 w 190820"/>
                  <a:gd name="connsiteY1" fmla="*/ 33537 h 181485"/>
                  <a:gd name="connsiteX2" fmla="*/ 124551 w 190820"/>
                  <a:gd name="connsiteY2" fmla="*/ 181485 h 18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820" h="181485">
                    <a:moveTo>
                      <a:pt x="190820" y="0"/>
                    </a:moveTo>
                    <a:lnTo>
                      <a:pt x="0" y="33537"/>
                    </a:lnTo>
                    <a:lnTo>
                      <a:pt x="124551" y="18148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8209A00-28F9-A670-CAFC-3E4EBF8EDE4F}"/>
                </a:ext>
              </a:extLst>
            </p:cNvPr>
            <p:cNvSpPr/>
            <p:nvPr/>
          </p:nvSpPr>
          <p:spPr>
            <a:xfrm>
              <a:off x="4394776" y="3189370"/>
              <a:ext cx="59377" cy="59185"/>
            </a:xfrm>
            <a:custGeom>
              <a:avLst/>
              <a:gdLst>
                <a:gd name="connsiteX0" fmla="*/ 59378 w 59377"/>
                <a:gd name="connsiteY0" fmla="*/ 29593 h 59185"/>
                <a:gd name="connsiteX1" fmla="*/ 29689 w 59377"/>
                <a:gd name="connsiteY1" fmla="*/ 59186 h 59185"/>
                <a:gd name="connsiteX2" fmla="*/ 0 w 59377"/>
                <a:gd name="connsiteY2" fmla="*/ 29593 h 59185"/>
                <a:gd name="connsiteX3" fmla="*/ 29689 w 59377"/>
                <a:gd name="connsiteY3" fmla="*/ 0 h 59185"/>
                <a:gd name="connsiteX4" fmla="*/ 59378 w 59377"/>
                <a:gd name="connsiteY4" fmla="*/ 29593 h 5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7" h="59185">
                  <a:moveTo>
                    <a:pt x="59378" y="29593"/>
                  </a:moveTo>
                  <a:cubicBezTo>
                    <a:pt x="59378" y="45937"/>
                    <a:pt x="46085" y="59186"/>
                    <a:pt x="29689" y="59186"/>
                  </a:cubicBezTo>
                  <a:cubicBezTo>
                    <a:pt x="13292" y="59186"/>
                    <a:pt x="0" y="45937"/>
                    <a:pt x="0" y="29593"/>
                  </a:cubicBezTo>
                  <a:cubicBezTo>
                    <a:pt x="0" y="13249"/>
                    <a:pt x="13292" y="0"/>
                    <a:pt x="29689" y="0"/>
                  </a:cubicBezTo>
                  <a:cubicBezTo>
                    <a:pt x="46085" y="0"/>
                    <a:pt x="59378" y="13249"/>
                    <a:pt x="59378" y="29593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4" name="グラフィックス 90">
              <a:extLst>
                <a:ext uri="{FF2B5EF4-FFF2-40B4-BE49-F238E27FC236}">
                  <a16:creationId xmlns:a16="http://schemas.microsoft.com/office/drawing/2014/main" id="{E51F6D10-2C81-357A-EDA6-F076B1AF32E6}"/>
                </a:ext>
              </a:extLst>
            </p:cNvPr>
            <p:cNvGrpSpPr/>
            <p:nvPr/>
          </p:nvGrpSpPr>
          <p:grpSpPr>
            <a:xfrm>
              <a:off x="5329562" y="2312265"/>
              <a:ext cx="794210" cy="791644"/>
              <a:chOff x="5329562" y="2312265"/>
              <a:chExt cx="794210" cy="791644"/>
            </a:xfrm>
            <a:grpFill/>
          </p:grpSpPr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EA8BF745-4C6A-0CA0-CD50-E47FF96602B8}"/>
                  </a:ext>
                </a:extLst>
              </p:cNvPr>
              <p:cNvSpPr/>
              <p:nvPr/>
            </p:nvSpPr>
            <p:spPr>
              <a:xfrm>
                <a:off x="5329562" y="2312265"/>
                <a:ext cx="794210" cy="791644"/>
              </a:xfrm>
              <a:custGeom>
                <a:avLst/>
                <a:gdLst>
                  <a:gd name="connsiteX0" fmla="*/ 794211 w 794210"/>
                  <a:gd name="connsiteY0" fmla="*/ 395822 h 791644"/>
                  <a:gd name="connsiteX1" fmla="*/ 397105 w 794210"/>
                  <a:gd name="connsiteY1" fmla="*/ 791645 h 791644"/>
                  <a:gd name="connsiteX2" fmla="*/ 0 w 794210"/>
                  <a:gd name="connsiteY2" fmla="*/ 395822 h 791644"/>
                  <a:gd name="connsiteX3" fmla="*/ 397105 w 794210"/>
                  <a:gd name="connsiteY3" fmla="*/ 0 h 791644"/>
                  <a:gd name="connsiteX4" fmla="*/ 794211 w 794210"/>
                  <a:gd name="connsiteY4" fmla="*/ 395822 h 79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210" h="791644">
                    <a:moveTo>
                      <a:pt x="794211" y="395822"/>
                    </a:moveTo>
                    <a:cubicBezTo>
                      <a:pt x="794211" y="614429"/>
                      <a:pt x="616421" y="791645"/>
                      <a:pt x="397105" y="791645"/>
                    </a:cubicBezTo>
                    <a:cubicBezTo>
                      <a:pt x="177790" y="791645"/>
                      <a:pt x="0" y="614429"/>
                      <a:pt x="0" y="395822"/>
                    </a:cubicBezTo>
                    <a:cubicBezTo>
                      <a:pt x="0" y="177216"/>
                      <a:pt x="177790" y="0"/>
                      <a:pt x="397105" y="0"/>
                    </a:cubicBezTo>
                    <a:cubicBezTo>
                      <a:pt x="616421" y="0"/>
                      <a:pt x="794211" y="177216"/>
                      <a:pt x="794211" y="395822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A1B26F78-604D-1CA4-59E8-F727E6055F31}"/>
                  </a:ext>
                </a:extLst>
              </p:cNvPr>
              <p:cNvSpPr/>
              <p:nvPr/>
            </p:nvSpPr>
            <p:spPr>
              <a:xfrm>
                <a:off x="5601064" y="2379199"/>
                <a:ext cx="346548" cy="703221"/>
              </a:xfrm>
              <a:custGeom>
                <a:avLst/>
                <a:gdLst>
                  <a:gd name="connsiteX0" fmla="*/ 0 w 346548"/>
                  <a:gd name="connsiteY0" fmla="*/ 703222 h 703221"/>
                  <a:gd name="connsiteX1" fmla="*/ 158530 w 346548"/>
                  <a:gd name="connsiteY1" fmla="*/ 514911 h 703221"/>
                  <a:gd name="connsiteX2" fmla="*/ 346549 w 346548"/>
                  <a:gd name="connsiteY2" fmla="*/ 0 h 70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548" h="703221">
                    <a:moveTo>
                      <a:pt x="0" y="703222"/>
                    </a:moveTo>
                    <a:lnTo>
                      <a:pt x="158530" y="514911"/>
                    </a:lnTo>
                    <a:lnTo>
                      <a:pt x="346549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19B3407F-BE7C-7CF9-F10B-42F5ABA0F425}"/>
                  </a:ext>
                </a:extLst>
              </p:cNvPr>
              <p:cNvSpPr/>
              <p:nvPr/>
            </p:nvSpPr>
            <p:spPr>
              <a:xfrm>
                <a:off x="5558647" y="2561108"/>
                <a:ext cx="536610" cy="501517"/>
              </a:xfrm>
              <a:custGeom>
                <a:avLst/>
                <a:gdLst>
                  <a:gd name="connsiteX0" fmla="*/ 536611 w 536610"/>
                  <a:gd name="connsiteY0" fmla="*/ 0 h 501517"/>
                  <a:gd name="connsiteX1" fmla="*/ 0 w 536610"/>
                  <a:gd name="connsiteY1" fmla="*/ 94312 h 501517"/>
                  <a:gd name="connsiteX2" fmla="*/ 342794 w 536610"/>
                  <a:gd name="connsiteY2" fmla="*/ 501518 h 50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6610" h="501517">
                    <a:moveTo>
                      <a:pt x="536611" y="0"/>
                    </a:moveTo>
                    <a:lnTo>
                      <a:pt x="0" y="94312"/>
                    </a:lnTo>
                    <a:lnTo>
                      <a:pt x="342794" y="501518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2EB99C8E-4E3C-FFC6-E86D-970090CA5834}"/>
                </a:ext>
              </a:extLst>
            </p:cNvPr>
            <p:cNvSpPr/>
            <p:nvPr/>
          </p:nvSpPr>
          <p:spPr>
            <a:xfrm>
              <a:off x="4424465" y="2425398"/>
              <a:ext cx="1024246" cy="763971"/>
            </a:xfrm>
            <a:custGeom>
              <a:avLst/>
              <a:gdLst>
                <a:gd name="connsiteX0" fmla="*/ 0 w 1024246"/>
                <a:gd name="connsiteY0" fmla="*/ 763972 h 763971"/>
                <a:gd name="connsiteX1" fmla="*/ 1024247 w 1024246"/>
                <a:gd name="connsiteY1" fmla="*/ 0 h 76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4246" h="763971">
                  <a:moveTo>
                    <a:pt x="0" y="763972"/>
                  </a:moveTo>
                  <a:lnTo>
                    <a:pt x="1024247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A2617D1F-FC3F-A160-3702-5E459260B9FA}"/>
                </a:ext>
              </a:extLst>
            </p:cNvPr>
            <p:cNvSpPr/>
            <p:nvPr/>
          </p:nvSpPr>
          <p:spPr>
            <a:xfrm>
              <a:off x="4440133" y="3103397"/>
              <a:ext cx="1306911" cy="145158"/>
            </a:xfrm>
            <a:custGeom>
              <a:avLst/>
              <a:gdLst>
                <a:gd name="connsiteX0" fmla="*/ 0 w 1306911"/>
                <a:gd name="connsiteY0" fmla="*/ 145159 h 145158"/>
                <a:gd name="connsiteX1" fmla="*/ 1306912 w 1306911"/>
                <a:gd name="connsiteY1" fmla="*/ 0 h 1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6911" h="145158">
                  <a:moveTo>
                    <a:pt x="0" y="145159"/>
                  </a:moveTo>
                  <a:lnTo>
                    <a:pt x="1306912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8" name="グラフィックス 90">
            <a:extLst>
              <a:ext uri="{FF2B5EF4-FFF2-40B4-BE49-F238E27FC236}">
                <a16:creationId xmlns:a16="http://schemas.microsoft.com/office/drawing/2014/main" id="{1DA0899F-884E-33B1-432E-1F0445815082}"/>
              </a:ext>
            </a:extLst>
          </p:cNvPr>
          <p:cNvGrpSpPr>
            <a:grpSpLocks noChangeAspect="1"/>
          </p:cNvGrpSpPr>
          <p:nvPr/>
        </p:nvGrpSpPr>
        <p:grpSpPr>
          <a:xfrm>
            <a:off x="702522" y="2667485"/>
            <a:ext cx="2297054" cy="1437506"/>
            <a:chOff x="834371" y="2193312"/>
            <a:chExt cx="2323776" cy="1454229"/>
          </a:xfrm>
          <a:solidFill>
            <a:schemeClr val="bg1"/>
          </a:solidFill>
        </p:grpSpPr>
        <p:grpSp>
          <p:nvGrpSpPr>
            <p:cNvPr id="39" name="グラフィックス 90">
              <a:extLst>
                <a:ext uri="{FF2B5EF4-FFF2-40B4-BE49-F238E27FC236}">
                  <a16:creationId xmlns:a16="http://schemas.microsoft.com/office/drawing/2014/main" id="{590C04D6-E6A1-B43E-C96E-5F8C7EC5A84F}"/>
                </a:ext>
              </a:extLst>
            </p:cNvPr>
            <p:cNvGrpSpPr/>
            <p:nvPr/>
          </p:nvGrpSpPr>
          <p:grpSpPr>
            <a:xfrm>
              <a:off x="834371" y="2193312"/>
              <a:ext cx="2323765" cy="1454229"/>
              <a:chOff x="834371" y="2193312"/>
              <a:chExt cx="2323765" cy="1454229"/>
            </a:xfrm>
            <a:grpFill/>
          </p:grpSpPr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70E15684-6442-7BC3-DBE2-A5A1A7352FD3}"/>
                  </a:ext>
                </a:extLst>
              </p:cNvPr>
              <p:cNvSpPr/>
              <p:nvPr/>
            </p:nvSpPr>
            <p:spPr>
              <a:xfrm>
                <a:off x="1890660" y="2653146"/>
                <a:ext cx="167909" cy="193258"/>
              </a:xfrm>
              <a:custGeom>
                <a:avLst/>
                <a:gdLst>
                  <a:gd name="connsiteX0" fmla="*/ 167910 w 167909"/>
                  <a:gd name="connsiteY0" fmla="*/ 0 h 193258"/>
                  <a:gd name="connsiteX1" fmla="*/ 0 w 167909"/>
                  <a:gd name="connsiteY1" fmla="*/ 96629 h 193258"/>
                  <a:gd name="connsiteX2" fmla="*/ 167910 w 167909"/>
                  <a:gd name="connsiteY2" fmla="*/ 193259 h 19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909" h="193258">
                    <a:moveTo>
                      <a:pt x="167910" y="0"/>
                    </a:moveTo>
                    <a:lnTo>
                      <a:pt x="0" y="96629"/>
                    </a:lnTo>
                    <a:lnTo>
                      <a:pt x="167910" y="193259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7A405F68-E27D-D40D-F688-23359F0A63D2}"/>
                  </a:ext>
                </a:extLst>
              </p:cNvPr>
              <p:cNvSpPr/>
              <p:nvPr/>
            </p:nvSpPr>
            <p:spPr>
              <a:xfrm>
                <a:off x="2058570" y="2193312"/>
                <a:ext cx="1099567" cy="1112927"/>
              </a:xfrm>
              <a:custGeom>
                <a:avLst/>
                <a:gdLst>
                  <a:gd name="connsiteX0" fmla="*/ 0 w 1099567"/>
                  <a:gd name="connsiteY0" fmla="*/ 653093 h 1112927"/>
                  <a:gd name="connsiteX1" fmla="*/ 66318 w 1099567"/>
                  <a:gd name="connsiteY1" fmla="*/ 834696 h 1112927"/>
                  <a:gd name="connsiteX2" fmla="*/ 190942 w 1099567"/>
                  <a:gd name="connsiteY2" fmla="*/ 982740 h 1112927"/>
                  <a:gd name="connsiteX3" fmla="*/ 358853 w 1099567"/>
                  <a:gd name="connsiteY3" fmla="*/ 1079369 h 1112927"/>
                  <a:gd name="connsiteX4" fmla="*/ 549783 w 1099567"/>
                  <a:gd name="connsiteY4" fmla="*/ 1112927 h 1112927"/>
                  <a:gd name="connsiteX5" fmla="*/ 740726 w 1099567"/>
                  <a:gd name="connsiteY5" fmla="*/ 1079369 h 1112927"/>
                  <a:gd name="connsiteX6" fmla="*/ 908637 w 1099567"/>
                  <a:gd name="connsiteY6" fmla="*/ 982740 h 1112927"/>
                  <a:gd name="connsiteX7" fmla="*/ 1033261 w 1099567"/>
                  <a:gd name="connsiteY7" fmla="*/ 834696 h 1112927"/>
                  <a:gd name="connsiteX8" fmla="*/ 1099567 w 1099567"/>
                  <a:gd name="connsiteY8" fmla="*/ 653093 h 1112927"/>
                  <a:gd name="connsiteX9" fmla="*/ 1099567 w 1099567"/>
                  <a:gd name="connsiteY9" fmla="*/ 459834 h 1112927"/>
                  <a:gd name="connsiteX10" fmla="*/ 1033261 w 1099567"/>
                  <a:gd name="connsiteY10" fmla="*/ 278232 h 1112927"/>
                  <a:gd name="connsiteX11" fmla="*/ 908637 w 1099567"/>
                  <a:gd name="connsiteY11" fmla="*/ 130188 h 1112927"/>
                  <a:gd name="connsiteX12" fmla="*/ 740726 w 1099567"/>
                  <a:gd name="connsiteY12" fmla="*/ 33558 h 1112927"/>
                  <a:gd name="connsiteX13" fmla="*/ 549783 w 1099567"/>
                  <a:gd name="connsiteY13" fmla="*/ 0 h 1112927"/>
                  <a:gd name="connsiteX14" fmla="*/ 358853 w 1099567"/>
                  <a:gd name="connsiteY14" fmla="*/ 33558 h 1112927"/>
                  <a:gd name="connsiteX15" fmla="*/ 190942 w 1099567"/>
                  <a:gd name="connsiteY15" fmla="*/ 130188 h 1112927"/>
                  <a:gd name="connsiteX16" fmla="*/ 66318 w 1099567"/>
                  <a:gd name="connsiteY16" fmla="*/ 278232 h 1112927"/>
                  <a:gd name="connsiteX17" fmla="*/ 0 w 1099567"/>
                  <a:gd name="connsiteY17" fmla="*/ 459834 h 111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9567" h="1112927">
                    <a:moveTo>
                      <a:pt x="0" y="653093"/>
                    </a:moveTo>
                    <a:lnTo>
                      <a:pt x="66318" y="834696"/>
                    </a:lnTo>
                    <a:lnTo>
                      <a:pt x="190942" y="982740"/>
                    </a:lnTo>
                    <a:lnTo>
                      <a:pt x="358853" y="1079369"/>
                    </a:lnTo>
                    <a:lnTo>
                      <a:pt x="549783" y="1112927"/>
                    </a:lnTo>
                    <a:lnTo>
                      <a:pt x="740726" y="1079369"/>
                    </a:lnTo>
                    <a:lnTo>
                      <a:pt x="908637" y="982740"/>
                    </a:lnTo>
                    <a:lnTo>
                      <a:pt x="1033261" y="834696"/>
                    </a:lnTo>
                    <a:lnTo>
                      <a:pt x="1099567" y="653093"/>
                    </a:lnTo>
                    <a:lnTo>
                      <a:pt x="1099567" y="459834"/>
                    </a:lnTo>
                    <a:lnTo>
                      <a:pt x="1033261" y="278232"/>
                    </a:lnTo>
                    <a:lnTo>
                      <a:pt x="908637" y="130188"/>
                    </a:lnTo>
                    <a:lnTo>
                      <a:pt x="740726" y="33558"/>
                    </a:lnTo>
                    <a:lnTo>
                      <a:pt x="549783" y="0"/>
                    </a:lnTo>
                    <a:lnTo>
                      <a:pt x="358853" y="33558"/>
                    </a:lnTo>
                    <a:lnTo>
                      <a:pt x="190942" y="130188"/>
                    </a:lnTo>
                    <a:lnTo>
                      <a:pt x="66318" y="278232"/>
                    </a:lnTo>
                    <a:lnTo>
                      <a:pt x="0" y="45983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A6D342DC-9ABB-DA07-4C20-0901A7EB7800}"/>
                  </a:ext>
                </a:extLst>
              </p:cNvPr>
              <p:cNvSpPr/>
              <p:nvPr/>
            </p:nvSpPr>
            <p:spPr>
              <a:xfrm>
                <a:off x="1933945" y="2846405"/>
                <a:ext cx="190930" cy="181602"/>
              </a:xfrm>
              <a:custGeom>
                <a:avLst/>
                <a:gdLst>
                  <a:gd name="connsiteX0" fmla="*/ 124624 w 190930"/>
                  <a:gd name="connsiteY0" fmla="*/ 0 h 181602"/>
                  <a:gd name="connsiteX1" fmla="*/ 0 w 190930"/>
                  <a:gd name="connsiteY1" fmla="*/ 148044 h 181602"/>
                  <a:gd name="connsiteX2" fmla="*/ 190930 w 190930"/>
                  <a:gd name="connsiteY2" fmla="*/ 181602 h 18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930" h="181602">
                    <a:moveTo>
                      <a:pt x="124624" y="0"/>
                    </a:moveTo>
                    <a:lnTo>
                      <a:pt x="0" y="148044"/>
                    </a:lnTo>
                    <a:lnTo>
                      <a:pt x="190930" y="18160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07E4712B-D4D0-86E1-61AF-ABEB927EB4DD}"/>
                  </a:ext>
                </a:extLst>
              </p:cNvPr>
              <p:cNvSpPr/>
              <p:nvPr/>
            </p:nvSpPr>
            <p:spPr>
              <a:xfrm>
                <a:off x="1867630" y="2812846"/>
                <a:ext cx="190939" cy="181602"/>
              </a:xfrm>
              <a:custGeom>
                <a:avLst/>
                <a:gdLst>
                  <a:gd name="connsiteX0" fmla="*/ 190940 w 190939"/>
                  <a:gd name="connsiteY0" fmla="*/ 33559 h 181602"/>
                  <a:gd name="connsiteX1" fmla="*/ 0 w 190939"/>
                  <a:gd name="connsiteY1" fmla="*/ 0 h 181602"/>
                  <a:gd name="connsiteX2" fmla="*/ 66316 w 190939"/>
                  <a:gd name="connsiteY2" fmla="*/ 181602 h 18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939" h="181602">
                    <a:moveTo>
                      <a:pt x="190940" y="33559"/>
                    </a:moveTo>
                    <a:lnTo>
                      <a:pt x="0" y="0"/>
                    </a:lnTo>
                    <a:lnTo>
                      <a:pt x="66316" y="18160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19422C34-4A1D-F7BD-8A63-CB772A995AD5}"/>
                  </a:ext>
                </a:extLst>
              </p:cNvPr>
              <p:cNvSpPr/>
              <p:nvPr/>
            </p:nvSpPr>
            <p:spPr>
              <a:xfrm>
                <a:off x="834371" y="2534613"/>
                <a:ext cx="1099574" cy="1112927"/>
              </a:xfrm>
              <a:custGeom>
                <a:avLst/>
                <a:gdLst>
                  <a:gd name="connsiteX0" fmla="*/ 1033260 w 1099574"/>
                  <a:gd name="connsiteY0" fmla="*/ 278232 h 1112927"/>
                  <a:gd name="connsiteX1" fmla="*/ 908633 w 1099574"/>
                  <a:gd name="connsiteY1" fmla="*/ 130187 h 1112927"/>
                  <a:gd name="connsiteX2" fmla="*/ 740725 w 1099574"/>
                  <a:gd name="connsiteY2" fmla="*/ 33559 h 1112927"/>
                  <a:gd name="connsiteX3" fmla="*/ 549786 w 1099574"/>
                  <a:gd name="connsiteY3" fmla="*/ 0 h 1112927"/>
                  <a:gd name="connsiteX4" fmla="*/ 358847 w 1099574"/>
                  <a:gd name="connsiteY4" fmla="*/ 33559 h 1112927"/>
                  <a:gd name="connsiteX5" fmla="*/ 190939 w 1099574"/>
                  <a:gd name="connsiteY5" fmla="*/ 130187 h 1112927"/>
                  <a:gd name="connsiteX6" fmla="*/ 66312 w 1099574"/>
                  <a:gd name="connsiteY6" fmla="*/ 278232 h 1112927"/>
                  <a:gd name="connsiteX7" fmla="*/ 0 w 1099574"/>
                  <a:gd name="connsiteY7" fmla="*/ 459835 h 1112927"/>
                  <a:gd name="connsiteX8" fmla="*/ 0 w 1099574"/>
                  <a:gd name="connsiteY8" fmla="*/ 653093 h 1112927"/>
                  <a:gd name="connsiteX9" fmla="*/ 66312 w 1099574"/>
                  <a:gd name="connsiteY9" fmla="*/ 834700 h 1112927"/>
                  <a:gd name="connsiteX10" fmla="*/ 190939 w 1099574"/>
                  <a:gd name="connsiteY10" fmla="*/ 982744 h 1112927"/>
                  <a:gd name="connsiteX11" fmla="*/ 358847 w 1099574"/>
                  <a:gd name="connsiteY11" fmla="*/ 1079364 h 1112927"/>
                  <a:gd name="connsiteX12" fmla="*/ 549786 w 1099574"/>
                  <a:gd name="connsiteY12" fmla="*/ 1112928 h 1112927"/>
                  <a:gd name="connsiteX13" fmla="*/ 740725 w 1099574"/>
                  <a:gd name="connsiteY13" fmla="*/ 1079364 h 1112927"/>
                  <a:gd name="connsiteX14" fmla="*/ 908633 w 1099574"/>
                  <a:gd name="connsiteY14" fmla="*/ 982744 h 1112927"/>
                  <a:gd name="connsiteX15" fmla="*/ 1033260 w 1099574"/>
                  <a:gd name="connsiteY15" fmla="*/ 834700 h 1112927"/>
                  <a:gd name="connsiteX16" fmla="*/ 1099574 w 1099574"/>
                  <a:gd name="connsiteY16" fmla="*/ 653093 h 1112927"/>
                  <a:gd name="connsiteX17" fmla="*/ 1099574 w 1099574"/>
                  <a:gd name="connsiteY17" fmla="*/ 459835 h 111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9574" h="1112927">
                    <a:moveTo>
                      <a:pt x="1033260" y="278232"/>
                    </a:moveTo>
                    <a:lnTo>
                      <a:pt x="908633" y="130187"/>
                    </a:lnTo>
                    <a:lnTo>
                      <a:pt x="740725" y="33559"/>
                    </a:lnTo>
                    <a:lnTo>
                      <a:pt x="549786" y="0"/>
                    </a:lnTo>
                    <a:lnTo>
                      <a:pt x="358847" y="33559"/>
                    </a:lnTo>
                    <a:lnTo>
                      <a:pt x="190939" y="130187"/>
                    </a:lnTo>
                    <a:lnTo>
                      <a:pt x="66312" y="278232"/>
                    </a:lnTo>
                    <a:lnTo>
                      <a:pt x="0" y="459835"/>
                    </a:lnTo>
                    <a:lnTo>
                      <a:pt x="0" y="653093"/>
                    </a:lnTo>
                    <a:lnTo>
                      <a:pt x="66312" y="834700"/>
                    </a:lnTo>
                    <a:lnTo>
                      <a:pt x="190939" y="982744"/>
                    </a:lnTo>
                    <a:lnTo>
                      <a:pt x="358847" y="1079364"/>
                    </a:lnTo>
                    <a:lnTo>
                      <a:pt x="549786" y="1112928"/>
                    </a:lnTo>
                    <a:lnTo>
                      <a:pt x="740725" y="1079364"/>
                    </a:lnTo>
                    <a:lnTo>
                      <a:pt x="908633" y="982744"/>
                    </a:lnTo>
                    <a:lnTo>
                      <a:pt x="1033260" y="834700"/>
                    </a:lnTo>
                    <a:lnTo>
                      <a:pt x="1099574" y="653093"/>
                    </a:lnTo>
                    <a:lnTo>
                      <a:pt x="1099574" y="45983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281CA260-5E4C-243B-1C3D-FA04F1B471C0}"/>
                  </a:ext>
                </a:extLst>
              </p:cNvPr>
              <p:cNvSpPr/>
              <p:nvPr/>
            </p:nvSpPr>
            <p:spPr>
              <a:xfrm>
                <a:off x="1575095" y="2471544"/>
                <a:ext cx="167908" cy="193257"/>
              </a:xfrm>
              <a:custGeom>
                <a:avLst/>
                <a:gdLst>
                  <a:gd name="connsiteX0" fmla="*/ 167908 w 167908"/>
                  <a:gd name="connsiteY0" fmla="*/ 193258 h 193257"/>
                  <a:gd name="connsiteX1" fmla="*/ 167908 w 167908"/>
                  <a:gd name="connsiteY1" fmla="*/ 0 h 193257"/>
                  <a:gd name="connsiteX2" fmla="*/ 0 w 167908"/>
                  <a:gd name="connsiteY2" fmla="*/ 96628 h 19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908" h="193257">
                    <a:moveTo>
                      <a:pt x="167908" y="193258"/>
                    </a:moveTo>
                    <a:lnTo>
                      <a:pt x="167908" y="0"/>
                    </a:lnTo>
                    <a:lnTo>
                      <a:pt x="0" y="96628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19ADD9A4-7033-2471-33FF-7C0E5F16281B}"/>
                  </a:ext>
                </a:extLst>
              </p:cNvPr>
              <p:cNvSpPr/>
              <p:nvPr/>
            </p:nvSpPr>
            <p:spPr>
              <a:xfrm>
                <a:off x="1743003" y="2471544"/>
                <a:ext cx="167910" cy="193257"/>
              </a:xfrm>
              <a:custGeom>
                <a:avLst/>
                <a:gdLst>
                  <a:gd name="connsiteX0" fmla="*/ 0 w 167910"/>
                  <a:gd name="connsiteY0" fmla="*/ 193258 h 193257"/>
                  <a:gd name="connsiteX1" fmla="*/ 167911 w 167910"/>
                  <a:gd name="connsiteY1" fmla="*/ 96628 h 193257"/>
                  <a:gd name="connsiteX2" fmla="*/ 0 w 167910"/>
                  <a:gd name="connsiteY2" fmla="*/ 0 h 19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910" h="193257">
                    <a:moveTo>
                      <a:pt x="0" y="193258"/>
                    </a:moveTo>
                    <a:lnTo>
                      <a:pt x="167911" y="966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6F9D83A0-FD8F-B165-7CA8-C24ACE872391}"/>
                  </a:ext>
                </a:extLst>
              </p:cNvPr>
              <p:cNvSpPr/>
              <p:nvPr/>
            </p:nvSpPr>
            <p:spPr>
              <a:xfrm>
                <a:off x="1743004" y="2568172"/>
                <a:ext cx="167909" cy="193258"/>
              </a:xfrm>
              <a:custGeom>
                <a:avLst/>
                <a:gdLst>
                  <a:gd name="connsiteX0" fmla="*/ 0 w 167909"/>
                  <a:gd name="connsiteY0" fmla="*/ 96629 h 193258"/>
                  <a:gd name="connsiteX1" fmla="*/ 167910 w 167909"/>
                  <a:gd name="connsiteY1" fmla="*/ 193259 h 193258"/>
                  <a:gd name="connsiteX2" fmla="*/ 167910 w 167909"/>
                  <a:gd name="connsiteY2" fmla="*/ 0 h 19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909" h="193258">
                    <a:moveTo>
                      <a:pt x="0" y="96629"/>
                    </a:moveTo>
                    <a:lnTo>
                      <a:pt x="167910" y="193259"/>
                    </a:lnTo>
                    <a:lnTo>
                      <a:pt x="16791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EA77E88-F616-6F8C-ACBF-40B21BF767AE}"/>
                </a:ext>
              </a:extLst>
            </p:cNvPr>
            <p:cNvSpPr/>
            <p:nvPr/>
          </p:nvSpPr>
          <p:spPr>
            <a:xfrm>
              <a:off x="1882176" y="2727507"/>
              <a:ext cx="44681" cy="44536"/>
            </a:xfrm>
            <a:custGeom>
              <a:avLst/>
              <a:gdLst>
                <a:gd name="connsiteX0" fmla="*/ 44681 w 44681"/>
                <a:gd name="connsiteY0" fmla="*/ 22268 h 44536"/>
                <a:gd name="connsiteX1" fmla="*/ 22341 w 44681"/>
                <a:gd name="connsiteY1" fmla="*/ 44537 h 44536"/>
                <a:gd name="connsiteX2" fmla="*/ 0 w 44681"/>
                <a:gd name="connsiteY2" fmla="*/ 22268 h 44536"/>
                <a:gd name="connsiteX3" fmla="*/ 22341 w 44681"/>
                <a:gd name="connsiteY3" fmla="*/ 0 h 44536"/>
                <a:gd name="connsiteX4" fmla="*/ 44681 w 44681"/>
                <a:gd name="connsiteY4" fmla="*/ 22268 h 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81" h="44536">
                  <a:moveTo>
                    <a:pt x="44681" y="22268"/>
                  </a:moveTo>
                  <a:cubicBezTo>
                    <a:pt x="44681" y="34567"/>
                    <a:pt x="34679" y="44537"/>
                    <a:pt x="22341" y="44537"/>
                  </a:cubicBezTo>
                  <a:cubicBezTo>
                    <a:pt x="10002" y="44537"/>
                    <a:pt x="0" y="34567"/>
                    <a:pt x="0" y="22268"/>
                  </a:cubicBezTo>
                  <a:cubicBezTo>
                    <a:pt x="0" y="9970"/>
                    <a:pt x="10002" y="0"/>
                    <a:pt x="22341" y="0"/>
                  </a:cubicBezTo>
                  <a:cubicBezTo>
                    <a:pt x="34679" y="0"/>
                    <a:pt x="44681" y="9970"/>
                    <a:pt x="44681" y="22268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1" name="グラフィックス 90">
              <a:extLst>
                <a:ext uri="{FF2B5EF4-FFF2-40B4-BE49-F238E27FC236}">
                  <a16:creationId xmlns:a16="http://schemas.microsoft.com/office/drawing/2014/main" id="{D1106B58-135E-B5C3-0F17-FF5769D6EC03}"/>
                </a:ext>
              </a:extLst>
            </p:cNvPr>
            <p:cNvGrpSpPr/>
            <p:nvPr/>
          </p:nvGrpSpPr>
          <p:grpSpPr>
            <a:xfrm>
              <a:off x="2341762" y="2833793"/>
              <a:ext cx="816386" cy="813748"/>
              <a:chOff x="2341762" y="2833793"/>
              <a:chExt cx="816386" cy="813748"/>
            </a:xfrm>
            <a:grpFill/>
          </p:grpSpPr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38BD78CC-4996-635B-5048-2A9CAC9271FE}"/>
                  </a:ext>
                </a:extLst>
              </p:cNvPr>
              <p:cNvSpPr/>
              <p:nvPr/>
            </p:nvSpPr>
            <p:spPr>
              <a:xfrm>
                <a:off x="2341762" y="2833793"/>
                <a:ext cx="816386" cy="813748"/>
              </a:xfrm>
              <a:custGeom>
                <a:avLst/>
                <a:gdLst>
                  <a:gd name="connsiteX0" fmla="*/ 816386 w 816386"/>
                  <a:gd name="connsiteY0" fmla="*/ 406874 h 813748"/>
                  <a:gd name="connsiteX1" fmla="*/ 408193 w 816386"/>
                  <a:gd name="connsiteY1" fmla="*/ 813748 h 813748"/>
                  <a:gd name="connsiteX2" fmla="*/ 0 w 816386"/>
                  <a:gd name="connsiteY2" fmla="*/ 406874 h 813748"/>
                  <a:gd name="connsiteX3" fmla="*/ 408193 w 816386"/>
                  <a:gd name="connsiteY3" fmla="*/ 0 h 813748"/>
                  <a:gd name="connsiteX4" fmla="*/ 816386 w 816386"/>
                  <a:gd name="connsiteY4" fmla="*/ 406874 h 81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6386" h="813748">
                    <a:moveTo>
                      <a:pt x="816386" y="406874"/>
                    </a:moveTo>
                    <a:cubicBezTo>
                      <a:pt x="816386" y="631585"/>
                      <a:pt x="633632" y="813748"/>
                      <a:pt x="408193" y="813748"/>
                    </a:cubicBezTo>
                    <a:cubicBezTo>
                      <a:pt x="182754" y="813748"/>
                      <a:pt x="0" y="631585"/>
                      <a:pt x="0" y="406874"/>
                    </a:cubicBezTo>
                    <a:cubicBezTo>
                      <a:pt x="0" y="182164"/>
                      <a:pt x="182754" y="0"/>
                      <a:pt x="408193" y="0"/>
                    </a:cubicBezTo>
                    <a:cubicBezTo>
                      <a:pt x="633632" y="0"/>
                      <a:pt x="816386" y="182164"/>
                      <a:pt x="816386" y="406874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BA2C6AC5-4075-BC7B-C824-9A033DE4CD95}"/>
                  </a:ext>
                </a:extLst>
              </p:cNvPr>
              <p:cNvSpPr/>
              <p:nvPr/>
            </p:nvSpPr>
            <p:spPr>
              <a:xfrm>
                <a:off x="2496878" y="2938259"/>
                <a:ext cx="525480" cy="604810"/>
              </a:xfrm>
              <a:custGeom>
                <a:avLst/>
                <a:gdLst>
                  <a:gd name="connsiteX0" fmla="*/ 525480 w 525480"/>
                  <a:gd name="connsiteY0" fmla="*/ 0 h 604810"/>
                  <a:gd name="connsiteX1" fmla="*/ 0 w 525480"/>
                  <a:gd name="connsiteY1" fmla="*/ 302408 h 604810"/>
                  <a:gd name="connsiteX2" fmla="*/ 525480 w 525480"/>
                  <a:gd name="connsiteY2" fmla="*/ 604811 h 60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480" h="604810">
                    <a:moveTo>
                      <a:pt x="525480" y="0"/>
                    </a:moveTo>
                    <a:lnTo>
                      <a:pt x="0" y="302408"/>
                    </a:lnTo>
                    <a:lnTo>
                      <a:pt x="525480" y="604811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084EC8BE-DEE0-506C-BF5B-EE7864FF3E7D}"/>
                  </a:ext>
                </a:extLst>
              </p:cNvPr>
              <p:cNvSpPr/>
              <p:nvPr/>
            </p:nvSpPr>
            <p:spPr>
              <a:xfrm>
                <a:off x="2350579" y="2850950"/>
                <a:ext cx="516331" cy="602668"/>
              </a:xfrm>
              <a:custGeom>
                <a:avLst/>
                <a:gdLst>
                  <a:gd name="connsiteX0" fmla="*/ 0 w 516331"/>
                  <a:gd name="connsiteY0" fmla="*/ 305524 h 602668"/>
                  <a:gd name="connsiteX1" fmla="*/ 516331 w 516331"/>
                  <a:gd name="connsiteY1" fmla="*/ 602669 h 602668"/>
                  <a:gd name="connsiteX2" fmla="*/ 516331 w 516331"/>
                  <a:gd name="connsiteY2" fmla="*/ 0 h 60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331" h="602668">
                    <a:moveTo>
                      <a:pt x="0" y="305524"/>
                    </a:moveTo>
                    <a:lnTo>
                      <a:pt x="516331" y="602669"/>
                    </a:lnTo>
                    <a:lnTo>
                      <a:pt x="516331" y="0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5C678AF8-C91C-82EE-6474-5CE9FC5E6A1B}"/>
                </a:ext>
              </a:extLst>
            </p:cNvPr>
            <p:cNvSpPr/>
            <p:nvPr/>
          </p:nvSpPr>
          <p:spPr>
            <a:xfrm>
              <a:off x="1890660" y="2767122"/>
              <a:ext cx="511449" cy="686496"/>
            </a:xfrm>
            <a:custGeom>
              <a:avLst/>
              <a:gdLst>
                <a:gd name="connsiteX0" fmla="*/ 0 w 511449"/>
                <a:gd name="connsiteY0" fmla="*/ 0 h 686496"/>
                <a:gd name="connsiteX1" fmla="*/ 511449 w 511449"/>
                <a:gd name="connsiteY1" fmla="*/ 686497 h 6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449" h="686496">
                  <a:moveTo>
                    <a:pt x="0" y="0"/>
                  </a:moveTo>
                  <a:lnTo>
                    <a:pt x="511449" y="686497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EF4D100-9166-D987-AC0F-20B1D57CC22E}"/>
                </a:ext>
              </a:extLst>
            </p:cNvPr>
            <p:cNvSpPr/>
            <p:nvPr/>
          </p:nvSpPr>
          <p:spPr>
            <a:xfrm>
              <a:off x="1916271" y="2730869"/>
              <a:ext cx="865497" cy="104141"/>
            </a:xfrm>
            <a:custGeom>
              <a:avLst/>
              <a:gdLst>
                <a:gd name="connsiteX0" fmla="*/ 0 w 865497"/>
                <a:gd name="connsiteY0" fmla="*/ 0 h 104141"/>
                <a:gd name="connsiteX1" fmla="*/ 865497 w 865497"/>
                <a:gd name="connsiteY1" fmla="*/ 104142 h 1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5497" h="104141">
                  <a:moveTo>
                    <a:pt x="0" y="0"/>
                  </a:moveTo>
                  <a:lnTo>
                    <a:pt x="865497" y="104142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7A4F82A-A3C0-728E-9CEF-EC673A9E7486}"/>
                  </a:ext>
                </a:extLst>
              </p:cNvPr>
              <p:cNvSpPr txBox="1"/>
              <p:nvPr/>
            </p:nvSpPr>
            <p:spPr>
              <a:xfrm>
                <a:off x="3441990" y="2163307"/>
                <a:ext cx="1258332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≥17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7A4F82A-A3C0-728E-9CEF-EC673A9E7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90" y="2163307"/>
                <a:ext cx="1258332" cy="468000"/>
              </a:xfrm>
              <a:prstGeom prst="rect">
                <a:avLst/>
              </a:prstGeom>
              <a:blipFill>
                <a:blip r:embed="rId4"/>
                <a:stretch>
                  <a:fillRect t="-5000" r="-7843" b="-20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グラフィックス 88">
            <a:extLst>
              <a:ext uri="{FF2B5EF4-FFF2-40B4-BE49-F238E27FC236}">
                <a16:creationId xmlns:a16="http://schemas.microsoft.com/office/drawing/2014/main" id="{21996613-418C-166B-B3E0-2FC5B8C72A78}"/>
              </a:ext>
            </a:extLst>
          </p:cNvPr>
          <p:cNvGrpSpPr>
            <a:grpSpLocks noChangeAspect="1"/>
          </p:cNvGrpSpPr>
          <p:nvPr/>
        </p:nvGrpSpPr>
        <p:grpSpPr>
          <a:xfrm>
            <a:off x="6131355" y="4686673"/>
            <a:ext cx="1324041" cy="1537200"/>
            <a:chOff x="5260310" y="4453845"/>
            <a:chExt cx="1013629" cy="1176814"/>
          </a:xfrm>
          <a:solidFill>
            <a:schemeClr val="bg1"/>
          </a:solidFill>
        </p:grpSpPr>
        <p:grpSp>
          <p:nvGrpSpPr>
            <p:cNvPr id="59" name="グラフィックス 88">
              <a:extLst>
                <a:ext uri="{FF2B5EF4-FFF2-40B4-BE49-F238E27FC236}">
                  <a16:creationId xmlns:a16="http://schemas.microsoft.com/office/drawing/2014/main" id="{2CBEA74D-EB97-C7EB-5EAB-A01B0EACF837}"/>
                </a:ext>
              </a:extLst>
            </p:cNvPr>
            <p:cNvGrpSpPr/>
            <p:nvPr/>
          </p:nvGrpSpPr>
          <p:grpSpPr>
            <a:xfrm>
              <a:off x="5260310" y="4453845"/>
              <a:ext cx="941818" cy="1108074"/>
              <a:chOff x="5260310" y="4453845"/>
              <a:chExt cx="941818" cy="1108074"/>
            </a:xfrm>
            <a:grpFill/>
          </p:grpSpPr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555DE8A4-3B6D-C737-98C4-B0C4219C2546}"/>
                  </a:ext>
                </a:extLst>
              </p:cNvPr>
              <p:cNvSpPr/>
              <p:nvPr/>
            </p:nvSpPr>
            <p:spPr>
              <a:xfrm>
                <a:off x="5750944" y="4472594"/>
                <a:ext cx="143822" cy="165421"/>
              </a:xfrm>
              <a:custGeom>
                <a:avLst/>
                <a:gdLst>
                  <a:gd name="connsiteX0" fmla="*/ 143823 w 143822"/>
                  <a:gd name="connsiteY0" fmla="*/ 0 h 165421"/>
                  <a:gd name="connsiteX1" fmla="*/ 0 w 143822"/>
                  <a:gd name="connsiteY1" fmla="*/ 82711 h 165421"/>
                  <a:gd name="connsiteX2" fmla="*/ 143823 w 143822"/>
                  <a:gd name="connsiteY2" fmla="*/ 165421 h 16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22" h="165421">
                    <a:moveTo>
                      <a:pt x="143823" y="0"/>
                    </a:moveTo>
                    <a:lnTo>
                      <a:pt x="0" y="82711"/>
                    </a:lnTo>
                    <a:lnTo>
                      <a:pt x="143823" y="16542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59CEF3E1-8831-80F1-6B09-9404BE92B3A7}"/>
                  </a:ext>
                </a:extLst>
              </p:cNvPr>
              <p:cNvSpPr/>
              <p:nvPr/>
            </p:nvSpPr>
            <p:spPr>
              <a:xfrm>
                <a:off x="5894767" y="4472594"/>
                <a:ext cx="143814" cy="165421"/>
              </a:xfrm>
              <a:custGeom>
                <a:avLst/>
                <a:gdLst>
                  <a:gd name="connsiteX0" fmla="*/ 0 w 143814"/>
                  <a:gd name="connsiteY0" fmla="*/ 165421 h 165421"/>
                  <a:gd name="connsiteX1" fmla="*/ 143814 w 143814"/>
                  <a:gd name="connsiteY1" fmla="*/ 82711 h 165421"/>
                  <a:gd name="connsiteX2" fmla="*/ 0 w 143814"/>
                  <a:gd name="connsiteY2" fmla="*/ 0 h 16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14" h="165421">
                    <a:moveTo>
                      <a:pt x="0" y="165421"/>
                    </a:moveTo>
                    <a:lnTo>
                      <a:pt x="143814" y="827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FA2C3645-BC83-A466-E5FF-B2FCEE9A56EF}"/>
                  </a:ext>
                </a:extLst>
              </p:cNvPr>
              <p:cNvSpPr/>
              <p:nvPr/>
            </p:nvSpPr>
            <p:spPr>
              <a:xfrm>
                <a:off x="5894767" y="4555305"/>
                <a:ext cx="143814" cy="165422"/>
              </a:xfrm>
              <a:custGeom>
                <a:avLst/>
                <a:gdLst>
                  <a:gd name="connsiteX0" fmla="*/ 0 w 143814"/>
                  <a:gd name="connsiteY0" fmla="*/ 82711 h 165422"/>
                  <a:gd name="connsiteX1" fmla="*/ 143814 w 143814"/>
                  <a:gd name="connsiteY1" fmla="*/ 165422 h 165422"/>
                  <a:gd name="connsiteX2" fmla="*/ 143814 w 143814"/>
                  <a:gd name="connsiteY2" fmla="*/ 0 h 16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14" h="165422">
                    <a:moveTo>
                      <a:pt x="0" y="82711"/>
                    </a:moveTo>
                    <a:lnTo>
                      <a:pt x="143814" y="165422"/>
                    </a:lnTo>
                    <a:lnTo>
                      <a:pt x="143814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フリーフォーム 69">
                <a:extLst>
                  <a:ext uri="{FF2B5EF4-FFF2-40B4-BE49-F238E27FC236}">
                    <a16:creationId xmlns:a16="http://schemas.microsoft.com/office/drawing/2014/main" id="{22E2B7E4-5897-4FE9-F837-F0D7A71FA236}"/>
                  </a:ext>
                </a:extLst>
              </p:cNvPr>
              <p:cNvSpPr/>
              <p:nvPr/>
            </p:nvSpPr>
            <p:spPr>
              <a:xfrm>
                <a:off x="5260310" y="4609292"/>
                <a:ext cx="941818" cy="952627"/>
              </a:xfrm>
              <a:custGeom>
                <a:avLst/>
                <a:gdLst>
                  <a:gd name="connsiteX0" fmla="*/ 634457 w 941818"/>
                  <a:gd name="connsiteY0" fmla="*/ 28725 h 952627"/>
                  <a:gd name="connsiteX1" fmla="*/ 470909 w 941818"/>
                  <a:gd name="connsiteY1" fmla="*/ 0 h 952627"/>
                  <a:gd name="connsiteX2" fmla="*/ 307361 w 941818"/>
                  <a:gd name="connsiteY2" fmla="*/ 28725 h 952627"/>
                  <a:gd name="connsiteX3" fmla="*/ 163548 w 941818"/>
                  <a:gd name="connsiteY3" fmla="*/ 111436 h 952627"/>
                  <a:gd name="connsiteX4" fmla="*/ 56804 w 941818"/>
                  <a:gd name="connsiteY4" fmla="*/ 238156 h 952627"/>
                  <a:gd name="connsiteX5" fmla="*/ 0 w 941818"/>
                  <a:gd name="connsiteY5" fmla="*/ 393602 h 952627"/>
                  <a:gd name="connsiteX6" fmla="*/ 0 w 941818"/>
                  <a:gd name="connsiteY6" fmla="*/ 559023 h 952627"/>
                  <a:gd name="connsiteX7" fmla="*/ 56804 w 941818"/>
                  <a:gd name="connsiteY7" fmla="*/ 714471 h 952627"/>
                  <a:gd name="connsiteX8" fmla="*/ 163548 w 941818"/>
                  <a:gd name="connsiteY8" fmla="*/ 841187 h 952627"/>
                  <a:gd name="connsiteX9" fmla="*/ 307361 w 941818"/>
                  <a:gd name="connsiteY9" fmla="*/ 923895 h 952627"/>
                  <a:gd name="connsiteX10" fmla="*/ 470909 w 941818"/>
                  <a:gd name="connsiteY10" fmla="*/ 952628 h 952627"/>
                  <a:gd name="connsiteX11" fmla="*/ 634457 w 941818"/>
                  <a:gd name="connsiteY11" fmla="*/ 923895 h 952627"/>
                  <a:gd name="connsiteX12" fmla="*/ 778271 w 941818"/>
                  <a:gd name="connsiteY12" fmla="*/ 841187 h 952627"/>
                  <a:gd name="connsiteX13" fmla="*/ 885014 w 941818"/>
                  <a:gd name="connsiteY13" fmla="*/ 714471 h 952627"/>
                  <a:gd name="connsiteX14" fmla="*/ 941819 w 941818"/>
                  <a:gd name="connsiteY14" fmla="*/ 559023 h 952627"/>
                  <a:gd name="connsiteX15" fmla="*/ 941819 w 941818"/>
                  <a:gd name="connsiteY15" fmla="*/ 393602 h 952627"/>
                  <a:gd name="connsiteX16" fmla="*/ 885014 w 941818"/>
                  <a:gd name="connsiteY16" fmla="*/ 238156 h 952627"/>
                  <a:gd name="connsiteX17" fmla="*/ 778271 w 941818"/>
                  <a:gd name="connsiteY17" fmla="*/ 111436 h 95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1818" h="952627">
                    <a:moveTo>
                      <a:pt x="634457" y="28725"/>
                    </a:moveTo>
                    <a:lnTo>
                      <a:pt x="470909" y="0"/>
                    </a:lnTo>
                    <a:lnTo>
                      <a:pt x="307361" y="28725"/>
                    </a:lnTo>
                    <a:lnTo>
                      <a:pt x="163548" y="111436"/>
                    </a:lnTo>
                    <a:lnTo>
                      <a:pt x="56804" y="238156"/>
                    </a:lnTo>
                    <a:lnTo>
                      <a:pt x="0" y="393602"/>
                    </a:lnTo>
                    <a:lnTo>
                      <a:pt x="0" y="559023"/>
                    </a:lnTo>
                    <a:lnTo>
                      <a:pt x="56804" y="714471"/>
                    </a:lnTo>
                    <a:lnTo>
                      <a:pt x="163548" y="841187"/>
                    </a:lnTo>
                    <a:lnTo>
                      <a:pt x="307361" y="923895"/>
                    </a:lnTo>
                    <a:lnTo>
                      <a:pt x="470909" y="952628"/>
                    </a:lnTo>
                    <a:lnTo>
                      <a:pt x="634457" y="923895"/>
                    </a:lnTo>
                    <a:lnTo>
                      <a:pt x="778271" y="841187"/>
                    </a:lnTo>
                    <a:lnTo>
                      <a:pt x="885014" y="714471"/>
                    </a:lnTo>
                    <a:lnTo>
                      <a:pt x="941819" y="559023"/>
                    </a:lnTo>
                    <a:lnTo>
                      <a:pt x="941819" y="393602"/>
                    </a:lnTo>
                    <a:lnTo>
                      <a:pt x="885014" y="238156"/>
                    </a:lnTo>
                    <a:lnTo>
                      <a:pt x="778271" y="11143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 70">
                <a:extLst>
                  <a:ext uri="{FF2B5EF4-FFF2-40B4-BE49-F238E27FC236}">
                    <a16:creationId xmlns:a16="http://schemas.microsoft.com/office/drawing/2014/main" id="{7B1D67ED-98D6-88AA-BA7A-DF98701447EE}"/>
                  </a:ext>
                </a:extLst>
              </p:cNvPr>
              <p:cNvSpPr/>
              <p:nvPr/>
            </p:nvSpPr>
            <p:spPr>
              <a:xfrm>
                <a:off x="5567672" y="4482570"/>
                <a:ext cx="163547" cy="155445"/>
              </a:xfrm>
              <a:custGeom>
                <a:avLst/>
                <a:gdLst>
                  <a:gd name="connsiteX0" fmla="*/ 163548 w 163547"/>
                  <a:gd name="connsiteY0" fmla="*/ 126721 h 155445"/>
                  <a:gd name="connsiteX1" fmla="*/ 56804 w 163547"/>
                  <a:gd name="connsiteY1" fmla="*/ 0 h 155445"/>
                  <a:gd name="connsiteX2" fmla="*/ 0 w 163547"/>
                  <a:gd name="connsiteY2" fmla="*/ 155446 h 1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547" h="155445">
                    <a:moveTo>
                      <a:pt x="163548" y="126721"/>
                    </a:moveTo>
                    <a:lnTo>
                      <a:pt x="56804" y="0"/>
                    </a:lnTo>
                    <a:lnTo>
                      <a:pt x="0" y="15544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フリーフォーム 71">
                <a:extLst>
                  <a:ext uri="{FF2B5EF4-FFF2-40B4-BE49-F238E27FC236}">
                    <a16:creationId xmlns:a16="http://schemas.microsoft.com/office/drawing/2014/main" id="{FF5CDA32-8F7D-1576-DFDE-7D8D1609E68D}"/>
                  </a:ext>
                </a:extLst>
              </p:cNvPr>
              <p:cNvSpPr/>
              <p:nvPr/>
            </p:nvSpPr>
            <p:spPr>
              <a:xfrm>
                <a:off x="5624476" y="4453845"/>
                <a:ext cx="163537" cy="155445"/>
              </a:xfrm>
              <a:custGeom>
                <a:avLst/>
                <a:gdLst>
                  <a:gd name="connsiteX0" fmla="*/ 106744 w 163537"/>
                  <a:gd name="connsiteY0" fmla="*/ 155446 h 155445"/>
                  <a:gd name="connsiteX1" fmla="*/ 163538 w 163537"/>
                  <a:gd name="connsiteY1" fmla="*/ 0 h 155445"/>
                  <a:gd name="connsiteX2" fmla="*/ 0 w 163537"/>
                  <a:gd name="connsiteY2" fmla="*/ 28725 h 1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537" h="155445">
                    <a:moveTo>
                      <a:pt x="106744" y="155446"/>
                    </a:moveTo>
                    <a:lnTo>
                      <a:pt x="163538" y="0"/>
                    </a:lnTo>
                    <a:lnTo>
                      <a:pt x="0" y="2872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E538743-81E1-C65D-50D6-D99875BA79C0}"/>
                </a:ext>
              </a:extLst>
            </p:cNvPr>
            <p:cNvSpPr/>
            <p:nvPr/>
          </p:nvSpPr>
          <p:spPr>
            <a:xfrm>
              <a:off x="5737074" y="4541488"/>
              <a:ext cx="27741" cy="27633"/>
            </a:xfrm>
            <a:custGeom>
              <a:avLst/>
              <a:gdLst>
                <a:gd name="connsiteX0" fmla="*/ 27741 w 27741"/>
                <a:gd name="connsiteY0" fmla="*/ 13817 h 27633"/>
                <a:gd name="connsiteX1" fmla="*/ 13871 w 27741"/>
                <a:gd name="connsiteY1" fmla="*/ 27634 h 27633"/>
                <a:gd name="connsiteX2" fmla="*/ 0 w 27741"/>
                <a:gd name="connsiteY2" fmla="*/ 13817 h 27633"/>
                <a:gd name="connsiteX3" fmla="*/ 13871 w 27741"/>
                <a:gd name="connsiteY3" fmla="*/ 0 h 27633"/>
                <a:gd name="connsiteX4" fmla="*/ 27741 w 27741"/>
                <a:gd name="connsiteY4" fmla="*/ 13817 h 2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1" h="27633">
                  <a:moveTo>
                    <a:pt x="27741" y="13817"/>
                  </a:moveTo>
                  <a:cubicBezTo>
                    <a:pt x="27741" y="21448"/>
                    <a:pt x="21531" y="27634"/>
                    <a:pt x="13871" y="27634"/>
                  </a:cubicBezTo>
                  <a:cubicBezTo>
                    <a:pt x="6210" y="27634"/>
                    <a:pt x="0" y="21448"/>
                    <a:pt x="0" y="13817"/>
                  </a:cubicBezTo>
                  <a:cubicBezTo>
                    <a:pt x="0" y="6186"/>
                    <a:pt x="6210" y="0"/>
                    <a:pt x="13871" y="0"/>
                  </a:cubicBezTo>
                  <a:cubicBezTo>
                    <a:pt x="21531" y="0"/>
                    <a:pt x="27741" y="6186"/>
                    <a:pt x="27741" y="13817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61" name="グラフィックス 88">
              <a:extLst>
                <a:ext uri="{FF2B5EF4-FFF2-40B4-BE49-F238E27FC236}">
                  <a16:creationId xmlns:a16="http://schemas.microsoft.com/office/drawing/2014/main" id="{4946E55D-D77E-CB01-1950-CCCDA360086E}"/>
                </a:ext>
              </a:extLst>
            </p:cNvPr>
            <p:cNvGrpSpPr/>
            <p:nvPr/>
          </p:nvGrpSpPr>
          <p:grpSpPr>
            <a:xfrm>
              <a:off x="5764820" y="5123513"/>
              <a:ext cx="509119" cy="507146"/>
              <a:chOff x="5764820" y="5123513"/>
              <a:chExt cx="509119" cy="507146"/>
            </a:xfrm>
            <a:grpFill/>
          </p:grpSpPr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D2ADCFF7-BF9D-62C9-0B2B-54EBEC60999D}"/>
                  </a:ext>
                </a:extLst>
              </p:cNvPr>
              <p:cNvSpPr/>
              <p:nvPr/>
            </p:nvSpPr>
            <p:spPr>
              <a:xfrm>
                <a:off x="5764820" y="5123513"/>
                <a:ext cx="509119" cy="507140"/>
              </a:xfrm>
              <a:custGeom>
                <a:avLst/>
                <a:gdLst>
                  <a:gd name="connsiteX0" fmla="*/ 509119 w 509119"/>
                  <a:gd name="connsiteY0" fmla="*/ 253570 h 507140"/>
                  <a:gd name="connsiteX1" fmla="*/ 254560 w 509119"/>
                  <a:gd name="connsiteY1" fmla="*/ 507141 h 507140"/>
                  <a:gd name="connsiteX2" fmla="*/ 0 w 509119"/>
                  <a:gd name="connsiteY2" fmla="*/ 253570 h 507140"/>
                  <a:gd name="connsiteX3" fmla="*/ 254560 w 509119"/>
                  <a:gd name="connsiteY3" fmla="*/ 0 h 507140"/>
                  <a:gd name="connsiteX4" fmla="*/ 509119 w 509119"/>
                  <a:gd name="connsiteY4" fmla="*/ 253570 h 50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119" h="507140">
                    <a:moveTo>
                      <a:pt x="509119" y="253570"/>
                    </a:moveTo>
                    <a:cubicBezTo>
                      <a:pt x="509119" y="393613"/>
                      <a:pt x="395149" y="507141"/>
                      <a:pt x="254560" y="507141"/>
                    </a:cubicBezTo>
                    <a:cubicBezTo>
                      <a:pt x="113970" y="507141"/>
                      <a:pt x="0" y="393613"/>
                      <a:pt x="0" y="253570"/>
                    </a:cubicBezTo>
                    <a:cubicBezTo>
                      <a:pt x="0" y="113527"/>
                      <a:pt x="113970" y="0"/>
                      <a:pt x="254560" y="0"/>
                    </a:cubicBezTo>
                    <a:cubicBezTo>
                      <a:pt x="395149" y="0"/>
                      <a:pt x="509119" y="113527"/>
                      <a:pt x="509119" y="253570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EE3E967C-A24C-060A-FFF3-5217AA2DDB4D}"/>
                  </a:ext>
                </a:extLst>
              </p:cNvPr>
              <p:cNvSpPr/>
              <p:nvPr/>
            </p:nvSpPr>
            <p:spPr>
              <a:xfrm>
                <a:off x="6019380" y="5250318"/>
                <a:ext cx="220428" cy="253538"/>
              </a:xfrm>
              <a:custGeom>
                <a:avLst/>
                <a:gdLst>
                  <a:gd name="connsiteX0" fmla="*/ 220428 w 220428"/>
                  <a:gd name="connsiteY0" fmla="*/ 0 h 253538"/>
                  <a:gd name="connsiteX1" fmla="*/ 0 w 220428"/>
                  <a:gd name="connsiteY1" fmla="*/ 126765 h 253538"/>
                  <a:gd name="connsiteX2" fmla="*/ 220428 w 220428"/>
                  <a:gd name="connsiteY2" fmla="*/ 253539 h 25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428" h="253538">
                    <a:moveTo>
                      <a:pt x="220428" y="0"/>
                    </a:moveTo>
                    <a:lnTo>
                      <a:pt x="0" y="126765"/>
                    </a:lnTo>
                    <a:lnTo>
                      <a:pt x="220428" y="253539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D29212CB-2873-0F81-B5E0-9EDA0187371C}"/>
                  </a:ext>
                </a:extLst>
              </p:cNvPr>
              <p:cNvSpPr/>
              <p:nvPr/>
            </p:nvSpPr>
            <p:spPr>
              <a:xfrm>
                <a:off x="6019380" y="5172894"/>
                <a:ext cx="150800" cy="457765"/>
              </a:xfrm>
              <a:custGeom>
                <a:avLst/>
                <a:gdLst>
                  <a:gd name="connsiteX0" fmla="*/ 0 w 150800"/>
                  <a:gd name="connsiteY0" fmla="*/ 457765 h 457765"/>
                  <a:gd name="connsiteX1" fmla="*/ 150801 w 150800"/>
                  <a:gd name="connsiteY1" fmla="*/ 0 h 45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800" h="457765">
                    <a:moveTo>
                      <a:pt x="0" y="457765"/>
                    </a:moveTo>
                    <a:lnTo>
                      <a:pt x="150801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7008F0D-3BF1-FE48-93D7-7EA827B58181}"/>
                </a:ext>
              </a:extLst>
            </p:cNvPr>
            <p:cNvSpPr/>
            <p:nvPr/>
          </p:nvSpPr>
          <p:spPr>
            <a:xfrm>
              <a:off x="5763777" y="4550054"/>
              <a:ext cx="443254" cy="655716"/>
            </a:xfrm>
            <a:custGeom>
              <a:avLst/>
              <a:gdLst>
                <a:gd name="connsiteX0" fmla="*/ 443254 w 443254"/>
                <a:gd name="connsiteY0" fmla="*/ 655717 h 655716"/>
                <a:gd name="connsiteX1" fmla="*/ 0 w 443254"/>
                <a:gd name="connsiteY1" fmla="*/ 0 h 65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3254" h="655716">
                  <a:moveTo>
                    <a:pt x="443254" y="655717"/>
                  </a:moveTo>
                  <a:lnTo>
                    <a:pt x="0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5ACD31D-E647-5AB5-79AB-CD3369E3A471}"/>
                </a:ext>
              </a:extLst>
            </p:cNvPr>
            <p:cNvSpPr/>
            <p:nvPr/>
          </p:nvSpPr>
          <p:spPr>
            <a:xfrm>
              <a:off x="5737522" y="4558827"/>
              <a:ext cx="28587" cy="838995"/>
            </a:xfrm>
            <a:custGeom>
              <a:avLst/>
              <a:gdLst>
                <a:gd name="connsiteX0" fmla="*/ 28588 w 28587"/>
                <a:gd name="connsiteY0" fmla="*/ 838995 h 838995"/>
                <a:gd name="connsiteX1" fmla="*/ 0 w 28587"/>
                <a:gd name="connsiteY1" fmla="*/ 0 h 8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87" h="838995">
                  <a:moveTo>
                    <a:pt x="28588" y="838995"/>
                  </a:moveTo>
                  <a:lnTo>
                    <a:pt x="0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77" name="グラフィックス 88">
            <a:extLst>
              <a:ext uri="{FF2B5EF4-FFF2-40B4-BE49-F238E27FC236}">
                <a16:creationId xmlns:a16="http://schemas.microsoft.com/office/drawing/2014/main" id="{903858EB-A052-F123-B35B-55DCF45A421F}"/>
              </a:ext>
            </a:extLst>
          </p:cNvPr>
          <p:cNvGrpSpPr>
            <a:grpSpLocks noChangeAspect="1"/>
          </p:cNvGrpSpPr>
          <p:nvPr/>
        </p:nvGrpSpPr>
        <p:grpSpPr>
          <a:xfrm>
            <a:off x="3436451" y="4686673"/>
            <a:ext cx="2457968" cy="1537200"/>
            <a:chOff x="3018896" y="4419475"/>
            <a:chExt cx="1991627" cy="1245553"/>
          </a:xfrm>
          <a:solidFill>
            <a:schemeClr val="bg1"/>
          </a:solidFill>
        </p:grpSpPr>
        <p:grpSp>
          <p:nvGrpSpPr>
            <p:cNvPr id="178" name="グラフィックス 88">
              <a:extLst>
                <a:ext uri="{FF2B5EF4-FFF2-40B4-BE49-F238E27FC236}">
                  <a16:creationId xmlns:a16="http://schemas.microsoft.com/office/drawing/2014/main" id="{CDADF690-8658-39A6-C984-02DEBCA8A1D6}"/>
                </a:ext>
              </a:extLst>
            </p:cNvPr>
            <p:cNvGrpSpPr/>
            <p:nvPr/>
          </p:nvGrpSpPr>
          <p:grpSpPr>
            <a:xfrm>
              <a:off x="3018896" y="4419475"/>
              <a:ext cx="1991627" cy="1245549"/>
              <a:chOff x="3018896" y="4419475"/>
              <a:chExt cx="1991627" cy="1245549"/>
            </a:xfrm>
            <a:grpFill/>
          </p:grpSpPr>
          <p:sp>
            <p:nvSpPr>
              <p:cNvPr id="186" name="フリーフォーム 185">
                <a:extLst>
                  <a:ext uri="{FF2B5EF4-FFF2-40B4-BE49-F238E27FC236}">
                    <a16:creationId xmlns:a16="http://schemas.microsoft.com/office/drawing/2014/main" id="{07453038-8105-D996-5636-1DA6B27BD0C3}"/>
                  </a:ext>
                </a:extLst>
              </p:cNvPr>
              <p:cNvSpPr/>
              <p:nvPr/>
            </p:nvSpPr>
            <p:spPr>
              <a:xfrm>
                <a:off x="3924207" y="4813326"/>
                <a:ext cx="143908" cy="165525"/>
              </a:xfrm>
              <a:custGeom>
                <a:avLst/>
                <a:gdLst>
                  <a:gd name="connsiteX0" fmla="*/ 143909 w 143908"/>
                  <a:gd name="connsiteY0" fmla="*/ 0 h 165525"/>
                  <a:gd name="connsiteX1" fmla="*/ 0 w 143908"/>
                  <a:gd name="connsiteY1" fmla="*/ 82763 h 165525"/>
                  <a:gd name="connsiteX2" fmla="*/ 143909 w 143908"/>
                  <a:gd name="connsiteY2" fmla="*/ 165526 h 16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908" h="165525">
                    <a:moveTo>
                      <a:pt x="143909" y="0"/>
                    </a:moveTo>
                    <a:lnTo>
                      <a:pt x="0" y="82763"/>
                    </a:lnTo>
                    <a:lnTo>
                      <a:pt x="143909" y="165526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7" name="フリーフォーム 186">
                <a:extLst>
                  <a:ext uri="{FF2B5EF4-FFF2-40B4-BE49-F238E27FC236}">
                    <a16:creationId xmlns:a16="http://schemas.microsoft.com/office/drawing/2014/main" id="{E087E4A6-6E7B-7570-CD07-092D31125566}"/>
                  </a:ext>
                </a:extLst>
              </p:cNvPr>
              <p:cNvSpPr/>
              <p:nvPr/>
            </p:nvSpPr>
            <p:spPr>
              <a:xfrm>
                <a:off x="4068116" y="4419475"/>
                <a:ext cx="942408" cy="953227"/>
              </a:xfrm>
              <a:custGeom>
                <a:avLst/>
                <a:gdLst>
                  <a:gd name="connsiteX0" fmla="*/ 0 w 942408"/>
                  <a:gd name="connsiteY0" fmla="*/ 559376 h 953227"/>
                  <a:gd name="connsiteX1" fmla="*/ 56842 w 942408"/>
                  <a:gd name="connsiteY1" fmla="*/ 714920 h 953227"/>
                  <a:gd name="connsiteX2" fmla="*/ 163652 w 942408"/>
                  <a:gd name="connsiteY2" fmla="*/ 841721 h 953227"/>
                  <a:gd name="connsiteX3" fmla="*/ 307561 w 942408"/>
                  <a:gd name="connsiteY3" fmla="*/ 924485 h 953227"/>
                  <a:gd name="connsiteX4" fmla="*/ 471204 w 942408"/>
                  <a:gd name="connsiteY4" fmla="*/ 953227 h 953227"/>
                  <a:gd name="connsiteX5" fmla="*/ 634857 w 942408"/>
                  <a:gd name="connsiteY5" fmla="*/ 924485 h 953227"/>
                  <a:gd name="connsiteX6" fmla="*/ 778766 w 942408"/>
                  <a:gd name="connsiteY6" fmla="*/ 841721 h 953227"/>
                  <a:gd name="connsiteX7" fmla="*/ 885576 w 942408"/>
                  <a:gd name="connsiteY7" fmla="*/ 714920 h 953227"/>
                  <a:gd name="connsiteX8" fmla="*/ 942408 w 942408"/>
                  <a:gd name="connsiteY8" fmla="*/ 559376 h 953227"/>
                  <a:gd name="connsiteX9" fmla="*/ 942408 w 942408"/>
                  <a:gd name="connsiteY9" fmla="*/ 393851 h 953227"/>
                  <a:gd name="connsiteX10" fmla="*/ 885576 w 942408"/>
                  <a:gd name="connsiteY10" fmla="*/ 238306 h 953227"/>
                  <a:gd name="connsiteX11" fmla="*/ 778766 w 942408"/>
                  <a:gd name="connsiteY11" fmla="*/ 111506 h 953227"/>
                  <a:gd name="connsiteX12" fmla="*/ 634857 w 942408"/>
                  <a:gd name="connsiteY12" fmla="*/ 28743 h 953227"/>
                  <a:gd name="connsiteX13" fmla="*/ 471204 w 942408"/>
                  <a:gd name="connsiteY13" fmla="*/ 0 h 953227"/>
                  <a:gd name="connsiteX14" fmla="*/ 307561 w 942408"/>
                  <a:gd name="connsiteY14" fmla="*/ 28743 h 953227"/>
                  <a:gd name="connsiteX15" fmla="*/ 163652 w 942408"/>
                  <a:gd name="connsiteY15" fmla="*/ 111506 h 953227"/>
                  <a:gd name="connsiteX16" fmla="*/ 56842 w 942408"/>
                  <a:gd name="connsiteY16" fmla="*/ 238306 h 953227"/>
                  <a:gd name="connsiteX17" fmla="*/ 0 w 942408"/>
                  <a:gd name="connsiteY17" fmla="*/ 393851 h 95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2408" h="953227">
                    <a:moveTo>
                      <a:pt x="0" y="559376"/>
                    </a:moveTo>
                    <a:lnTo>
                      <a:pt x="56842" y="714920"/>
                    </a:lnTo>
                    <a:lnTo>
                      <a:pt x="163652" y="841721"/>
                    </a:lnTo>
                    <a:lnTo>
                      <a:pt x="307561" y="924485"/>
                    </a:lnTo>
                    <a:lnTo>
                      <a:pt x="471204" y="953227"/>
                    </a:lnTo>
                    <a:lnTo>
                      <a:pt x="634857" y="924485"/>
                    </a:lnTo>
                    <a:lnTo>
                      <a:pt x="778766" y="841721"/>
                    </a:lnTo>
                    <a:lnTo>
                      <a:pt x="885576" y="714920"/>
                    </a:lnTo>
                    <a:lnTo>
                      <a:pt x="942408" y="559376"/>
                    </a:lnTo>
                    <a:lnTo>
                      <a:pt x="942408" y="393851"/>
                    </a:lnTo>
                    <a:lnTo>
                      <a:pt x="885576" y="238306"/>
                    </a:lnTo>
                    <a:lnTo>
                      <a:pt x="778766" y="111506"/>
                    </a:lnTo>
                    <a:lnTo>
                      <a:pt x="634857" y="28743"/>
                    </a:lnTo>
                    <a:lnTo>
                      <a:pt x="471204" y="0"/>
                    </a:lnTo>
                    <a:lnTo>
                      <a:pt x="307561" y="28743"/>
                    </a:lnTo>
                    <a:lnTo>
                      <a:pt x="163652" y="111506"/>
                    </a:lnTo>
                    <a:lnTo>
                      <a:pt x="56842" y="238306"/>
                    </a:lnTo>
                    <a:lnTo>
                      <a:pt x="0" y="39385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フリーフォーム 187">
                <a:extLst>
                  <a:ext uri="{FF2B5EF4-FFF2-40B4-BE49-F238E27FC236}">
                    <a16:creationId xmlns:a16="http://schemas.microsoft.com/office/drawing/2014/main" id="{C59D67FD-AB08-0236-A537-F7F5A03F7B39}"/>
                  </a:ext>
                </a:extLst>
              </p:cNvPr>
              <p:cNvSpPr/>
              <p:nvPr/>
            </p:nvSpPr>
            <p:spPr>
              <a:xfrm>
                <a:off x="3961305" y="4978852"/>
                <a:ext cx="163643" cy="155543"/>
              </a:xfrm>
              <a:custGeom>
                <a:avLst/>
                <a:gdLst>
                  <a:gd name="connsiteX0" fmla="*/ 106811 w 163643"/>
                  <a:gd name="connsiteY0" fmla="*/ 0 h 155543"/>
                  <a:gd name="connsiteX1" fmla="*/ 0 w 163643"/>
                  <a:gd name="connsiteY1" fmla="*/ 126800 h 155543"/>
                  <a:gd name="connsiteX2" fmla="*/ 163643 w 163643"/>
                  <a:gd name="connsiteY2" fmla="*/ 155543 h 1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643" h="155543">
                    <a:moveTo>
                      <a:pt x="106811" y="0"/>
                    </a:moveTo>
                    <a:lnTo>
                      <a:pt x="0" y="126800"/>
                    </a:lnTo>
                    <a:lnTo>
                      <a:pt x="163643" y="15554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9" name="フリーフォーム 188">
                <a:extLst>
                  <a:ext uri="{FF2B5EF4-FFF2-40B4-BE49-F238E27FC236}">
                    <a16:creationId xmlns:a16="http://schemas.microsoft.com/office/drawing/2014/main" id="{007F0714-3274-53B2-1C09-447349EDCAFC}"/>
                  </a:ext>
                </a:extLst>
              </p:cNvPr>
              <p:cNvSpPr/>
              <p:nvPr/>
            </p:nvSpPr>
            <p:spPr>
              <a:xfrm>
                <a:off x="3904472" y="4950108"/>
                <a:ext cx="163643" cy="155543"/>
              </a:xfrm>
              <a:custGeom>
                <a:avLst/>
                <a:gdLst>
                  <a:gd name="connsiteX0" fmla="*/ 163643 w 163643"/>
                  <a:gd name="connsiteY0" fmla="*/ 28743 h 155543"/>
                  <a:gd name="connsiteX1" fmla="*/ 0 w 163643"/>
                  <a:gd name="connsiteY1" fmla="*/ 0 h 155543"/>
                  <a:gd name="connsiteX2" fmla="*/ 56832 w 163643"/>
                  <a:gd name="connsiteY2" fmla="*/ 155543 h 1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643" h="155543">
                    <a:moveTo>
                      <a:pt x="163643" y="28743"/>
                    </a:moveTo>
                    <a:lnTo>
                      <a:pt x="0" y="0"/>
                    </a:lnTo>
                    <a:lnTo>
                      <a:pt x="56832" y="15554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フリーフォーム 189">
                <a:extLst>
                  <a:ext uri="{FF2B5EF4-FFF2-40B4-BE49-F238E27FC236}">
                    <a16:creationId xmlns:a16="http://schemas.microsoft.com/office/drawing/2014/main" id="{40BCE339-AA8E-3B57-909D-5CCECB91491F}"/>
                  </a:ext>
                </a:extLst>
              </p:cNvPr>
              <p:cNvSpPr/>
              <p:nvPr/>
            </p:nvSpPr>
            <p:spPr>
              <a:xfrm>
                <a:off x="3018896" y="4711800"/>
                <a:ext cx="942408" cy="953224"/>
              </a:xfrm>
              <a:custGeom>
                <a:avLst/>
                <a:gdLst>
                  <a:gd name="connsiteX0" fmla="*/ 885576 w 942408"/>
                  <a:gd name="connsiteY0" fmla="*/ 238307 h 953224"/>
                  <a:gd name="connsiteX1" fmla="*/ 778766 w 942408"/>
                  <a:gd name="connsiteY1" fmla="*/ 111507 h 953224"/>
                  <a:gd name="connsiteX2" fmla="*/ 634857 w 942408"/>
                  <a:gd name="connsiteY2" fmla="*/ 28744 h 953224"/>
                  <a:gd name="connsiteX3" fmla="*/ 471204 w 942408"/>
                  <a:gd name="connsiteY3" fmla="*/ 0 h 953224"/>
                  <a:gd name="connsiteX4" fmla="*/ 307561 w 942408"/>
                  <a:gd name="connsiteY4" fmla="*/ 28744 h 953224"/>
                  <a:gd name="connsiteX5" fmla="*/ 163652 w 942408"/>
                  <a:gd name="connsiteY5" fmla="*/ 111507 h 953224"/>
                  <a:gd name="connsiteX6" fmla="*/ 56832 w 942408"/>
                  <a:gd name="connsiteY6" fmla="*/ 238307 h 953224"/>
                  <a:gd name="connsiteX7" fmla="*/ 0 w 942408"/>
                  <a:gd name="connsiteY7" fmla="*/ 393851 h 953224"/>
                  <a:gd name="connsiteX8" fmla="*/ 0 w 942408"/>
                  <a:gd name="connsiteY8" fmla="*/ 559377 h 953224"/>
                  <a:gd name="connsiteX9" fmla="*/ 56832 w 942408"/>
                  <a:gd name="connsiteY9" fmla="*/ 714925 h 953224"/>
                  <a:gd name="connsiteX10" fmla="*/ 163652 w 942408"/>
                  <a:gd name="connsiteY10" fmla="*/ 841718 h 953224"/>
                  <a:gd name="connsiteX11" fmla="*/ 307561 w 942408"/>
                  <a:gd name="connsiteY11" fmla="*/ 924482 h 953224"/>
                  <a:gd name="connsiteX12" fmla="*/ 471204 w 942408"/>
                  <a:gd name="connsiteY12" fmla="*/ 953224 h 953224"/>
                  <a:gd name="connsiteX13" fmla="*/ 634857 w 942408"/>
                  <a:gd name="connsiteY13" fmla="*/ 924482 h 953224"/>
                  <a:gd name="connsiteX14" fmla="*/ 778766 w 942408"/>
                  <a:gd name="connsiteY14" fmla="*/ 841718 h 953224"/>
                  <a:gd name="connsiteX15" fmla="*/ 885576 w 942408"/>
                  <a:gd name="connsiteY15" fmla="*/ 714925 h 953224"/>
                  <a:gd name="connsiteX16" fmla="*/ 942409 w 942408"/>
                  <a:gd name="connsiteY16" fmla="*/ 559377 h 953224"/>
                  <a:gd name="connsiteX17" fmla="*/ 942409 w 942408"/>
                  <a:gd name="connsiteY17" fmla="*/ 393851 h 9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2408" h="953224">
                    <a:moveTo>
                      <a:pt x="885576" y="238307"/>
                    </a:moveTo>
                    <a:lnTo>
                      <a:pt x="778766" y="111507"/>
                    </a:lnTo>
                    <a:lnTo>
                      <a:pt x="634857" y="28744"/>
                    </a:lnTo>
                    <a:lnTo>
                      <a:pt x="471204" y="0"/>
                    </a:lnTo>
                    <a:lnTo>
                      <a:pt x="307561" y="28744"/>
                    </a:lnTo>
                    <a:lnTo>
                      <a:pt x="163652" y="111507"/>
                    </a:lnTo>
                    <a:lnTo>
                      <a:pt x="56832" y="238307"/>
                    </a:lnTo>
                    <a:lnTo>
                      <a:pt x="0" y="393851"/>
                    </a:lnTo>
                    <a:lnTo>
                      <a:pt x="0" y="559377"/>
                    </a:lnTo>
                    <a:lnTo>
                      <a:pt x="56832" y="714925"/>
                    </a:lnTo>
                    <a:lnTo>
                      <a:pt x="163652" y="841718"/>
                    </a:lnTo>
                    <a:lnTo>
                      <a:pt x="307561" y="924482"/>
                    </a:lnTo>
                    <a:lnTo>
                      <a:pt x="471204" y="953224"/>
                    </a:lnTo>
                    <a:lnTo>
                      <a:pt x="634857" y="924482"/>
                    </a:lnTo>
                    <a:lnTo>
                      <a:pt x="778766" y="841718"/>
                    </a:lnTo>
                    <a:lnTo>
                      <a:pt x="885576" y="714925"/>
                    </a:lnTo>
                    <a:lnTo>
                      <a:pt x="942409" y="559377"/>
                    </a:lnTo>
                    <a:lnTo>
                      <a:pt x="942409" y="393851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フリーフォーム 190">
                <a:extLst>
                  <a:ext uri="{FF2B5EF4-FFF2-40B4-BE49-F238E27FC236}">
                    <a16:creationId xmlns:a16="http://schemas.microsoft.com/office/drawing/2014/main" id="{B8F023EF-C941-38D8-2FF4-86F56CFA125F}"/>
                  </a:ext>
                </a:extLst>
              </p:cNvPr>
              <p:cNvSpPr/>
              <p:nvPr/>
            </p:nvSpPr>
            <p:spPr>
              <a:xfrm>
                <a:off x="3797662" y="4794565"/>
                <a:ext cx="163643" cy="155543"/>
              </a:xfrm>
              <a:custGeom>
                <a:avLst/>
                <a:gdLst>
                  <a:gd name="connsiteX0" fmla="*/ 106811 w 163643"/>
                  <a:gd name="connsiteY0" fmla="*/ 155543 h 155543"/>
                  <a:gd name="connsiteX1" fmla="*/ 163643 w 163643"/>
                  <a:gd name="connsiteY1" fmla="*/ 0 h 155543"/>
                  <a:gd name="connsiteX2" fmla="*/ 0 w 163643"/>
                  <a:gd name="connsiteY2" fmla="*/ 28743 h 1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643" h="155543">
                    <a:moveTo>
                      <a:pt x="106811" y="155543"/>
                    </a:moveTo>
                    <a:lnTo>
                      <a:pt x="163643" y="0"/>
                    </a:lnTo>
                    <a:lnTo>
                      <a:pt x="0" y="28743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F1A208E2-4C0C-6503-2C48-A37F31616AAB}"/>
                </a:ext>
              </a:extLst>
            </p:cNvPr>
            <p:cNvSpPr/>
            <p:nvPr/>
          </p:nvSpPr>
          <p:spPr>
            <a:xfrm>
              <a:off x="3910336" y="4882272"/>
              <a:ext cx="27741" cy="27633"/>
            </a:xfrm>
            <a:custGeom>
              <a:avLst/>
              <a:gdLst>
                <a:gd name="connsiteX0" fmla="*/ 27742 w 27741"/>
                <a:gd name="connsiteY0" fmla="*/ 13817 h 27633"/>
                <a:gd name="connsiteX1" fmla="*/ 13871 w 27741"/>
                <a:gd name="connsiteY1" fmla="*/ 27634 h 27633"/>
                <a:gd name="connsiteX2" fmla="*/ 0 w 27741"/>
                <a:gd name="connsiteY2" fmla="*/ 13817 h 27633"/>
                <a:gd name="connsiteX3" fmla="*/ 13871 w 27741"/>
                <a:gd name="connsiteY3" fmla="*/ 0 h 27633"/>
                <a:gd name="connsiteX4" fmla="*/ 27742 w 27741"/>
                <a:gd name="connsiteY4" fmla="*/ 13817 h 2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1" h="27633">
                  <a:moveTo>
                    <a:pt x="27742" y="13817"/>
                  </a:moveTo>
                  <a:cubicBezTo>
                    <a:pt x="27742" y="21448"/>
                    <a:pt x="21531" y="27634"/>
                    <a:pt x="13871" y="27634"/>
                  </a:cubicBezTo>
                  <a:cubicBezTo>
                    <a:pt x="6210" y="27634"/>
                    <a:pt x="0" y="21448"/>
                    <a:pt x="0" y="13817"/>
                  </a:cubicBezTo>
                  <a:cubicBezTo>
                    <a:pt x="0" y="6186"/>
                    <a:pt x="6210" y="0"/>
                    <a:pt x="13871" y="0"/>
                  </a:cubicBezTo>
                  <a:cubicBezTo>
                    <a:pt x="21531" y="0"/>
                    <a:pt x="27742" y="6186"/>
                    <a:pt x="27742" y="13817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80" name="グラフィックス 88">
              <a:extLst>
                <a:ext uri="{FF2B5EF4-FFF2-40B4-BE49-F238E27FC236}">
                  <a16:creationId xmlns:a16="http://schemas.microsoft.com/office/drawing/2014/main" id="{D126B1F5-D1FD-150C-8126-713E230AE1D7}"/>
                </a:ext>
              </a:extLst>
            </p:cNvPr>
            <p:cNvGrpSpPr/>
            <p:nvPr/>
          </p:nvGrpSpPr>
          <p:grpSpPr>
            <a:xfrm>
              <a:off x="4394807" y="5157888"/>
              <a:ext cx="509119" cy="507140"/>
              <a:chOff x="4394807" y="5157888"/>
              <a:chExt cx="509119" cy="507140"/>
            </a:xfrm>
            <a:grpFill/>
          </p:grpSpPr>
          <p:sp>
            <p:nvSpPr>
              <p:cNvPr id="183" name="フリーフォーム 182">
                <a:extLst>
                  <a:ext uri="{FF2B5EF4-FFF2-40B4-BE49-F238E27FC236}">
                    <a16:creationId xmlns:a16="http://schemas.microsoft.com/office/drawing/2014/main" id="{FC73563E-863C-EFAD-F44D-378A235A421F}"/>
                  </a:ext>
                </a:extLst>
              </p:cNvPr>
              <p:cNvSpPr/>
              <p:nvPr/>
            </p:nvSpPr>
            <p:spPr>
              <a:xfrm>
                <a:off x="4394807" y="5157888"/>
                <a:ext cx="509119" cy="507140"/>
              </a:xfrm>
              <a:custGeom>
                <a:avLst/>
                <a:gdLst>
                  <a:gd name="connsiteX0" fmla="*/ 509119 w 509119"/>
                  <a:gd name="connsiteY0" fmla="*/ 253570 h 507140"/>
                  <a:gd name="connsiteX1" fmla="*/ 254560 w 509119"/>
                  <a:gd name="connsiteY1" fmla="*/ 507141 h 507140"/>
                  <a:gd name="connsiteX2" fmla="*/ 0 w 509119"/>
                  <a:gd name="connsiteY2" fmla="*/ 253570 h 507140"/>
                  <a:gd name="connsiteX3" fmla="*/ 254560 w 509119"/>
                  <a:gd name="connsiteY3" fmla="*/ 0 h 507140"/>
                  <a:gd name="connsiteX4" fmla="*/ 509119 w 509119"/>
                  <a:gd name="connsiteY4" fmla="*/ 253570 h 50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119" h="507140">
                    <a:moveTo>
                      <a:pt x="509119" y="253570"/>
                    </a:moveTo>
                    <a:cubicBezTo>
                      <a:pt x="509119" y="393613"/>
                      <a:pt x="395149" y="507141"/>
                      <a:pt x="254560" y="507141"/>
                    </a:cubicBezTo>
                    <a:cubicBezTo>
                      <a:pt x="113971" y="507141"/>
                      <a:pt x="0" y="393613"/>
                      <a:pt x="0" y="253570"/>
                    </a:cubicBezTo>
                    <a:cubicBezTo>
                      <a:pt x="0" y="113527"/>
                      <a:pt x="113971" y="0"/>
                      <a:pt x="254560" y="0"/>
                    </a:cubicBezTo>
                    <a:cubicBezTo>
                      <a:pt x="395149" y="0"/>
                      <a:pt x="509119" y="113527"/>
                      <a:pt x="509119" y="253570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4" name="フリーフォーム 183">
                <a:extLst>
                  <a:ext uri="{FF2B5EF4-FFF2-40B4-BE49-F238E27FC236}">
                    <a16:creationId xmlns:a16="http://schemas.microsoft.com/office/drawing/2014/main" id="{2D76F486-67AE-21A0-0530-4FE2A13222A4}"/>
                  </a:ext>
                </a:extLst>
              </p:cNvPr>
              <p:cNvSpPr/>
              <p:nvPr/>
            </p:nvSpPr>
            <p:spPr>
              <a:xfrm>
                <a:off x="4649367" y="5284684"/>
                <a:ext cx="220427" cy="253547"/>
              </a:xfrm>
              <a:custGeom>
                <a:avLst/>
                <a:gdLst>
                  <a:gd name="connsiteX0" fmla="*/ 220428 w 220427"/>
                  <a:gd name="connsiteY0" fmla="*/ 0 h 253547"/>
                  <a:gd name="connsiteX1" fmla="*/ 0 w 220427"/>
                  <a:gd name="connsiteY1" fmla="*/ 126774 h 253547"/>
                  <a:gd name="connsiteX2" fmla="*/ 220428 w 220427"/>
                  <a:gd name="connsiteY2" fmla="*/ 253548 h 25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427" h="253547">
                    <a:moveTo>
                      <a:pt x="220428" y="0"/>
                    </a:moveTo>
                    <a:lnTo>
                      <a:pt x="0" y="126774"/>
                    </a:lnTo>
                    <a:lnTo>
                      <a:pt x="220428" y="253548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5" name="フリーフォーム 184">
                <a:extLst>
                  <a:ext uri="{FF2B5EF4-FFF2-40B4-BE49-F238E27FC236}">
                    <a16:creationId xmlns:a16="http://schemas.microsoft.com/office/drawing/2014/main" id="{3D6C40A2-31C6-6121-33B1-03C722F5DF1F}"/>
                  </a:ext>
                </a:extLst>
              </p:cNvPr>
              <p:cNvSpPr/>
              <p:nvPr/>
            </p:nvSpPr>
            <p:spPr>
              <a:xfrm>
                <a:off x="4649367" y="5207264"/>
                <a:ext cx="150810" cy="457760"/>
              </a:xfrm>
              <a:custGeom>
                <a:avLst/>
                <a:gdLst>
                  <a:gd name="connsiteX0" fmla="*/ 0 w 150810"/>
                  <a:gd name="connsiteY0" fmla="*/ 457761 h 457760"/>
                  <a:gd name="connsiteX1" fmla="*/ 150811 w 150810"/>
                  <a:gd name="connsiteY1" fmla="*/ 0 h 45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810" h="457760">
                    <a:moveTo>
                      <a:pt x="0" y="457761"/>
                    </a:moveTo>
                    <a:lnTo>
                      <a:pt x="150811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3D91E423-4612-77FE-8AFA-91CB775409DD}"/>
                </a:ext>
              </a:extLst>
            </p:cNvPr>
            <p:cNvSpPr/>
            <p:nvPr/>
          </p:nvSpPr>
          <p:spPr>
            <a:xfrm>
              <a:off x="3913602" y="4904964"/>
              <a:ext cx="550979" cy="681202"/>
            </a:xfrm>
            <a:custGeom>
              <a:avLst/>
              <a:gdLst>
                <a:gd name="connsiteX0" fmla="*/ 550979 w 550979"/>
                <a:gd name="connsiteY0" fmla="*/ 681203 h 681202"/>
                <a:gd name="connsiteX1" fmla="*/ 0 w 550979"/>
                <a:gd name="connsiteY1" fmla="*/ 0 h 68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979" h="681202">
                  <a:moveTo>
                    <a:pt x="550979" y="681203"/>
                  </a:moveTo>
                  <a:lnTo>
                    <a:pt x="0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EFAFBD75-CDDF-7C0F-A8CD-718E40E18C26}"/>
                </a:ext>
              </a:extLst>
            </p:cNvPr>
            <p:cNvSpPr/>
            <p:nvPr/>
          </p:nvSpPr>
          <p:spPr>
            <a:xfrm>
              <a:off x="3931984" y="4884643"/>
              <a:ext cx="792788" cy="284556"/>
            </a:xfrm>
            <a:custGeom>
              <a:avLst/>
              <a:gdLst>
                <a:gd name="connsiteX0" fmla="*/ 792788 w 792788"/>
                <a:gd name="connsiteY0" fmla="*/ 284557 h 284556"/>
                <a:gd name="connsiteX1" fmla="*/ 0 w 792788"/>
                <a:gd name="connsiteY1" fmla="*/ 0 h 28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2788" h="284556">
                  <a:moveTo>
                    <a:pt x="792788" y="284557"/>
                  </a:moveTo>
                  <a:lnTo>
                    <a:pt x="0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94" name="円形吹き出し 193">
            <a:extLst>
              <a:ext uri="{FF2B5EF4-FFF2-40B4-BE49-F238E27FC236}">
                <a16:creationId xmlns:a16="http://schemas.microsoft.com/office/drawing/2014/main" id="{D76A8CCC-3C41-E2A8-1CFE-83A02D91B343}"/>
              </a:ext>
            </a:extLst>
          </p:cNvPr>
          <p:cNvSpPr/>
          <p:nvPr/>
        </p:nvSpPr>
        <p:spPr>
          <a:xfrm>
            <a:off x="2891812" y="3918412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8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95" name="円形吹き出し 194">
            <a:extLst>
              <a:ext uri="{FF2B5EF4-FFF2-40B4-BE49-F238E27FC236}">
                <a16:creationId xmlns:a16="http://schemas.microsoft.com/office/drawing/2014/main" id="{595516CB-86B3-0CD2-26BD-08A7B6EC0C9B}"/>
              </a:ext>
            </a:extLst>
          </p:cNvPr>
          <p:cNvSpPr/>
          <p:nvPr/>
        </p:nvSpPr>
        <p:spPr>
          <a:xfrm>
            <a:off x="5526489" y="3918412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8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96" name="円形吹き出し 195">
            <a:extLst>
              <a:ext uri="{FF2B5EF4-FFF2-40B4-BE49-F238E27FC236}">
                <a16:creationId xmlns:a16="http://schemas.microsoft.com/office/drawing/2014/main" id="{010444BC-CBDF-7E6A-1340-784E5F37AD69}"/>
              </a:ext>
            </a:extLst>
          </p:cNvPr>
          <p:cNvSpPr/>
          <p:nvPr/>
        </p:nvSpPr>
        <p:spPr>
          <a:xfrm>
            <a:off x="8252331" y="3918412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8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grpSp>
        <p:nvGrpSpPr>
          <p:cNvPr id="197" name="グラフィックス 88">
            <a:extLst>
              <a:ext uri="{FF2B5EF4-FFF2-40B4-BE49-F238E27FC236}">
                <a16:creationId xmlns:a16="http://schemas.microsoft.com/office/drawing/2014/main" id="{7F978385-B50D-02AB-549C-3BF554F2E8B0}"/>
              </a:ext>
            </a:extLst>
          </p:cNvPr>
          <p:cNvGrpSpPr>
            <a:grpSpLocks noChangeAspect="1"/>
          </p:cNvGrpSpPr>
          <p:nvPr/>
        </p:nvGrpSpPr>
        <p:grpSpPr>
          <a:xfrm>
            <a:off x="460055" y="4698548"/>
            <a:ext cx="2723708" cy="1537200"/>
            <a:chOff x="753959" y="4473599"/>
            <a:chExt cx="2015154" cy="1137308"/>
          </a:xfrm>
          <a:solidFill>
            <a:schemeClr val="bg1"/>
          </a:solidFill>
        </p:grpSpPr>
        <p:grpSp>
          <p:nvGrpSpPr>
            <p:cNvPr id="198" name="グラフィックス 88">
              <a:extLst>
                <a:ext uri="{FF2B5EF4-FFF2-40B4-BE49-F238E27FC236}">
                  <a16:creationId xmlns:a16="http://schemas.microsoft.com/office/drawing/2014/main" id="{A13FD48A-DA1D-BEFD-CB33-6F34FFDA9DB6}"/>
                </a:ext>
              </a:extLst>
            </p:cNvPr>
            <p:cNvGrpSpPr/>
            <p:nvPr/>
          </p:nvGrpSpPr>
          <p:grpSpPr>
            <a:xfrm>
              <a:off x="753959" y="4581846"/>
              <a:ext cx="2015150" cy="1029060"/>
              <a:chOff x="753959" y="4581846"/>
              <a:chExt cx="2015150" cy="1029060"/>
            </a:xfrm>
            <a:grpFill/>
          </p:grpSpPr>
          <p:sp>
            <p:nvSpPr>
              <p:cNvPr id="206" name="フリーフォーム 205">
                <a:extLst>
                  <a:ext uri="{FF2B5EF4-FFF2-40B4-BE49-F238E27FC236}">
                    <a16:creationId xmlns:a16="http://schemas.microsoft.com/office/drawing/2014/main" id="{9A01F960-212F-456E-1FB2-2944030AD7AE}"/>
                  </a:ext>
                </a:extLst>
              </p:cNvPr>
              <p:cNvSpPr/>
              <p:nvPr/>
            </p:nvSpPr>
            <p:spPr>
              <a:xfrm>
                <a:off x="753959" y="4581846"/>
                <a:ext cx="936106" cy="946846"/>
              </a:xfrm>
              <a:custGeom>
                <a:avLst/>
                <a:gdLst>
                  <a:gd name="connsiteX0" fmla="*/ 936106 w 936106"/>
                  <a:gd name="connsiteY0" fmla="*/ 391215 h 946846"/>
                  <a:gd name="connsiteX1" fmla="*/ 879645 w 936106"/>
                  <a:gd name="connsiteY1" fmla="*/ 236712 h 946846"/>
                  <a:gd name="connsiteX2" fmla="*/ 773550 w 936106"/>
                  <a:gd name="connsiteY2" fmla="*/ 110760 h 946846"/>
                  <a:gd name="connsiteX3" fmla="*/ 630604 w 936106"/>
                  <a:gd name="connsiteY3" fmla="*/ 28551 h 946846"/>
                  <a:gd name="connsiteX4" fmla="*/ 468051 w 936106"/>
                  <a:gd name="connsiteY4" fmla="*/ 0 h 946846"/>
                  <a:gd name="connsiteX5" fmla="*/ 305499 w 936106"/>
                  <a:gd name="connsiteY5" fmla="*/ 28551 h 946846"/>
                  <a:gd name="connsiteX6" fmla="*/ 162552 w 936106"/>
                  <a:gd name="connsiteY6" fmla="*/ 110760 h 946846"/>
                  <a:gd name="connsiteX7" fmla="*/ 56454 w 936106"/>
                  <a:gd name="connsiteY7" fmla="*/ 236712 h 946846"/>
                  <a:gd name="connsiteX8" fmla="*/ 0 w 936106"/>
                  <a:gd name="connsiteY8" fmla="*/ 391215 h 946846"/>
                  <a:gd name="connsiteX9" fmla="*/ 0 w 936106"/>
                  <a:gd name="connsiteY9" fmla="*/ 555634 h 946846"/>
                  <a:gd name="connsiteX10" fmla="*/ 56454 w 936106"/>
                  <a:gd name="connsiteY10" fmla="*/ 710140 h 946846"/>
                  <a:gd name="connsiteX11" fmla="*/ 162552 w 936106"/>
                  <a:gd name="connsiteY11" fmla="*/ 836089 h 946846"/>
                  <a:gd name="connsiteX12" fmla="*/ 305499 w 936106"/>
                  <a:gd name="connsiteY12" fmla="*/ 918294 h 946846"/>
                  <a:gd name="connsiteX13" fmla="*/ 468051 w 936106"/>
                  <a:gd name="connsiteY13" fmla="*/ 946846 h 946846"/>
                  <a:gd name="connsiteX14" fmla="*/ 630604 w 936106"/>
                  <a:gd name="connsiteY14" fmla="*/ 918294 h 946846"/>
                  <a:gd name="connsiteX15" fmla="*/ 773550 w 936106"/>
                  <a:gd name="connsiteY15" fmla="*/ 836089 h 946846"/>
                  <a:gd name="connsiteX16" fmla="*/ 879645 w 936106"/>
                  <a:gd name="connsiteY16" fmla="*/ 710140 h 946846"/>
                  <a:gd name="connsiteX17" fmla="*/ 936106 w 936106"/>
                  <a:gd name="connsiteY17" fmla="*/ 555634 h 94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6106" h="946846">
                    <a:moveTo>
                      <a:pt x="936106" y="391215"/>
                    </a:moveTo>
                    <a:lnTo>
                      <a:pt x="879645" y="236712"/>
                    </a:lnTo>
                    <a:lnTo>
                      <a:pt x="773550" y="110760"/>
                    </a:lnTo>
                    <a:lnTo>
                      <a:pt x="630604" y="28551"/>
                    </a:lnTo>
                    <a:lnTo>
                      <a:pt x="468051" y="0"/>
                    </a:lnTo>
                    <a:lnTo>
                      <a:pt x="305499" y="28551"/>
                    </a:lnTo>
                    <a:lnTo>
                      <a:pt x="162552" y="110760"/>
                    </a:lnTo>
                    <a:lnTo>
                      <a:pt x="56454" y="236712"/>
                    </a:lnTo>
                    <a:lnTo>
                      <a:pt x="0" y="391215"/>
                    </a:lnTo>
                    <a:lnTo>
                      <a:pt x="0" y="555634"/>
                    </a:lnTo>
                    <a:lnTo>
                      <a:pt x="56454" y="710140"/>
                    </a:lnTo>
                    <a:lnTo>
                      <a:pt x="162552" y="836089"/>
                    </a:lnTo>
                    <a:lnTo>
                      <a:pt x="305499" y="918294"/>
                    </a:lnTo>
                    <a:lnTo>
                      <a:pt x="468051" y="946846"/>
                    </a:lnTo>
                    <a:lnTo>
                      <a:pt x="630604" y="918294"/>
                    </a:lnTo>
                    <a:lnTo>
                      <a:pt x="773550" y="836089"/>
                    </a:lnTo>
                    <a:lnTo>
                      <a:pt x="879645" y="710140"/>
                    </a:lnTo>
                    <a:lnTo>
                      <a:pt x="936106" y="555634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7" name="フリーフォーム 206">
                <a:extLst>
                  <a:ext uri="{FF2B5EF4-FFF2-40B4-BE49-F238E27FC236}">
                    <a16:creationId xmlns:a16="http://schemas.microsoft.com/office/drawing/2014/main" id="{0A97F6A0-0F5C-0584-FC97-AE49DAFB6C84}"/>
                  </a:ext>
                </a:extLst>
              </p:cNvPr>
              <p:cNvSpPr/>
              <p:nvPr/>
            </p:nvSpPr>
            <p:spPr>
              <a:xfrm>
                <a:off x="1690065" y="4973061"/>
                <a:ext cx="142947" cy="164418"/>
              </a:xfrm>
              <a:custGeom>
                <a:avLst/>
                <a:gdLst>
                  <a:gd name="connsiteX0" fmla="*/ 0 w 142947"/>
                  <a:gd name="connsiteY0" fmla="*/ 164419 h 164418"/>
                  <a:gd name="connsiteX1" fmla="*/ 142947 w 142947"/>
                  <a:gd name="connsiteY1" fmla="*/ 82209 h 164418"/>
                  <a:gd name="connsiteX2" fmla="*/ 0 w 142947"/>
                  <a:gd name="connsiteY2" fmla="*/ 0 h 16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947" h="164418">
                    <a:moveTo>
                      <a:pt x="0" y="164419"/>
                    </a:moveTo>
                    <a:lnTo>
                      <a:pt x="142947" y="822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フリーフォーム 207">
                <a:extLst>
                  <a:ext uri="{FF2B5EF4-FFF2-40B4-BE49-F238E27FC236}">
                    <a16:creationId xmlns:a16="http://schemas.microsoft.com/office/drawing/2014/main" id="{F7743EC4-D408-51C0-7D37-11F52435F4DD}"/>
                  </a:ext>
                </a:extLst>
              </p:cNvPr>
              <p:cNvSpPr/>
              <p:nvPr/>
            </p:nvSpPr>
            <p:spPr>
              <a:xfrm>
                <a:off x="1690065" y="5055270"/>
                <a:ext cx="142937" cy="164419"/>
              </a:xfrm>
              <a:custGeom>
                <a:avLst/>
                <a:gdLst>
                  <a:gd name="connsiteX0" fmla="*/ 0 w 142937"/>
                  <a:gd name="connsiteY0" fmla="*/ 82210 h 164419"/>
                  <a:gd name="connsiteX1" fmla="*/ 142938 w 142937"/>
                  <a:gd name="connsiteY1" fmla="*/ 164419 h 164419"/>
                  <a:gd name="connsiteX2" fmla="*/ 142938 w 142937"/>
                  <a:gd name="connsiteY2" fmla="*/ 0 h 16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937" h="164419">
                    <a:moveTo>
                      <a:pt x="0" y="82210"/>
                    </a:moveTo>
                    <a:lnTo>
                      <a:pt x="142938" y="164419"/>
                    </a:lnTo>
                    <a:lnTo>
                      <a:pt x="142938" y="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フリーフォーム 208">
                <a:extLst>
                  <a:ext uri="{FF2B5EF4-FFF2-40B4-BE49-F238E27FC236}">
                    <a16:creationId xmlns:a16="http://schemas.microsoft.com/office/drawing/2014/main" id="{FC385D12-5936-133D-2DCC-ABEF9D235247}"/>
                  </a:ext>
                </a:extLst>
              </p:cNvPr>
              <p:cNvSpPr/>
              <p:nvPr/>
            </p:nvSpPr>
            <p:spPr>
              <a:xfrm>
                <a:off x="1833013" y="4664055"/>
                <a:ext cx="936097" cy="946851"/>
              </a:xfrm>
              <a:custGeom>
                <a:avLst/>
                <a:gdLst>
                  <a:gd name="connsiteX0" fmla="*/ 0 w 936097"/>
                  <a:gd name="connsiteY0" fmla="*/ 555634 h 946851"/>
                  <a:gd name="connsiteX1" fmla="*/ 56452 w 936097"/>
                  <a:gd name="connsiteY1" fmla="*/ 710136 h 946851"/>
                  <a:gd name="connsiteX2" fmla="*/ 162548 w 936097"/>
                  <a:gd name="connsiteY2" fmla="*/ 836085 h 946851"/>
                  <a:gd name="connsiteX3" fmla="*/ 305496 w 936097"/>
                  <a:gd name="connsiteY3" fmla="*/ 918300 h 946851"/>
                  <a:gd name="connsiteX4" fmla="*/ 468044 w 936097"/>
                  <a:gd name="connsiteY4" fmla="*/ 946852 h 946851"/>
                  <a:gd name="connsiteX5" fmla="*/ 630602 w 936097"/>
                  <a:gd name="connsiteY5" fmla="*/ 918300 h 946851"/>
                  <a:gd name="connsiteX6" fmla="*/ 773549 w 936097"/>
                  <a:gd name="connsiteY6" fmla="*/ 836085 h 946851"/>
                  <a:gd name="connsiteX7" fmla="*/ 879646 w 936097"/>
                  <a:gd name="connsiteY7" fmla="*/ 710136 h 946851"/>
                  <a:gd name="connsiteX8" fmla="*/ 936097 w 936097"/>
                  <a:gd name="connsiteY8" fmla="*/ 555634 h 946851"/>
                  <a:gd name="connsiteX9" fmla="*/ 936097 w 936097"/>
                  <a:gd name="connsiteY9" fmla="*/ 391215 h 946851"/>
                  <a:gd name="connsiteX10" fmla="*/ 879646 w 936097"/>
                  <a:gd name="connsiteY10" fmla="*/ 236712 h 946851"/>
                  <a:gd name="connsiteX11" fmla="*/ 773549 w 936097"/>
                  <a:gd name="connsiteY11" fmla="*/ 110760 h 946851"/>
                  <a:gd name="connsiteX12" fmla="*/ 630602 w 936097"/>
                  <a:gd name="connsiteY12" fmla="*/ 28551 h 946851"/>
                  <a:gd name="connsiteX13" fmla="*/ 468044 w 936097"/>
                  <a:gd name="connsiteY13" fmla="*/ 0 h 946851"/>
                  <a:gd name="connsiteX14" fmla="*/ 305496 w 936097"/>
                  <a:gd name="connsiteY14" fmla="*/ 28551 h 946851"/>
                  <a:gd name="connsiteX15" fmla="*/ 162548 w 936097"/>
                  <a:gd name="connsiteY15" fmla="*/ 110760 h 946851"/>
                  <a:gd name="connsiteX16" fmla="*/ 56452 w 936097"/>
                  <a:gd name="connsiteY16" fmla="*/ 236712 h 946851"/>
                  <a:gd name="connsiteX17" fmla="*/ 0 w 936097"/>
                  <a:gd name="connsiteY17" fmla="*/ 391215 h 94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6097" h="946851">
                    <a:moveTo>
                      <a:pt x="0" y="555634"/>
                    </a:moveTo>
                    <a:lnTo>
                      <a:pt x="56452" y="710136"/>
                    </a:lnTo>
                    <a:lnTo>
                      <a:pt x="162548" y="836085"/>
                    </a:lnTo>
                    <a:lnTo>
                      <a:pt x="305496" y="918300"/>
                    </a:lnTo>
                    <a:lnTo>
                      <a:pt x="468044" y="946852"/>
                    </a:lnTo>
                    <a:lnTo>
                      <a:pt x="630602" y="918300"/>
                    </a:lnTo>
                    <a:lnTo>
                      <a:pt x="773549" y="836085"/>
                    </a:lnTo>
                    <a:lnTo>
                      <a:pt x="879646" y="710136"/>
                    </a:lnTo>
                    <a:lnTo>
                      <a:pt x="936097" y="555634"/>
                    </a:lnTo>
                    <a:lnTo>
                      <a:pt x="936097" y="391215"/>
                    </a:lnTo>
                    <a:lnTo>
                      <a:pt x="879646" y="236712"/>
                    </a:lnTo>
                    <a:lnTo>
                      <a:pt x="773549" y="110760"/>
                    </a:lnTo>
                    <a:lnTo>
                      <a:pt x="630602" y="28551"/>
                    </a:lnTo>
                    <a:lnTo>
                      <a:pt x="468044" y="0"/>
                    </a:lnTo>
                    <a:lnTo>
                      <a:pt x="305496" y="28551"/>
                    </a:lnTo>
                    <a:lnTo>
                      <a:pt x="162548" y="110760"/>
                    </a:lnTo>
                    <a:lnTo>
                      <a:pt x="56452" y="236712"/>
                    </a:lnTo>
                    <a:lnTo>
                      <a:pt x="0" y="391215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フリーフォーム 209">
                <a:extLst>
                  <a:ext uri="{FF2B5EF4-FFF2-40B4-BE49-F238E27FC236}">
                    <a16:creationId xmlns:a16="http://schemas.microsoft.com/office/drawing/2014/main" id="{1EBF6D70-9EED-6D9E-2081-7A03DD8F45B1}"/>
                  </a:ext>
                </a:extLst>
              </p:cNvPr>
              <p:cNvSpPr/>
              <p:nvPr/>
            </p:nvSpPr>
            <p:spPr>
              <a:xfrm>
                <a:off x="1726906" y="5219689"/>
                <a:ext cx="162557" cy="154502"/>
              </a:xfrm>
              <a:custGeom>
                <a:avLst/>
                <a:gdLst>
                  <a:gd name="connsiteX0" fmla="*/ 106097 w 162557"/>
                  <a:gd name="connsiteY0" fmla="*/ 0 h 154502"/>
                  <a:gd name="connsiteX1" fmla="*/ 0 w 162557"/>
                  <a:gd name="connsiteY1" fmla="*/ 125950 h 154502"/>
                  <a:gd name="connsiteX2" fmla="*/ 162558 w 162557"/>
                  <a:gd name="connsiteY2" fmla="*/ 154502 h 15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557" h="154502">
                    <a:moveTo>
                      <a:pt x="106097" y="0"/>
                    </a:moveTo>
                    <a:lnTo>
                      <a:pt x="0" y="125950"/>
                    </a:lnTo>
                    <a:lnTo>
                      <a:pt x="162558" y="154502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フリーフォーム 210">
                <a:extLst>
                  <a:ext uri="{FF2B5EF4-FFF2-40B4-BE49-F238E27FC236}">
                    <a16:creationId xmlns:a16="http://schemas.microsoft.com/office/drawing/2014/main" id="{28B2C1D3-959D-D80D-9B5F-B258735DEF5E}"/>
                  </a:ext>
                </a:extLst>
              </p:cNvPr>
              <p:cNvSpPr/>
              <p:nvPr/>
            </p:nvSpPr>
            <p:spPr>
              <a:xfrm>
                <a:off x="1670455" y="5191139"/>
                <a:ext cx="162548" cy="154500"/>
              </a:xfrm>
              <a:custGeom>
                <a:avLst/>
                <a:gdLst>
                  <a:gd name="connsiteX0" fmla="*/ 162548 w 162548"/>
                  <a:gd name="connsiteY0" fmla="*/ 28551 h 154500"/>
                  <a:gd name="connsiteX1" fmla="*/ 0 w 162548"/>
                  <a:gd name="connsiteY1" fmla="*/ 0 h 154500"/>
                  <a:gd name="connsiteX2" fmla="*/ 56452 w 162548"/>
                  <a:gd name="connsiteY2" fmla="*/ 154500 h 15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548" h="154500">
                    <a:moveTo>
                      <a:pt x="162548" y="28551"/>
                    </a:moveTo>
                    <a:lnTo>
                      <a:pt x="0" y="0"/>
                    </a:lnTo>
                    <a:lnTo>
                      <a:pt x="56452" y="154500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1C512CDA-A836-AF56-C0B6-B8D4DFC2DF37}"/>
                </a:ext>
              </a:extLst>
            </p:cNvPr>
            <p:cNvSpPr/>
            <p:nvPr/>
          </p:nvSpPr>
          <p:spPr>
            <a:xfrm>
              <a:off x="1656584" y="5177322"/>
              <a:ext cx="27741" cy="27633"/>
            </a:xfrm>
            <a:custGeom>
              <a:avLst/>
              <a:gdLst>
                <a:gd name="connsiteX0" fmla="*/ 27741 w 27741"/>
                <a:gd name="connsiteY0" fmla="*/ 13817 h 27633"/>
                <a:gd name="connsiteX1" fmla="*/ 13871 w 27741"/>
                <a:gd name="connsiteY1" fmla="*/ 27634 h 27633"/>
                <a:gd name="connsiteX2" fmla="*/ 0 w 27741"/>
                <a:gd name="connsiteY2" fmla="*/ 13817 h 27633"/>
                <a:gd name="connsiteX3" fmla="*/ 13871 w 27741"/>
                <a:gd name="connsiteY3" fmla="*/ 0 h 27633"/>
                <a:gd name="connsiteX4" fmla="*/ 27741 w 27741"/>
                <a:gd name="connsiteY4" fmla="*/ 13817 h 2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1" h="27633">
                  <a:moveTo>
                    <a:pt x="27741" y="13817"/>
                  </a:moveTo>
                  <a:cubicBezTo>
                    <a:pt x="27741" y="21448"/>
                    <a:pt x="21531" y="27634"/>
                    <a:pt x="13871" y="27634"/>
                  </a:cubicBezTo>
                  <a:cubicBezTo>
                    <a:pt x="6210" y="27634"/>
                    <a:pt x="0" y="21448"/>
                    <a:pt x="0" y="13817"/>
                  </a:cubicBezTo>
                  <a:cubicBezTo>
                    <a:pt x="0" y="6186"/>
                    <a:pt x="6210" y="0"/>
                    <a:pt x="13871" y="0"/>
                  </a:cubicBezTo>
                  <a:cubicBezTo>
                    <a:pt x="21531" y="0"/>
                    <a:pt x="27741" y="6186"/>
                    <a:pt x="27741" y="13817"/>
                  </a:cubicBez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00" name="グラフィックス 88">
              <a:extLst>
                <a:ext uri="{FF2B5EF4-FFF2-40B4-BE49-F238E27FC236}">
                  <a16:creationId xmlns:a16="http://schemas.microsoft.com/office/drawing/2014/main" id="{81A0AFF9-7221-4095-07CF-94EA51A0714E}"/>
                </a:ext>
              </a:extLst>
            </p:cNvPr>
            <p:cNvGrpSpPr/>
            <p:nvPr/>
          </p:nvGrpSpPr>
          <p:grpSpPr>
            <a:xfrm>
              <a:off x="2259994" y="4473599"/>
              <a:ext cx="509119" cy="507140"/>
              <a:chOff x="2259994" y="4473599"/>
              <a:chExt cx="509119" cy="507140"/>
            </a:xfrm>
            <a:grpFill/>
          </p:grpSpPr>
          <p:sp>
            <p:nvSpPr>
              <p:cNvPr id="203" name="フリーフォーム 202">
                <a:extLst>
                  <a:ext uri="{FF2B5EF4-FFF2-40B4-BE49-F238E27FC236}">
                    <a16:creationId xmlns:a16="http://schemas.microsoft.com/office/drawing/2014/main" id="{16727F62-B7E0-0F33-C3E6-BFB3304F1D0C}"/>
                  </a:ext>
                </a:extLst>
              </p:cNvPr>
              <p:cNvSpPr/>
              <p:nvPr/>
            </p:nvSpPr>
            <p:spPr>
              <a:xfrm>
                <a:off x="2259994" y="4473599"/>
                <a:ext cx="509119" cy="507140"/>
              </a:xfrm>
              <a:custGeom>
                <a:avLst/>
                <a:gdLst>
                  <a:gd name="connsiteX0" fmla="*/ 509119 w 509119"/>
                  <a:gd name="connsiteY0" fmla="*/ 253570 h 507140"/>
                  <a:gd name="connsiteX1" fmla="*/ 254560 w 509119"/>
                  <a:gd name="connsiteY1" fmla="*/ 507141 h 507140"/>
                  <a:gd name="connsiteX2" fmla="*/ 0 w 509119"/>
                  <a:gd name="connsiteY2" fmla="*/ 253570 h 507140"/>
                  <a:gd name="connsiteX3" fmla="*/ 254560 w 509119"/>
                  <a:gd name="connsiteY3" fmla="*/ 0 h 507140"/>
                  <a:gd name="connsiteX4" fmla="*/ 509119 w 509119"/>
                  <a:gd name="connsiteY4" fmla="*/ 253570 h 50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119" h="507140">
                    <a:moveTo>
                      <a:pt x="509119" y="253570"/>
                    </a:moveTo>
                    <a:cubicBezTo>
                      <a:pt x="509119" y="393613"/>
                      <a:pt x="395149" y="507141"/>
                      <a:pt x="254560" y="507141"/>
                    </a:cubicBezTo>
                    <a:cubicBezTo>
                      <a:pt x="113970" y="507141"/>
                      <a:pt x="0" y="393613"/>
                      <a:pt x="0" y="253570"/>
                    </a:cubicBezTo>
                    <a:cubicBezTo>
                      <a:pt x="0" y="113527"/>
                      <a:pt x="113970" y="0"/>
                      <a:pt x="254560" y="0"/>
                    </a:cubicBezTo>
                    <a:cubicBezTo>
                      <a:pt x="395149" y="0"/>
                      <a:pt x="509119" y="113527"/>
                      <a:pt x="509119" y="253570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4" name="フリーフォーム 203">
                <a:extLst>
                  <a:ext uri="{FF2B5EF4-FFF2-40B4-BE49-F238E27FC236}">
                    <a16:creationId xmlns:a16="http://schemas.microsoft.com/office/drawing/2014/main" id="{0062F711-9902-688C-4BBD-75B186E2646B}"/>
                  </a:ext>
                </a:extLst>
              </p:cNvPr>
              <p:cNvSpPr/>
              <p:nvPr/>
            </p:nvSpPr>
            <p:spPr>
              <a:xfrm>
                <a:off x="2576660" y="4578628"/>
                <a:ext cx="144146" cy="394499"/>
              </a:xfrm>
              <a:custGeom>
                <a:avLst/>
                <a:gdLst>
                  <a:gd name="connsiteX0" fmla="*/ 0 w 144146"/>
                  <a:gd name="connsiteY0" fmla="*/ 394500 h 394499"/>
                  <a:gd name="connsiteX1" fmla="*/ 144147 w 144146"/>
                  <a:gd name="connsiteY1" fmla="*/ 0 h 394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4146" h="394499">
                    <a:moveTo>
                      <a:pt x="0" y="394500"/>
                    </a:moveTo>
                    <a:lnTo>
                      <a:pt x="144147" y="0"/>
                    </a:lnTo>
                  </a:path>
                </a:pathLst>
              </a:custGeom>
              <a:grp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フリーフォーム 204">
                <a:extLst>
                  <a:ext uri="{FF2B5EF4-FFF2-40B4-BE49-F238E27FC236}">
                    <a16:creationId xmlns:a16="http://schemas.microsoft.com/office/drawing/2014/main" id="{685747F4-695B-4D93-B54D-176D9F42A484}"/>
                  </a:ext>
                </a:extLst>
              </p:cNvPr>
              <p:cNvSpPr/>
              <p:nvPr/>
            </p:nvSpPr>
            <p:spPr>
              <a:xfrm>
                <a:off x="2514554" y="4727169"/>
                <a:ext cx="250681" cy="238338"/>
              </a:xfrm>
              <a:custGeom>
                <a:avLst/>
                <a:gdLst>
                  <a:gd name="connsiteX0" fmla="*/ 250681 w 250681"/>
                  <a:gd name="connsiteY0" fmla="*/ 44030 h 238338"/>
                  <a:gd name="connsiteX1" fmla="*/ 0 w 250681"/>
                  <a:gd name="connsiteY1" fmla="*/ 0 h 238338"/>
                  <a:gd name="connsiteX2" fmla="*/ 87086 w 250681"/>
                  <a:gd name="connsiteY2" fmla="*/ 238338 h 23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681" h="238338">
                    <a:moveTo>
                      <a:pt x="250681" y="44030"/>
                    </a:moveTo>
                    <a:lnTo>
                      <a:pt x="0" y="0"/>
                    </a:lnTo>
                    <a:lnTo>
                      <a:pt x="87086" y="238338"/>
                    </a:lnTo>
                  </a:path>
                </a:pathLst>
              </a:custGeom>
              <a:noFill/>
              <a:ln w="19050" cap="flat">
                <a:solidFill>
                  <a:srgbClr val="04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386C0F9D-D76A-B0DE-82F2-6AE63E0059B4}"/>
                </a:ext>
              </a:extLst>
            </p:cNvPr>
            <p:cNvSpPr/>
            <p:nvPr/>
          </p:nvSpPr>
          <p:spPr>
            <a:xfrm>
              <a:off x="1661049" y="4541295"/>
              <a:ext cx="680408" cy="639726"/>
            </a:xfrm>
            <a:custGeom>
              <a:avLst/>
              <a:gdLst>
                <a:gd name="connsiteX0" fmla="*/ 0 w 680408"/>
                <a:gd name="connsiteY0" fmla="*/ 639726 h 639726"/>
                <a:gd name="connsiteX1" fmla="*/ 680409 w 680408"/>
                <a:gd name="connsiteY1" fmla="*/ 0 h 6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408" h="639726">
                  <a:moveTo>
                    <a:pt x="0" y="639726"/>
                  </a:moveTo>
                  <a:lnTo>
                    <a:pt x="680409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4D1F5CCF-230B-84CA-726C-FD4F90BEFDF8}"/>
                </a:ext>
              </a:extLst>
            </p:cNvPr>
            <p:cNvSpPr/>
            <p:nvPr/>
          </p:nvSpPr>
          <p:spPr>
            <a:xfrm>
              <a:off x="1670455" y="4973128"/>
              <a:ext cx="906205" cy="231828"/>
            </a:xfrm>
            <a:custGeom>
              <a:avLst/>
              <a:gdLst>
                <a:gd name="connsiteX0" fmla="*/ 0 w 906205"/>
                <a:gd name="connsiteY0" fmla="*/ 231828 h 231828"/>
                <a:gd name="connsiteX1" fmla="*/ 906205 w 906205"/>
                <a:gd name="connsiteY1" fmla="*/ 0 h 23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205" h="231828">
                  <a:moveTo>
                    <a:pt x="0" y="231828"/>
                  </a:moveTo>
                  <a:lnTo>
                    <a:pt x="906205" y="0"/>
                  </a:lnTo>
                </a:path>
              </a:pathLst>
            </a:custGeom>
            <a:grpFill/>
            <a:ln w="19050" cap="flat">
              <a:solidFill>
                <a:srgbClr val="040000"/>
              </a:solidFill>
              <a:custDash>
                <a:ds d="150000" sp="1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12" name="円形吹き出し 211">
            <a:extLst>
              <a:ext uri="{FF2B5EF4-FFF2-40B4-BE49-F238E27FC236}">
                <a16:creationId xmlns:a16="http://schemas.microsoft.com/office/drawing/2014/main" id="{F5A87511-BF25-D64C-F47A-6E465A481044}"/>
              </a:ext>
            </a:extLst>
          </p:cNvPr>
          <p:cNvSpPr/>
          <p:nvPr/>
        </p:nvSpPr>
        <p:spPr>
          <a:xfrm flipH="1">
            <a:off x="356365" y="5910923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6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14" name="円形吹き出し 213">
            <a:extLst>
              <a:ext uri="{FF2B5EF4-FFF2-40B4-BE49-F238E27FC236}">
                <a16:creationId xmlns:a16="http://schemas.microsoft.com/office/drawing/2014/main" id="{FBFC6617-E7D5-4E0E-233C-B27AC8105046}"/>
              </a:ext>
            </a:extLst>
          </p:cNvPr>
          <p:cNvSpPr/>
          <p:nvPr/>
        </p:nvSpPr>
        <p:spPr>
          <a:xfrm flipH="1">
            <a:off x="3244123" y="5910923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6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15" name="円形吹き出し 214">
            <a:extLst>
              <a:ext uri="{FF2B5EF4-FFF2-40B4-BE49-F238E27FC236}">
                <a16:creationId xmlns:a16="http://schemas.microsoft.com/office/drawing/2014/main" id="{085A0FDC-68CE-F3F1-A645-17716952CE8C}"/>
              </a:ext>
            </a:extLst>
          </p:cNvPr>
          <p:cNvSpPr/>
          <p:nvPr/>
        </p:nvSpPr>
        <p:spPr>
          <a:xfrm flipH="1">
            <a:off x="6089077" y="5910923"/>
            <a:ext cx="459266" cy="454129"/>
          </a:xfrm>
          <a:prstGeom prst="wedgeEllipseCallout">
            <a:avLst>
              <a:gd name="adj1" fmla="val -58624"/>
              <a:gd name="adj2" fmla="val -562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6</a:t>
            </a:r>
            <a:endParaRPr kumimoji="1" lang="ja-JP" altLang="en-US" sz="240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8ACFAB87-ED45-F59C-E05A-147C57C68DEA}"/>
                  </a:ext>
                </a:extLst>
              </p:cNvPr>
              <p:cNvSpPr txBox="1"/>
              <p:nvPr/>
            </p:nvSpPr>
            <p:spPr>
              <a:xfrm>
                <a:off x="7640872" y="5788285"/>
                <a:ext cx="1258332" cy="46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≥18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8ACFAB87-ED45-F59C-E05A-147C57C68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72" y="5788285"/>
                <a:ext cx="1258332" cy="468000"/>
              </a:xfrm>
              <a:prstGeom prst="rect">
                <a:avLst/>
              </a:prstGeom>
              <a:blipFill>
                <a:blip r:embed="rId5"/>
                <a:stretch>
                  <a:fillRect t="-7692" r="-6796" b="-2307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7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4" grpId="0" animBg="1"/>
      <p:bldP spid="57" grpId="0" animBg="1"/>
      <p:bldP spid="195" grpId="0" animBg="1"/>
      <p:bldP spid="196" grpId="0" animBg="1"/>
      <p:bldP spid="212" grpId="0" animBg="1"/>
      <p:bldP spid="214" grpId="0" animBg="1"/>
      <p:bldP spid="215" grpId="0" animBg="1"/>
      <p:bldP spid="2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7989F-0A4D-435B-07A4-D3BC567D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 of this study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D18B78-90FD-3EFC-FD70-4A5BCA072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41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27306E-7307-9647-667C-F0409F69E0A1}"/>
              </a:ext>
            </a:extLst>
          </p:cNvPr>
          <p:cNvSpPr/>
          <p:nvPr/>
        </p:nvSpPr>
        <p:spPr>
          <a:xfrm>
            <a:off x="266311" y="1746200"/>
            <a:ext cx="8611377" cy="981136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Can every convex polyhedron be edge-unfolded without overlaps?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EA4546-A64E-7740-B00D-9BD0778F6DB0}"/>
              </a:ext>
            </a:extLst>
          </p:cNvPr>
          <p:cNvSpPr txBox="1"/>
          <p:nvPr/>
        </p:nvSpPr>
        <p:spPr>
          <a:xfrm>
            <a:off x="266311" y="1271979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Open problem (Dürer’s problem) [G. C. Shephard, 1975]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0B0AAAF-9F6B-59B6-59BC-82B4D9DDEA6E}"/>
              </a:ext>
            </a:extLst>
          </p:cNvPr>
          <p:cNvGrpSpPr>
            <a:grpSpLocks noChangeAspect="1"/>
          </p:cNvGrpSpPr>
          <p:nvPr/>
        </p:nvGrpSpPr>
        <p:grpSpPr>
          <a:xfrm>
            <a:off x="1300528" y="2891208"/>
            <a:ext cx="6542944" cy="1224000"/>
            <a:chOff x="255046" y="2970651"/>
            <a:chExt cx="7819710" cy="1462847"/>
          </a:xfrm>
        </p:grpSpPr>
        <p:pic>
          <p:nvPicPr>
            <p:cNvPr id="8" name="図 7" descr="建物, 大きい, 時計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F4A6E0EC-8F86-F813-7124-EBEE7633A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907" y="3043793"/>
              <a:ext cx="1206849" cy="1316563"/>
            </a:xfrm>
            <a:prstGeom prst="rect">
              <a:avLst/>
            </a:prstGeom>
          </p:spPr>
        </p:pic>
        <p:pic>
          <p:nvPicPr>
            <p:cNvPr id="9" name="図 8" descr="建物, 傘, 開く, 大きい が含まれている画像&#10;&#10;自動的に生成された説明">
              <a:extLst>
                <a:ext uri="{FF2B5EF4-FFF2-40B4-BE49-F238E27FC236}">
                  <a16:creationId xmlns:a16="http://schemas.microsoft.com/office/drawing/2014/main" id="{F8164B12-F7D3-F60C-49E4-0B444188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61" y="3007222"/>
              <a:ext cx="1206849" cy="1389705"/>
            </a:xfrm>
            <a:prstGeom prst="rect">
              <a:avLst/>
            </a:prstGeom>
          </p:spPr>
        </p:pic>
        <p:pic>
          <p:nvPicPr>
            <p:cNvPr id="10" name="図 9" descr="太陽の光が反射している&#10;&#10;低い精度で自動的に生成された説明">
              <a:extLst>
                <a:ext uri="{FF2B5EF4-FFF2-40B4-BE49-F238E27FC236}">
                  <a16:creationId xmlns:a16="http://schemas.microsoft.com/office/drawing/2014/main" id="{48394357-9BD9-DAE2-297C-7E3C5F189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388" y="2970651"/>
              <a:ext cx="1426276" cy="1462847"/>
            </a:xfrm>
            <a:prstGeom prst="rect">
              <a:avLst/>
            </a:prstGeom>
          </p:spPr>
        </p:pic>
        <p:pic>
          <p:nvPicPr>
            <p:cNvPr id="11" name="図 10" descr="傘をさしている&#10;&#10;低い精度で自動的に生成された説明">
              <a:extLst>
                <a:ext uri="{FF2B5EF4-FFF2-40B4-BE49-F238E27FC236}">
                  <a16:creationId xmlns:a16="http://schemas.microsoft.com/office/drawing/2014/main" id="{4793E0A5-40E1-860F-69A7-EB8CFE7D9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486" y="3007222"/>
              <a:ext cx="1389705" cy="1389705"/>
            </a:xfrm>
            <a:prstGeom prst="rect">
              <a:avLst/>
            </a:prstGeom>
          </p:spPr>
        </p:pic>
        <p:pic>
          <p:nvPicPr>
            <p:cNvPr id="12" name="図 11" descr="建物, 傘, 屋外, 大きい が含まれている画像&#10;&#10;自動的に生成された説明">
              <a:extLst>
                <a:ext uri="{FF2B5EF4-FFF2-40B4-BE49-F238E27FC236}">
                  <a16:creationId xmlns:a16="http://schemas.microsoft.com/office/drawing/2014/main" id="{150DA3DA-7617-5AF5-DB95-39A8E980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46" y="3011453"/>
              <a:ext cx="1381243" cy="1381243"/>
            </a:xfrm>
            <a:prstGeom prst="rect">
              <a:avLst/>
            </a:prstGeom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80C9DB-10F1-E0EA-5566-059D33A17963}"/>
              </a:ext>
            </a:extLst>
          </p:cNvPr>
          <p:cNvSpPr/>
          <p:nvPr/>
        </p:nvSpPr>
        <p:spPr>
          <a:xfrm>
            <a:off x="256216" y="4770165"/>
            <a:ext cx="8627653" cy="1622997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</a:pPr>
            <a: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find a convex polyhedron that overlaps in any possible </a:t>
            </a:r>
            <a:b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unfolding.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</a:pPr>
            <a: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present an edge-unfolding algorithm that applies to all </a:t>
            </a:r>
            <a:b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spc="-3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convex polyhedra.</a:t>
            </a:r>
            <a:endParaRPr kumimoji="1" lang="ja-JP" altLang="en-US" sz="2400" spc="-3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02B247-CBEB-AE46-9C76-14C9EFB5E66D}"/>
              </a:ext>
            </a:extLst>
          </p:cNvPr>
          <p:cNvSpPr txBox="1"/>
          <p:nvPr/>
        </p:nvSpPr>
        <p:spPr>
          <a:xfrm>
            <a:off x="256216" y="4295938"/>
            <a:ext cx="8627653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 points for solve this problem</a:t>
            </a:r>
          </a:p>
        </p:txBody>
      </p:sp>
      <p:sp>
        <p:nvSpPr>
          <p:cNvPr id="18" name="星 5 17">
            <a:extLst>
              <a:ext uri="{FF2B5EF4-FFF2-40B4-BE49-F238E27FC236}">
                <a16:creationId xmlns:a16="http://schemas.microsoft.com/office/drawing/2014/main" id="{28EA317D-F5D4-94F3-9CE8-73D98A76F36E}"/>
              </a:ext>
            </a:extLst>
          </p:cNvPr>
          <p:cNvSpPr/>
          <p:nvPr/>
        </p:nvSpPr>
        <p:spPr>
          <a:xfrm>
            <a:off x="284599" y="4827879"/>
            <a:ext cx="421633" cy="380690"/>
          </a:xfrm>
          <a:prstGeom prst="star5">
            <a:avLst>
              <a:gd name="adj" fmla="val 22696"/>
              <a:gd name="hf" fmla="val 105146"/>
              <a:gd name="vf" fmla="val 110557"/>
            </a:avLst>
          </a:prstGeom>
          <a:solidFill>
            <a:srgbClr val="FFC80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9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ABED21-988E-9D61-AE1C-892D22FB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 of this study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D66DEC-27CF-1436-F579-3DB5A2D80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42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36056E-2E0F-5FF9-2CEE-4C8B2F18FE6A}"/>
              </a:ext>
            </a:extLst>
          </p:cNvPr>
          <p:cNvSpPr/>
          <p:nvPr/>
        </p:nvSpPr>
        <p:spPr>
          <a:xfrm>
            <a:off x="266311" y="1746200"/>
            <a:ext cx="8611377" cy="1309234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randomly generated convex polyhedra, the percentage of non-overlapping edge unfoldings decreases as the number of vertices increases.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7146FC-A844-8FC2-51EF-EB5C103250E8}"/>
              </a:ext>
            </a:extLst>
          </p:cNvPr>
          <p:cNvSpPr txBox="1"/>
          <p:nvPr/>
        </p:nvSpPr>
        <p:spPr>
          <a:xfrm>
            <a:off x="266311" y="1271979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[C. A. </a:t>
            </a:r>
            <a:r>
              <a:rPr lang="en-US" altLang="ja-JP" sz="24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Schevon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1989]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F1F957F1-1A2E-958E-74AF-146C59927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81" y="3251815"/>
            <a:ext cx="3610960" cy="2532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D516BC4-2466-8FAB-6516-CA5F79369A3B}"/>
                  </a:ext>
                </a:extLst>
              </p:cNvPr>
              <p:cNvSpPr txBox="1"/>
              <p:nvPr/>
            </p:nvSpPr>
            <p:spPr>
              <a:xfrm>
                <a:off x="2134738" y="5852187"/>
                <a:ext cx="2347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in polyhedra</a:t>
                </a:r>
                <a:endParaRPr kumimoji="1" lang="ja-JP" altLang="en-US" sz="24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D516BC4-2466-8FAB-6516-CA5F7936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738" y="5852187"/>
                <a:ext cx="2347246" cy="461665"/>
              </a:xfrm>
              <a:prstGeom prst="rect">
                <a:avLst/>
              </a:prstGeom>
              <a:blipFill>
                <a:blip r:embed="rId4"/>
                <a:stretch>
                  <a:fillRect l="-2162" t="-10526" r="-3243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F7AEE1-B661-7428-8D35-BA1ADBF12D38}"/>
              </a:ext>
            </a:extLst>
          </p:cNvPr>
          <p:cNvSpPr txBox="1"/>
          <p:nvPr/>
        </p:nvSpPr>
        <p:spPr>
          <a:xfrm rot="16200000">
            <a:off x="-313809" y="3902378"/>
            <a:ext cx="239681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 of </a:t>
            </a:r>
          </a:p>
          <a:p>
            <a:pPr algn="ctr">
              <a:lnSpc>
                <a:spcPct val="90000"/>
              </a:lnSpc>
            </a:pP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non-overlapping</a:t>
            </a:r>
            <a:b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edge unfoldings</a:t>
            </a:r>
            <a:endParaRPr kumimoji="1" lang="ja-JP" altLang="en-US" sz="24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6EDA43-684B-D233-8D23-A800819FE454}"/>
              </a:ext>
            </a:extLst>
          </p:cNvPr>
          <p:cNvSpPr txBox="1"/>
          <p:nvPr/>
        </p:nvSpPr>
        <p:spPr>
          <a:xfrm>
            <a:off x="5343968" y="3248737"/>
            <a:ext cx="3533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point …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the average percentage of non-overlapping edge unfoldings.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Uses data from 1,000 random unfoldings for each of five polyhedra.</a:t>
            </a:r>
          </a:p>
        </p:txBody>
      </p:sp>
    </p:spTree>
    <p:extLst>
      <p:ext uri="{BB962C8B-B14F-4D97-AF65-F5344CB8AC3E}">
        <p14:creationId xmlns:p14="http://schemas.microsoft.com/office/powerpoint/2010/main" val="283610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8CAD2-50AB-DA91-702C-75F9626F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531B6-664A-FEF7-EA05-5C9E3B8E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Overlapping / Non-overlapping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BDFE4F-5263-D38B-9C89-CDFBA37366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7"/>
            <a:ext cx="8611377" cy="4736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When the polyhedron is edge</a:t>
            </a:r>
            <a:r>
              <a:rPr lang="en-US" altLang="ja-JP" dirty="0"/>
              <a:t> </a:t>
            </a:r>
            <a:r>
              <a:rPr kumimoji="1" lang="en-US" altLang="ja-JP" dirty="0"/>
              <a:t>unfolded along the thick lines…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CB3A6F-3928-16BC-8E91-79EB13D52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7" name="下矢印 66">
            <a:extLst>
              <a:ext uri="{FF2B5EF4-FFF2-40B4-BE49-F238E27FC236}">
                <a16:creationId xmlns:a16="http://schemas.microsoft.com/office/drawing/2014/main" id="{828C269D-147E-BD70-9BBA-56AF0B509684}"/>
              </a:ext>
            </a:extLst>
          </p:cNvPr>
          <p:cNvSpPr/>
          <p:nvPr/>
        </p:nvSpPr>
        <p:spPr>
          <a:xfrm rot="17089411">
            <a:off x="3927345" y="2938032"/>
            <a:ext cx="451262" cy="316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FB2DB29D-BF08-D72C-C5F7-5F390CB73617}"/>
              </a:ext>
            </a:extLst>
          </p:cNvPr>
          <p:cNvGrpSpPr/>
          <p:nvPr/>
        </p:nvGrpSpPr>
        <p:grpSpPr>
          <a:xfrm>
            <a:off x="311747" y="3849370"/>
            <a:ext cx="4724258" cy="2496975"/>
            <a:chOff x="4096476" y="4316279"/>
            <a:chExt cx="4724258" cy="2496975"/>
          </a:xfrm>
        </p:grpSpPr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CAD8D64C-3712-9552-288E-476647F9D119}"/>
                </a:ext>
              </a:extLst>
            </p:cNvPr>
            <p:cNvSpPr/>
            <p:nvPr/>
          </p:nvSpPr>
          <p:spPr>
            <a:xfrm>
              <a:off x="4096476" y="4403610"/>
              <a:ext cx="1813458" cy="1812302"/>
            </a:xfrm>
            <a:custGeom>
              <a:avLst/>
              <a:gdLst>
                <a:gd name="connsiteX0" fmla="*/ 1813459 w 1813458"/>
                <a:gd name="connsiteY0" fmla="*/ 786854 h 1812302"/>
                <a:gd name="connsiteX1" fmla="*/ 1751664 w 1813458"/>
                <a:gd name="connsiteY1" fmla="*/ 556390 h 1812302"/>
                <a:gd name="connsiteX2" fmla="*/ 1632294 w 1813458"/>
                <a:gd name="connsiteY2" fmla="*/ 349763 h 1812302"/>
                <a:gd name="connsiteX3" fmla="*/ 1463474 w 1813458"/>
                <a:gd name="connsiteY3" fmla="*/ 181050 h 1812302"/>
                <a:gd name="connsiteX4" fmla="*/ 1256712 w 1813458"/>
                <a:gd name="connsiteY4" fmla="*/ 61753 h 1812302"/>
                <a:gd name="connsiteX5" fmla="*/ 1026100 w 1813458"/>
                <a:gd name="connsiteY5" fmla="*/ 0 h 1812302"/>
                <a:gd name="connsiteX6" fmla="*/ 787357 w 1813458"/>
                <a:gd name="connsiteY6" fmla="*/ 0 h 1812302"/>
                <a:gd name="connsiteX7" fmla="*/ 556745 w 1813458"/>
                <a:gd name="connsiteY7" fmla="*/ 61753 h 1812302"/>
                <a:gd name="connsiteX8" fmla="*/ 349983 w 1813458"/>
                <a:gd name="connsiteY8" fmla="*/ 181050 h 1812302"/>
                <a:gd name="connsiteX9" fmla="*/ 181165 w 1813458"/>
                <a:gd name="connsiteY9" fmla="*/ 349763 h 1812302"/>
                <a:gd name="connsiteX10" fmla="*/ 61792 w 1813458"/>
                <a:gd name="connsiteY10" fmla="*/ 556390 h 1812302"/>
                <a:gd name="connsiteX11" fmla="*/ 0 w 1813458"/>
                <a:gd name="connsiteY11" fmla="*/ 786854 h 1812302"/>
                <a:gd name="connsiteX12" fmla="*/ 0 w 1813458"/>
                <a:gd name="connsiteY12" fmla="*/ 1025449 h 1812302"/>
                <a:gd name="connsiteX13" fmla="*/ 61792 w 1813458"/>
                <a:gd name="connsiteY13" fmla="*/ 1255914 h 1812302"/>
                <a:gd name="connsiteX14" fmla="*/ 181165 w 1813458"/>
                <a:gd name="connsiteY14" fmla="*/ 1462540 h 1812302"/>
                <a:gd name="connsiteX15" fmla="*/ 349983 w 1813458"/>
                <a:gd name="connsiteY15" fmla="*/ 1631253 h 1812302"/>
                <a:gd name="connsiteX16" fmla="*/ 556745 w 1813458"/>
                <a:gd name="connsiteY16" fmla="*/ 1750551 h 1812302"/>
                <a:gd name="connsiteX17" fmla="*/ 787357 w 1813458"/>
                <a:gd name="connsiteY17" fmla="*/ 1812302 h 1812302"/>
                <a:gd name="connsiteX18" fmla="*/ 1026100 w 1813458"/>
                <a:gd name="connsiteY18" fmla="*/ 1812302 h 1812302"/>
                <a:gd name="connsiteX19" fmla="*/ 1256712 w 1813458"/>
                <a:gd name="connsiteY19" fmla="*/ 1750551 h 1812302"/>
                <a:gd name="connsiteX20" fmla="*/ 1463474 w 1813458"/>
                <a:gd name="connsiteY20" fmla="*/ 1631253 h 1812302"/>
                <a:gd name="connsiteX21" fmla="*/ 1632294 w 1813458"/>
                <a:gd name="connsiteY21" fmla="*/ 1462540 h 1812302"/>
                <a:gd name="connsiteX22" fmla="*/ 1751664 w 1813458"/>
                <a:gd name="connsiteY22" fmla="*/ 1255914 h 1812302"/>
                <a:gd name="connsiteX23" fmla="*/ 1813459 w 1813458"/>
                <a:gd name="connsiteY23" fmla="*/ 1025449 h 18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3458" h="1812302">
                  <a:moveTo>
                    <a:pt x="1813459" y="786854"/>
                  </a:moveTo>
                  <a:lnTo>
                    <a:pt x="1751664" y="556390"/>
                  </a:lnTo>
                  <a:lnTo>
                    <a:pt x="1632294" y="349763"/>
                  </a:lnTo>
                  <a:lnTo>
                    <a:pt x="1463474" y="181050"/>
                  </a:lnTo>
                  <a:lnTo>
                    <a:pt x="1256712" y="61753"/>
                  </a:lnTo>
                  <a:lnTo>
                    <a:pt x="1026100" y="0"/>
                  </a:lnTo>
                  <a:lnTo>
                    <a:pt x="787357" y="0"/>
                  </a:lnTo>
                  <a:lnTo>
                    <a:pt x="556745" y="61753"/>
                  </a:lnTo>
                  <a:lnTo>
                    <a:pt x="349983" y="181050"/>
                  </a:lnTo>
                  <a:lnTo>
                    <a:pt x="181165" y="349763"/>
                  </a:lnTo>
                  <a:lnTo>
                    <a:pt x="61792" y="556390"/>
                  </a:lnTo>
                  <a:lnTo>
                    <a:pt x="0" y="786854"/>
                  </a:lnTo>
                  <a:lnTo>
                    <a:pt x="0" y="1025449"/>
                  </a:lnTo>
                  <a:lnTo>
                    <a:pt x="61792" y="1255914"/>
                  </a:lnTo>
                  <a:lnTo>
                    <a:pt x="181165" y="1462540"/>
                  </a:lnTo>
                  <a:lnTo>
                    <a:pt x="349983" y="1631253"/>
                  </a:lnTo>
                  <a:lnTo>
                    <a:pt x="556745" y="1750551"/>
                  </a:lnTo>
                  <a:lnTo>
                    <a:pt x="787357" y="1812302"/>
                  </a:lnTo>
                  <a:lnTo>
                    <a:pt x="1026100" y="1812302"/>
                  </a:lnTo>
                  <a:lnTo>
                    <a:pt x="1256712" y="1750551"/>
                  </a:lnTo>
                  <a:lnTo>
                    <a:pt x="1463474" y="1631253"/>
                  </a:lnTo>
                  <a:lnTo>
                    <a:pt x="1632294" y="1462540"/>
                  </a:lnTo>
                  <a:lnTo>
                    <a:pt x="1751664" y="1255914"/>
                  </a:lnTo>
                  <a:lnTo>
                    <a:pt x="1813459" y="102544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D97B1962-4F53-59DD-2AD4-B1B023E645D3}"/>
                </a:ext>
              </a:extLst>
            </p:cNvPr>
            <p:cNvSpPr/>
            <p:nvPr/>
          </p:nvSpPr>
          <p:spPr>
            <a:xfrm>
              <a:off x="5909935" y="5190464"/>
              <a:ext cx="206758" cy="238595"/>
            </a:xfrm>
            <a:custGeom>
              <a:avLst/>
              <a:gdLst>
                <a:gd name="connsiteX0" fmla="*/ 0 w 206758"/>
                <a:gd name="connsiteY0" fmla="*/ 238595 h 238595"/>
                <a:gd name="connsiteX1" fmla="*/ 206759 w 206758"/>
                <a:gd name="connsiteY1" fmla="*/ 119298 h 238595"/>
                <a:gd name="connsiteX2" fmla="*/ 0 w 206758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0" y="238595"/>
                  </a:moveTo>
                  <a:lnTo>
                    <a:pt x="206759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3A9C26A5-3885-128E-27E9-E33F518FFFC6}"/>
                </a:ext>
              </a:extLst>
            </p:cNvPr>
            <p:cNvSpPr/>
            <p:nvPr/>
          </p:nvSpPr>
          <p:spPr>
            <a:xfrm>
              <a:off x="5909935" y="5309761"/>
              <a:ext cx="206758" cy="238595"/>
            </a:xfrm>
            <a:custGeom>
              <a:avLst/>
              <a:gdLst>
                <a:gd name="connsiteX0" fmla="*/ 0 w 206758"/>
                <a:gd name="connsiteY0" fmla="*/ 119298 h 238595"/>
                <a:gd name="connsiteX1" fmla="*/ 206759 w 206758"/>
                <a:gd name="connsiteY1" fmla="*/ 238595 h 238595"/>
                <a:gd name="connsiteX2" fmla="*/ 206759 w 206758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0" y="119298"/>
                  </a:moveTo>
                  <a:lnTo>
                    <a:pt x="206759" y="238595"/>
                  </a:lnTo>
                  <a:lnTo>
                    <a:pt x="206759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0BE2E453-63D8-F8C0-0B03-D3D5F29FF413}"/>
                </a:ext>
              </a:extLst>
            </p:cNvPr>
            <p:cNvSpPr/>
            <p:nvPr/>
          </p:nvSpPr>
          <p:spPr>
            <a:xfrm>
              <a:off x="6116693" y="4522907"/>
              <a:ext cx="1813460" cy="1812302"/>
            </a:xfrm>
            <a:custGeom>
              <a:avLst/>
              <a:gdLst>
                <a:gd name="connsiteX0" fmla="*/ 0 w 1813460"/>
                <a:gd name="connsiteY0" fmla="*/ 1025450 h 1812302"/>
                <a:gd name="connsiteX1" fmla="*/ 61794 w 1813460"/>
                <a:gd name="connsiteY1" fmla="*/ 1255914 h 1812302"/>
                <a:gd name="connsiteX2" fmla="*/ 181165 w 1813460"/>
                <a:gd name="connsiteY2" fmla="*/ 1462541 h 1812302"/>
                <a:gd name="connsiteX3" fmla="*/ 349985 w 1813460"/>
                <a:gd name="connsiteY3" fmla="*/ 1631254 h 1812302"/>
                <a:gd name="connsiteX4" fmla="*/ 556747 w 1813460"/>
                <a:gd name="connsiteY4" fmla="*/ 1750551 h 1812302"/>
                <a:gd name="connsiteX5" fmla="*/ 787358 w 1813460"/>
                <a:gd name="connsiteY5" fmla="*/ 1812303 h 1812302"/>
                <a:gd name="connsiteX6" fmla="*/ 1026102 w 1813460"/>
                <a:gd name="connsiteY6" fmla="*/ 1812303 h 1812302"/>
                <a:gd name="connsiteX7" fmla="*/ 1256713 w 1813460"/>
                <a:gd name="connsiteY7" fmla="*/ 1750551 h 1812302"/>
                <a:gd name="connsiteX8" fmla="*/ 1463483 w 1813460"/>
                <a:gd name="connsiteY8" fmla="*/ 1631254 h 1812302"/>
                <a:gd name="connsiteX9" fmla="*/ 1632278 w 1813460"/>
                <a:gd name="connsiteY9" fmla="*/ 1462541 h 1812302"/>
                <a:gd name="connsiteX10" fmla="*/ 1751666 w 1813460"/>
                <a:gd name="connsiteY10" fmla="*/ 1255914 h 1812302"/>
                <a:gd name="connsiteX11" fmla="*/ 1813460 w 1813460"/>
                <a:gd name="connsiteY11" fmla="*/ 1025450 h 1812302"/>
                <a:gd name="connsiteX12" fmla="*/ 1813460 w 1813460"/>
                <a:gd name="connsiteY12" fmla="*/ 786854 h 1812302"/>
                <a:gd name="connsiteX13" fmla="*/ 1751666 w 1813460"/>
                <a:gd name="connsiteY13" fmla="*/ 556390 h 1812302"/>
                <a:gd name="connsiteX14" fmla="*/ 1632278 w 1813460"/>
                <a:gd name="connsiteY14" fmla="*/ 349763 h 1812302"/>
                <a:gd name="connsiteX15" fmla="*/ 1463483 w 1813460"/>
                <a:gd name="connsiteY15" fmla="*/ 181050 h 1812302"/>
                <a:gd name="connsiteX16" fmla="*/ 1256713 w 1813460"/>
                <a:gd name="connsiteY16" fmla="*/ 61753 h 1812302"/>
                <a:gd name="connsiteX17" fmla="*/ 1026102 w 1813460"/>
                <a:gd name="connsiteY17" fmla="*/ 0 h 1812302"/>
                <a:gd name="connsiteX18" fmla="*/ 787358 w 1813460"/>
                <a:gd name="connsiteY18" fmla="*/ 0 h 1812302"/>
                <a:gd name="connsiteX19" fmla="*/ 556747 w 1813460"/>
                <a:gd name="connsiteY19" fmla="*/ 61753 h 1812302"/>
                <a:gd name="connsiteX20" fmla="*/ 349985 w 1813460"/>
                <a:gd name="connsiteY20" fmla="*/ 181050 h 1812302"/>
                <a:gd name="connsiteX21" fmla="*/ 181165 w 1813460"/>
                <a:gd name="connsiteY21" fmla="*/ 349763 h 1812302"/>
                <a:gd name="connsiteX22" fmla="*/ 61794 w 1813460"/>
                <a:gd name="connsiteY22" fmla="*/ 556390 h 1812302"/>
                <a:gd name="connsiteX23" fmla="*/ 0 w 1813460"/>
                <a:gd name="connsiteY23" fmla="*/ 786854 h 181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3460" h="1812302">
                  <a:moveTo>
                    <a:pt x="0" y="1025450"/>
                  </a:moveTo>
                  <a:lnTo>
                    <a:pt x="61794" y="1255914"/>
                  </a:lnTo>
                  <a:lnTo>
                    <a:pt x="181165" y="1462541"/>
                  </a:lnTo>
                  <a:lnTo>
                    <a:pt x="349985" y="1631254"/>
                  </a:lnTo>
                  <a:lnTo>
                    <a:pt x="556747" y="1750551"/>
                  </a:lnTo>
                  <a:lnTo>
                    <a:pt x="787358" y="1812303"/>
                  </a:lnTo>
                  <a:lnTo>
                    <a:pt x="1026102" y="1812303"/>
                  </a:lnTo>
                  <a:lnTo>
                    <a:pt x="1256713" y="1750551"/>
                  </a:lnTo>
                  <a:lnTo>
                    <a:pt x="1463483" y="1631254"/>
                  </a:lnTo>
                  <a:lnTo>
                    <a:pt x="1632278" y="1462541"/>
                  </a:lnTo>
                  <a:lnTo>
                    <a:pt x="1751666" y="1255914"/>
                  </a:lnTo>
                  <a:lnTo>
                    <a:pt x="1813460" y="1025450"/>
                  </a:lnTo>
                  <a:lnTo>
                    <a:pt x="1813460" y="786854"/>
                  </a:lnTo>
                  <a:lnTo>
                    <a:pt x="1751666" y="556390"/>
                  </a:lnTo>
                  <a:lnTo>
                    <a:pt x="1632278" y="349763"/>
                  </a:lnTo>
                  <a:lnTo>
                    <a:pt x="1463483" y="181050"/>
                  </a:lnTo>
                  <a:lnTo>
                    <a:pt x="1256713" y="61753"/>
                  </a:lnTo>
                  <a:lnTo>
                    <a:pt x="1026102" y="0"/>
                  </a:lnTo>
                  <a:lnTo>
                    <a:pt x="787358" y="0"/>
                  </a:lnTo>
                  <a:lnTo>
                    <a:pt x="556747" y="61753"/>
                  </a:lnTo>
                  <a:lnTo>
                    <a:pt x="349985" y="181050"/>
                  </a:lnTo>
                  <a:lnTo>
                    <a:pt x="181165" y="349763"/>
                  </a:lnTo>
                  <a:lnTo>
                    <a:pt x="61794" y="556390"/>
                  </a:lnTo>
                  <a:lnTo>
                    <a:pt x="0" y="78685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C1141C3A-E08E-508B-FA8A-B795B89AF666}"/>
                </a:ext>
              </a:extLst>
            </p:cNvPr>
            <p:cNvSpPr/>
            <p:nvPr/>
          </p:nvSpPr>
          <p:spPr>
            <a:xfrm>
              <a:off x="6236067" y="5985448"/>
              <a:ext cx="230611" cy="230464"/>
            </a:xfrm>
            <a:custGeom>
              <a:avLst/>
              <a:gdLst>
                <a:gd name="connsiteX0" fmla="*/ 61791 w 230611"/>
                <a:gd name="connsiteY0" fmla="*/ 0 h 230464"/>
                <a:gd name="connsiteX1" fmla="*/ 0 w 230611"/>
                <a:gd name="connsiteY1" fmla="*/ 230464 h 230464"/>
                <a:gd name="connsiteX2" fmla="*/ 230611 w 230611"/>
                <a:gd name="connsiteY2" fmla="*/ 168713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1" h="230464">
                  <a:moveTo>
                    <a:pt x="61791" y="0"/>
                  </a:moveTo>
                  <a:lnTo>
                    <a:pt x="0" y="230464"/>
                  </a:lnTo>
                  <a:lnTo>
                    <a:pt x="230611" y="1687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888277D5-A46E-1FE7-5275-02EA22B7C209}"/>
                </a:ext>
              </a:extLst>
            </p:cNvPr>
            <p:cNvSpPr/>
            <p:nvPr/>
          </p:nvSpPr>
          <p:spPr>
            <a:xfrm>
              <a:off x="6067247" y="5985448"/>
              <a:ext cx="230610" cy="230464"/>
            </a:xfrm>
            <a:custGeom>
              <a:avLst/>
              <a:gdLst>
                <a:gd name="connsiteX0" fmla="*/ 230611 w 230610"/>
                <a:gd name="connsiteY0" fmla="*/ 0 h 230464"/>
                <a:gd name="connsiteX1" fmla="*/ 0 w 230610"/>
                <a:gd name="connsiteY1" fmla="*/ 61752 h 230464"/>
                <a:gd name="connsiteX2" fmla="*/ 16882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0"/>
                  </a:moveTo>
                  <a:lnTo>
                    <a:pt x="0" y="61752"/>
                  </a:lnTo>
                  <a:lnTo>
                    <a:pt x="16882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E92957E-5296-43AA-B0EB-96509DE2A961}"/>
                </a:ext>
              </a:extLst>
            </p:cNvPr>
            <p:cNvSpPr/>
            <p:nvPr/>
          </p:nvSpPr>
          <p:spPr>
            <a:xfrm>
              <a:off x="6067247" y="5816735"/>
              <a:ext cx="230610" cy="230464"/>
            </a:xfrm>
            <a:custGeom>
              <a:avLst/>
              <a:gdLst>
                <a:gd name="connsiteX0" fmla="*/ 230611 w 230610"/>
                <a:gd name="connsiteY0" fmla="*/ 168713 h 230464"/>
                <a:gd name="connsiteX1" fmla="*/ 61791 w 230610"/>
                <a:gd name="connsiteY1" fmla="*/ 0 h 230464"/>
                <a:gd name="connsiteX2" fmla="*/ 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168713"/>
                  </a:moveTo>
                  <a:lnTo>
                    <a:pt x="61791" y="0"/>
                  </a:lnTo>
                  <a:lnTo>
                    <a:pt x="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B5DDC5E4-B732-2A73-B22E-CEB8B4FD2E04}"/>
                </a:ext>
              </a:extLst>
            </p:cNvPr>
            <p:cNvSpPr/>
            <p:nvPr/>
          </p:nvSpPr>
          <p:spPr>
            <a:xfrm>
              <a:off x="5898430" y="5816735"/>
              <a:ext cx="230610" cy="230464"/>
            </a:xfrm>
            <a:custGeom>
              <a:avLst/>
              <a:gdLst>
                <a:gd name="connsiteX0" fmla="*/ 230611 w 230610"/>
                <a:gd name="connsiteY0" fmla="*/ 0 h 230464"/>
                <a:gd name="connsiteX1" fmla="*/ 0 w 230610"/>
                <a:gd name="connsiteY1" fmla="*/ 61755 h 230464"/>
                <a:gd name="connsiteX2" fmla="*/ 16882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0"/>
                  </a:moveTo>
                  <a:lnTo>
                    <a:pt x="0" y="61755"/>
                  </a:lnTo>
                  <a:lnTo>
                    <a:pt x="16882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D8206371-9161-269B-BE8F-40382A4BE988}"/>
                </a:ext>
              </a:extLst>
            </p:cNvPr>
            <p:cNvSpPr/>
            <p:nvPr/>
          </p:nvSpPr>
          <p:spPr>
            <a:xfrm>
              <a:off x="5898430" y="5648026"/>
              <a:ext cx="230610" cy="230464"/>
            </a:xfrm>
            <a:custGeom>
              <a:avLst/>
              <a:gdLst>
                <a:gd name="connsiteX0" fmla="*/ 230611 w 230610"/>
                <a:gd name="connsiteY0" fmla="*/ 168713 h 230464"/>
                <a:gd name="connsiteX1" fmla="*/ 61791 w 230610"/>
                <a:gd name="connsiteY1" fmla="*/ 0 h 230464"/>
                <a:gd name="connsiteX2" fmla="*/ 0 w 230610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0" h="230464">
                  <a:moveTo>
                    <a:pt x="230611" y="168713"/>
                  </a:moveTo>
                  <a:lnTo>
                    <a:pt x="61791" y="0"/>
                  </a:lnTo>
                  <a:lnTo>
                    <a:pt x="0" y="23046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DAC5CFB4-7B04-87AC-9C29-9D29AEF16E6F}"/>
                </a:ext>
              </a:extLst>
            </p:cNvPr>
            <p:cNvSpPr/>
            <p:nvPr/>
          </p:nvSpPr>
          <p:spPr>
            <a:xfrm>
              <a:off x="5729610" y="5648026"/>
              <a:ext cx="230611" cy="230464"/>
            </a:xfrm>
            <a:custGeom>
              <a:avLst/>
              <a:gdLst>
                <a:gd name="connsiteX0" fmla="*/ 230611 w 230611"/>
                <a:gd name="connsiteY0" fmla="*/ 0 h 230464"/>
                <a:gd name="connsiteX1" fmla="*/ 0 w 230611"/>
                <a:gd name="connsiteY1" fmla="*/ 61752 h 230464"/>
                <a:gd name="connsiteX2" fmla="*/ 168820 w 230611"/>
                <a:gd name="connsiteY2" fmla="*/ 230464 h 23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11" h="230464">
                  <a:moveTo>
                    <a:pt x="230611" y="0"/>
                  </a:moveTo>
                  <a:lnTo>
                    <a:pt x="0" y="61752"/>
                  </a:lnTo>
                  <a:lnTo>
                    <a:pt x="168820" y="230464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5FE4765E-9E16-5F53-E1C7-54664E75EA24}"/>
                </a:ext>
              </a:extLst>
            </p:cNvPr>
            <p:cNvSpPr/>
            <p:nvPr/>
          </p:nvSpPr>
          <p:spPr>
            <a:xfrm>
              <a:off x="6466664" y="4465362"/>
              <a:ext cx="206758" cy="238592"/>
            </a:xfrm>
            <a:custGeom>
              <a:avLst/>
              <a:gdLst>
                <a:gd name="connsiteX0" fmla="*/ 0 w 206758"/>
                <a:gd name="connsiteY0" fmla="*/ 0 h 238592"/>
                <a:gd name="connsiteX1" fmla="*/ 0 w 206758"/>
                <a:gd name="connsiteY1" fmla="*/ 238593 h 238592"/>
                <a:gd name="connsiteX2" fmla="*/ 206759 w 206758"/>
                <a:gd name="connsiteY2" fmla="*/ 119297 h 23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2">
                  <a:moveTo>
                    <a:pt x="0" y="0"/>
                  </a:moveTo>
                  <a:lnTo>
                    <a:pt x="0" y="238593"/>
                  </a:lnTo>
                  <a:lnTo>
                    <a:pt x="206759" y="1192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2CB5930D-53ED-1462-13EA-68C2B1DBD4AE}"/>
                </a:ext>
              </a:extLst>
            </p:cNvPr>
            <p:cNvSpPr/>
            <p:nvPr/>
          </p:nvSpPr>
          <p:spPr>
            <a:xfrm>
              <a:off x="6259905" y="4584659"/>
              <a:ext cx="206758" cy="238593"/>
            </a:xfrm>
            <a:custGeom>
              <a:avLst/>
              <a:gdLst>
                <a:gd name="connsiteX0" fmla="*/ 0 w 206758"/>
                <a:gd name="connsiteY0" fmla="*/ 0 h 238593"/>
                <a:gd name="connsiteX1" fmla="*/ 0 w 206758"/>
                <a:gd name="connsiteY1" fmla="*/ 238593 h 238593"/>
                <a:gd name="connsiteX2" fmla="*/ 206758 w 206758"/>
                <a:gd name="connsiteY2" fmla="*/ 119296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3">
                  <a:moveTo>
                    <a:pt x="0" y="0"/>
                  </a:moveTo>
                  <a:lnTo>
                    <a:pt x="0" y="238593"/>
                  </a:lnTo>
                  <a:lnTo>
                    <a:pt x="206758" y="119296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764EFF9A-4EB2-0116-5AA4-D3DA6B49CE96}"/>
                </a:ext>
              </a:extLst>
            </p:cNvPr>
            <p:cNvSpPr/>
            <p:nvPr/>
          </p:nvSpPr>
          <p:spPr>
            <a:xfrm>
              <a:off x="6053143" y="4703954"/>
              <a:ext cx="206762" cy="238595"/>
            </a:xfrm>
            <a:custGeom>
              <a:avLst/>
              <a:gdLst>
                <a:gd name="connsiteX0" fmla="*/ 0 w 206762"/>
                <a:gd name="connsiteY0" fmla="*/ 0 h 238595"/>
                <a:gd name="connsiteX1" fmla="*/ 0 w 206762"/>
                <a:gd name="connsiteY1" fmla="*/ 238595 h 238595"/>
                <a:gd name="connsiteX2" fmla="*/ 206762 w 206762"/>
                <a:gd name="connsiteY2" fmla="*/ 119298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5">
                  <a:moveTo>
                    <a:pt x="0" y="0"/>
                  </a:moveTo>
                  <a:lnTo>
                    <a:pt x="0" y="238595"/>
                  </a:lnTo>
                  <a:lnTo>
                    <a:pt x="206762" y="11929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99F21B1B-495A-0303-DEF6-7E4D1EBBD25C}"/>
                </a:ext>
              </a:extLst>
            </p:cNvPr>
            <p:cNvSpPr/>
            <p:nvPr/>
          </p:nvSpPr>
          <p:spPr>
            <a:xfrm>
              <a:off x="5846384" y="4823252"/>
              <a:ext cx="206758" cy="238595"/>
            </a:xfrm>
            <a:custGeom>
              <a:avLst/>
              <a:gdLst>
                <a:gd name="connsiteX0" fmla="*/ 0 w 206758"/>
                <a:gd name="connsiteY0" fmla="*/ 0 h 238595"/>
                <a:gd name="connsiteX1" fmla="*/ 0 w 206758"/>
                <a:gd name="connsiteY1" fmla="*/ 238595 h 238595"/>
                <a:gd name="connsiteX2" fmla="*/ 206759 w 206758"/>
                <a:gd name="connsiteY2" fmla="*/ 119298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0" y="0"/>
                  </a:moveTo>
                  <a:lnTo>
                    <a:pt x="0" y="238595"/>
                  </a:lnTo>
                  <a:lnTo>
                    <a:pt x="206759" y="119298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84D7C791-0B67-1A14-F38E-96CF4CF691E2}"/>
                </a:ext>
              </a:extLst>
            </p:cNvPr>
            <p:cNvSpPr/>
            <p:nvPr/>
          </p:nvSpPr>
          <p:spPr>
            <a:xfrm>
              <a:off x="5846384" y="4703954"/>
              <a:ext cx="206758" cy="238595"/>
            </a:xfrm>
            <a:custGeom>
              <a:avLst/>
              <a:gdLst>
                <a:gd name="connsiteX0" fmla="*/ 206759 w 206758"/>
                <a:gd name="connsiteY0" fmla="*/ 238595 h 238595"/>
                <a:gd name="connsiteX1" fmla="*/ 206759 w 206758"/>
                <a:gd name="connsiteY1" fmla="*/ 0 h 238595"/>
                <a:gd name="connsiteX2" fmla="*/ 0 w 206758"/>
                <a:gd name="connsiteY2" fmla="*/ 119298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5">
                  <a:moveTo>
                    <a:pt x="206759" y="238595"/>
                  </a:moveTo>
                  <a:lnTo>
                    <a:pt x="206759" y="0"/>
                  </a:lnTo>
                  <a:lnTo>
                    <a:pt x="0" y="119298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440EE85B-9D1F-05A2-7768-70D8B1B1DC94}"/>
                </a:ext>
              </a:extLst>
            </p:cNvPr>
            <p:cNvSpPr/>
            <p:nvPr/>
          </p:nvSpPr>
          <p:spPr>
            <a:xfrm>
              <a:off x="6053143" y="4584659"/>
              <a:ext cx="206762" cy="238593"/>
            </a:xfrm>
            <a:custGeom>
              <a:avLst/>
              <a:gdLst>
                <a:gd name="connsiteX0" fmla="*/ 206759 w 206762"/>
                <a:gd name="connsiteY0" fmla="*/ 238593 h 238593"/>
                <a:gd name="connsiteX1" fmla="*/ 206762 w 206762"/>
                <a:gd name="connsiteY1" fmla="*/ 0 h 238593"/>
                <a:gd name="connsiteX2" fmla="*/ 0 w 206762"/>
                <a:gd name="connsiteY2" fmla="*/ 119296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3">
                  <a:moveTo>
                    <a:pt x="206759" y="238593"/>
                  </a:moveTo>
                  <a:lnTo>
                    <a:pt x="206762" y="0"/>
                  </a:lnTo>
                  <a:lnTo>
                    <a:pt x="0" y="119296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A6BA329A-AC31-3FAA-20D4-40ACD4A089AD}"/>
                </a:ext>
              </a:extLst>
            </p:cNvPr>
            <p:cNvSpPr/>
            <p:nvPr/>
          </p:nvSpPr>
          <p:spPr>
            <a:xfrm>
              <a:off x="6259902" y="4465362"/>
              <a:ext cx="206762" cy="238592"/>
            </a:xfrm>
            <a:custGeom>
              <a:avLst/>
              <a:gdLst>
                <a:gd name="connsiteX0" fmla="*/ 206762 w 206762"/>
                <a:gd name="connsiteY0" fmla="*/ 238593 h 238592"/>
                <a:gd name="connsiteX1" fmla="*/ 206762 w 206762"/>
                <a:gd name="connsiteY1" fmla="*/ 0 h 238592"/>
                <a:gd name="connsiteX2" fmla="*/ 0 w 206762"/>
                <a:gd name="connsiteY2" fmla="*/ 119297 h 23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2">
                  <a:moveTo>
                    <a:pt x="206762" y="238593"/>
                  </a:moveTo>
                  <a:lnTo>
                    <a:pt x="206762" y="0"/>
                  </a:lnTo>
                  <a:lnTo>
                    <a:pt x="0" y="1192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F9021429-A205-C7E8-EE45-4672E24EBFF1}"/>
                </a:ext>
              </a:extLst>
            </p:cNvPr>
            <p:cNvSpPr/>
            <p:nvPr/>
          </p:nvSpPr>
          <p:spPr>
            <a:xfrm>
              <a:off x="6904052" y="4316279"/>
              <a:ext cx="238744" cy="206628"/>
            </a:xfrm>
            <a:custGeom>
              <a:avLst/>
              <a:gdLst>
                <a:gd name="connsiteX0" fmla="*/ 119370 w 238744"/>
                <a:gd name="connsiteY0" fmla="*/ 0 h 206628"/>
                <a:gd name="connsiteX1" fmla="*/ 0 w 238744"/>
                <a:gd name="connsiteY1" fmla="*/ 206629 h 206628"/>
                <a:gd name="connsiteX2" fmla="*/ 238744 w 238744"/>
                <a:gd name="connsiteY2" fmla="*/ 206629 h 20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4" h="206628">
                  <a:moveTo>
                    <a:pt x="119370" y="0"/>
                  </a:moveTo>
                  <a:lnTo>
                    <a:pt x="0" y="206629"/>
                  </a:lnTo>
                  <a:lnTo>
                    <a:pt x="238744" y="20662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671CDD76-3148-F3BA-C3C9-B7694B60141E}"/>
                </a:ext>
              </a:extLst>
            </p:cNvPr>
            <p:cNvSpPr/>
            <p:nvPr/>
          </p:nvSpPr>
          <p:spPr>
            <a:xfrm>
              <a:off x="6784678" y="4316279"/>
              <a:ext cx="238743" cy="206628"/>
            </a:xfrm>
            <a:custGeom>
              <a:avLst/>
              <a:gdLst>
                <a:gd name="connsiteX0" fmla="*/ 119374 w 238743"/>
                <a:gd name="connsiteY0" fmla="*/ 206629 h 206628"/>
                <a:gd name="connsiteX1" fmla="*/ 238744 w 238743"/>
                <a:gd name="connsiteY1" fmla="*/ 0 h 206628"/>
                <a:gd name="connsiteX2" fmla="*/ 0 w 238743"/>
                <a:gd name="connsiteY2" fmla="*/ 0 h 20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3" h="206628">
                  <a:moveTo>
                    <a:pt x="119374" y="206629"/>
                  </a:moveTo>
                  <a:lnTo>
                    <a:pt x="2387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74E79A0C-3DFC-FC62-6FC3-DDB8C589B5D5}"/>
                </a:ext>
              </a:extLst>
            </p:cNvPr>
            <p:cNvSpPr/>
            <p:nvPr/>
          </p:nvSpPr>
          <p:spPr>
            <a:xfrm>
              <a:off x="6673422" y="4346065"/>
              <a:ext cx="206762" cy="238593"/>
            </a:xfrm>
            <a:custGeom>
              <a:avLst/>
              <a:gdLst>
                <a:gd name="connsiteX0" fmla="*/ 0 w 206762"/>
                <a:gd name="connsiteY0" fmla="*/ 0 h 238593"/>
                <a:gd name="connsiteX1" fmla="*/ 0 w 206762"/>
                <a:gd name="connsiteY1" fmla="*/ 238594 h 238593"/>
                <a:gd name="connsiteX2" fmla="*/ 206762 w 206762"/>
                <a:gd name="connsiteY2" fmla="*/ 119297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3">
                  <a:moveTo>
                    <a:pt x="0" y="0"/>
                  </a:moveTo>
                  <a:lnTo>
                    <a:pt x="0" y="238594"/>
                  </a:lnTo>
                  <a:lnTo>
                    <a:pt x="206762" y="119297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CFC6CBC5-F77C-EB86-658B-903DD7A7522A}"/>
                </a:ext>
              </a:extLst>
            </p:cNvPr>
            <p:cNvSpPr/>
            <p:nvPr/>
          </p:nvSpPr>
          <p:spPr>
            <a:xfrm>
              <a:off x="6466664" y="4346065"/>
              <a:ext cx="206758" cy="238593"/>
            </a:xfrm>
            <a:custGeom>
              <a:avLst/>
              <a:gdLst>
                <a:gd name="connsiteX0" fmla="*/ 206759 w 206758"/>
                <a:gd name="connsiteY0" fmla="*/ 238594 h 238593"/>
                <a:gd name="connsiteX1" fmla="*/ 206759 w 206758"/>
                <a:gd name="connsiteY1" fmla="*/ 0 h 238593"/>
                <a:gd name="connsiteX2" fmla="*/ 0 w 206758"/>
                <a:gd name="connsiteY2" fmla="*/ 119297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8" h="238593">
                  <a:moveTo>
                    <a:pt x="206759" y="238594"/>
                  </a:moveTo>
                  <a:lnTo>
                    <a:pt x="206759" y="0"/>
                  </a:lnTo>
                  <a:lnTo>
                    <a:pt x="0" y="119297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A37067D1-054F-BD73-8C38-28FB0722D66A}"/>
                </a:ext>
              </a:extLst>
            </p:cNvPr>
            <p:cNvSpPr/>
            <p:nvPr/>
          </p:nvSpPr>
          <p:spPr>
            <a:xfrm>
              <a:off x="7023422" y="4316279"/>
              <a:ext cx="238747" cy="206628"/>
            </a:xfrm>
            <a:custGeom>
              <a:avLst/>
              <a:gdLst>
                <a:gd name="connsiteX0" fmla="*/ 119374 w 238747"/>
                <a:gd name="connsiteY0" fmla="*/ 206629 h 206628"/>
                <a:gd name="connsiteX1" fmla="*/ 238748 w 238747"/>
                <a:gd name="connsiteY1" fmla="*/ 0 h 206628"/>
                <a:gd name="connsiteX2" fmla="*/ 0 w 238747"/>
                <a:gd name="connsiteY2" fmla="*/ 0 h 20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7" h="206628">
                  <a:moveTo>
                    <a:pt x="119374" y="206629"/>
                  </a:moveTo>
                  <a:lnTo>
                    <a:pt x="238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8FCE5710-341B-B824-BC04-8BAC5F997E45}"/>
                </a:ext>
              </a:extLst>
            </p:cNvPr>
            <p:cNvSpPr/>
            <p:nvPr/>
          </p:nvSpPr>
          <p:spPr>
            <a:xfrm>
              <a:off x="7373410" y="4465357"/>
              <a:ext cx="206765" cy="238593"/>
            </a:xfrm>
            <a:custGeom>
              <a:avLst/>
              <a:gdLst>
                <a:gd name="connsiteX0" fmla="*/ 206766 w 206765"/>
                <a:gd name="connsiteY0" fmla="*/ 0 h 238593"/>
                <a:gd name="connsiteX1" fmla="*/ 0 w 206765"/>
                <a:gd name="connsiteY1" fmla="*/ 119297 h 238593"/>
                <a:gd name="connsiteX2" fmla="*/ 206766 w 206765"/>
                <a:gd name="connsiteY2" fmla="*/ 238593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5" h="238593">
                  <a:moveTo>
                    <a:pt x="206766" y="0"/>
                  </a:moveTo>
                  <a:lnTo>
                    <a:pt x="0" y="119297"/>
                  </a:lnTo>
                  <a:lnTo>
                    <a:pt x="206766" y="23859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C8B36F43-D131-96EC-E8D7-198C72235526}"/>
                </a:ext>
              </a:extLst>
            </p:cNvPr>
            <p:cNvSpPr/>
            <p:nvPr/>
          </p:nvSpPr>
          <p:spPr>
            <a:xfrm>
              <a:off x="7373410" y="4346060"/>
              <a:ext cx="206765" cy="238594"/>
            </a:xfrm>
            <a:custGeom>
              <a:avLst/>
              <a:gdLst>
                <a:gd name="connsiteX0" fmla="*/ 0 w 206765"/>
                <a:gd name="connsiteY0" fmla="*/ 238594 h 238594"/>
                <a:gd name="connsiteX1" fmla="*/ 206766 w 206765"/>
                <a:gd name="connsiteY1" fmla="*/ 119297 h 238594"/>
                <a:gd name="connsiteX2" fmla="*/ 0 w 206765"/>
                <a:gd name="connsiteY2" fmla="*/ 0 h 2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5" h="238594">
                  <a:moveTo>
                    <a:pt x="0" y="238594"/>
                  </a:moveTo>
                  <a:lnTo>
                    <a:pt x="206766" y="119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912B741A-3DC8-0445-77B3-54C27D316942}"/>
                </a:ext>
              </a:extLst>
            </p:cNvPr>
            <p:cNvSpPr/>
            <p:nvPr/>
          </p:nvSpPr>
          <p:spPr>
            <a:xfrm>
              <a:off x="7166648" y="4346065"/>
              <a:ext cx="206762" cy="238593"/>
            </a:xfrm>
            <a:custGeom>
              <a:avLst/>
              <a:gdLst>
                <a:gd name="connsiteX0" fmla="*/ 206762 w 206762"/>
                <a:gd name="connsiteY0" fmla="*/ 0 h 238593"/>
                <a:gd name="connsiteX1" fmla="*/ 0 w 206762"/>
                <a:gd name="connsiteY1" fmla="*/ 119297 h 238593"/>
                <a:gd name="connsiteX2" fmla="*/ 206762 w 206762"/>
                <a:gd name="connsiteY2" fmla="*/ 238594 h 23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62" h="238593">
                  <a:moveTo>
                    <a:pt x="206762" y="0"/>
                  </a:moveTo>
                  <a:lnTo>
                    <a:pt x="0" y="119297"/>
                  </a:lnTo>
                  <a:lnTo>
                    <a:pt x="206762" y="238594"/>
                  </a:lnTo>
                  <a:close/>
                </a:path>
              </a:pathLst>
            </a:custGeom>
            <a:noFill/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26163156-4763-4AA1-5E49-C99F51929A95}"/>
                </a:ext>
              </a:extLst>
            </p:cNvPr>
            <p:cNvSpPr/>
            <p:nvPr/>
          </p:nvSpPr>
          <p:spPr>
            <a:xfrm>
              <a:off x="7580176" y="4465362"/>
              <a:ext cx="206748" cy="238592"/>
            </a:xfrm>
            <a:custGeom>
              <a:avLst/>
              <a:gdLst>
                <a:gd name="connsiteX0" fmla="*/ 0 w 206748"/>
                <a:gd name="connsiteY0" fmla="*/ 238593 h 238592"/>
                <a:gd name="connsiteX1" fmla="*/ 206748 w 206748"/>
                <a:gd name="connsiteY1" fmla="*/ 119297 h 238592"/>
                <a:gd name="connsiteX2" fmla="*/ 0 w 206748"/>
                <a:gd name="connsiteY2" fmla="*/ 0 h 23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2">
                  <a:moveTo>
                    <a:pt x="0" y="238593"/>
                  </a:moveTo>
                  <a:lnTo>
                    <a:pt x="206748" y="119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F3475F2B-72D2-2FAB-A965-63DA6E4FA87F}"/>
                </a:ext>
              </a:extLst>
            </p:cNvPr>
            <p:cNvSpPr/>
            <p:nvPr/>
          </p:nvSpPr>
          <p:spPr>
            <a:xfrm>
              <a:off x="7786924" y="4584656"/>
              <a:ext cx="206783" cy="238595"/>
            </a:xfrm>
            <a:custGeom>
              <a:avLst/>
              <a:gdLst>
                <a:gd name="connsiteX0" fmla="*/ 0 w 206783"/>
                <a:gd name="connsiteY0" fmla="*/ 238595 h 238595"/>
                <a:gd name="connsiteX1" fmla="*/ 206784 w 206783"/>
                <a:gd name="connsiteY1" fmla="*/ 119298 h 238595"/>
                <a:gd name="connsiteX2" fmla="*/ 0 w 206783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0" y="238595"/>
                  </a:moveTo>
                  <a:lnTo>
                    <a:pt x="206784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19336442-3E4D-345E-576F-9E0108330F84}"/>
                </a:ext>
              </a:extLst>
            </p:cNvPr>
            <p:cNvSpPr/>
            <p:nvPr/>
          </p:nvSpPr>
          <p:spPr>
            <a:xfrm>
              <a:off x="7580176" y="4584661"/>
              <a:ext cx="206748" cy="238594"/>
            </a:xfrm>
            <a:custGeom>
              <a:avLst/>
              <a:gdLst>
                <a:gd name="connsiteX0" fmla="*/ 206748 w 206748"/>
                <a:gd name="connsiteY0" fmla="*/ 0 h 238594"/>
                <a:gd name="connsiteX1" fmla="*/ 0 w 206748"/>
                <a:gd name="connsiteY1" fmla="*/ 119297 h 238594"/>
                <a:gd name="connsiteX2" fmla="*/ 206748 w 206748"/>
                <a:gd name="connsiteY2" fmla="*/ 238595 h 23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4">
                  <a:moveTo>
                    <a:pt x="206748" y="0"/>
                  </a:moveTo>
                  <a:lnTo>
                    <a:pt x="0" y="119297"/>
                  </a:lnTo>
                  <a:lnTo>
                    <a:pt x="206748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EAF0E2E6-C2F1-A2DA-27C0-F005449CB5F0}"/>
                </a:ext>
              </a:extLst>
            </p:cNvPr>
            <p:cNvSpPr/>
            <p:nvPr/>
          </p:nvSpPr>
          <p:spPr>
            <a:xfrm>
              <a:off x="7786924" y="4703958"/>
              <a:ext cx="206783" cy="238595"/>
            </a:xfrm>
            <a:custGeom>
              <a:avLst/>
              <a:gdLst>
                <a:gd name="connsiteX0" fmla="*/ 206784 w 206783"/>
                <a:gd name="connsiteY0" fmla="*/ 0 h 238595"/>
                <a:gd name="connsiteX1" fmla="*/ 0 w 206783"/>
                <a:gd name="connsiteY1" fmla="*/ 119298 h 238595"/>
                <a:gd name="connsiteX2" fmla="*/ 206784 w 206783"/>
                <a:gd name="connsiteY2" fmla="*/ 238595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206784" y="0"/>
                  </a:moveTo>
                  <a:lnTo>
                    <a:pt x="0" y="119298"/>
                  </a:lnTo>
                  <a:lnTo>
                    <a:pt x="206784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555F55DA-3B9B-4D64-5DD6-BFED3AA7EF34}"/>
                </a:ext>
              </a:extLst>
            </p:cNvPr>
            <p:cNvSpPr/>
            <p:nvPr/>
          </p:nvSpPr>
          <p:spPr>
            <a:xfrm>
              <a:off x="7993708" y="4703961"/>
              <a:ext cx="206747" cy="238595"/>
            </a:xfrm>
            <a:custGeom>
              <a:avLst/>
              <a:gdLst>
                <a:gd name="connsiteX0" fmla="*/ 0 w 206747"/>
                <a:gd name="connsiteY0" fmla="*/ 238595 h 238595"/>
                <a:gd name="connsiteX1" fmla="*/ 206748 w 206747"/>
                <a:gd name="connsiteY1" fmla="*/ 119298 h 238595"/>
                <a:gd name="connsiteX2" fmla="*/ 0 w 206747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5">
                  <a:moveTo>
                    <a:pt x="0" y="238595"/>
                  </a:moveTo>
                  <a:lnTo>
                    <a:pt x="206748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4AD1A28F-5DFC-B839-5ECE-5624FAFF94FE}"/>
                </a:ext>
              </a:extLst>
            </p:cNvPr>
            <p:cNvSpPr/>
            <p:nvPr/>
          </p:nvSpPr>
          <p:spPr>
            <a:xfrm>
              <a:off x="8200456" y="4823255"/>
              <a:ext cx="206748" cy="238595"/>
            </a:xfrm>
            <a:custGeom>
              <a:avLst/>
              <a:gdLst>
                <a:gd name="connsiteX0" fmla="*/ 0 w 206748"/>
                <a:gd name="connsiteY0" fmla="*/ 238595 h 238595"/>
                <a:gd name="connsiteX1" fmla="*/ 206748 w 206748"/>
                <a:gd name="connsiteY1" fmla="*/ 119298 h 238595"/>
                <a:gd name="connsiteX2" fmla="*/ 0 w 206748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5">
                  <a:moveTo>
                    <a:pt x="0" y="238595"/>
                  </a:moveTo>
                  <a:lnTo>
                    <a:pt x="206748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9E00E411-BA47-4043-350A-DADC237293D3}"/>
                </a:ext>
              </a:extLst>
            </p:cNvPr>
            <p:cNvSpPr/>
            <p:nvPr/>
          </p:nvSpPr>
          <p:spPr>
            <a:xfrm>
              <a:off x="7993708" y="4823263"/>
              <a:ext cx="206747" cy="238591"/>
            </a:xfrm>
            <a:custGeom>
              <a:avLst/>
              <a:gdLst>
                <a:gd name="connsiteX0" fmla="*/ 206748 w 206747"/>
                <a:gd name="connsiteY0" fmla="*/ 0 h 238591"/>
                <a:gd name="connsiteX1" fmla="*/ 0 w 206747"/>
                <a:gd name="connsiteY1" fmla="*/ 119294 h 238591"/>
                <a:gd name="connsiteX2" fmla="*/ 206748 w 206747"/>
                <a:gd name="connsiteY2" fmla="*/ 238592 h 2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1">
                  <a:moveTo>
                    <a:pt x="206748" y="0"/>
                  </a:moveTo>
                  <a:lnTo>
                    <a:pt x="0" y="119294"/>
                  </a:lnTo>
                  <a:lnTo>
                    <a:pt x="206748" y="238592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A96B434D-79C6-E8A7-AD05-0152A28D1AB1}"/>
                </a:ext>
              </a:extLst>
            </p:cNvPr>
            <p:cNvSpPr/>
            <p:nvPr/>
          </p:nvSpPr>
          <p:spPr>
            <a:xfrm>
              <a:off x="8407204" y="4942550"/>
              <a:ext cx="206783" cy="238595"/>
            </a:xfrm>
            <a:custGeom>
              <a:avLst/>
              <a:gdLst>
                <a:gd name="connsiteX0" fmla="*/ 0 w 206783"/>
                <a:gd name="connsiteY0" fmla="*/ 238595 h 238595"/>
                <a:gd name="connsiteX1" fmla="*/ 206784 w 206783"/>
                <a:gd name="connsiteY1" fmla="*/ 119298 h 238595"/>
                <a:gd name="connsiteX2" fmla="*/ 0 w 206783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0" y="238595"/>
                  </a:moveTo>
                  <a:lnTo>
                    <a:pt x="206784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D57E2EEB-8C99-5BB1-080A-9FB2574A4BCC}"/>
                </a:ext>
              </a:extLst>
            </p:cNvPr>
            <p:cNvSpPr/>
            <p:nvPr/>
          </p:nvSpPr>
          <p:spPr>
            <a:xfrm>
              <a:off x="8200456" y="4942553"/>
              <a:ext cx="206748" cy="238595"/>
            </a:xfrm>
            <a:custGeom>
              <a:avLst/>
              <a:gdLst>
                <a:gd name="connsiteX0" fmla="*/ 206748 w 206748"/>
                <a:gd name="connsiteY0" fmla="*/ 0 h 238595"/>
                <a:gd name="connsiteX1" fmla="*/ 0 w 206748"/>
                <a:gd name="connsiteY1" fmla="*/ 119298 h 238595"/>
                <a:gd name="connsiteX2" fmla="*/ 206748 w 206748"/>
                <a:gd name="connsiteY2" fmla="*/ 238595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8" h="238595">
                  <a:moveTo>
                    <a:pt x="206748" y="0"/>
                  </a:moveTo>
                  <a:lnTo>
                    <a:pt x="0" y="119298"/>
                  </a:lnTo>
                  <a:lnTo>
                    <a:pt x="206748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C328DA54-E4C3-F622-263D-2DA928EDB98E}"/>
                </a:ext>
              </a:extLst>
            </p:cNvPr>
            <p:cNvSpPr/>
            <p:nvPr/>
          </p:nvSpPr>
          <p:spPr>
            <a:xfrm>
              <a:off x="8407204" y="5061851"/>
              <a:ext cx="206783" cy="238595"/>
            </a:xfrm>
            <a:custGeom>
              <a:avLst/>
              <a:gdLst>
                <a:gd name="connsiteX0" fmla="*/ 206784 w 206783"/>
                <a:gd name="connsiteY0" fmla="*/ 0 h 238595"/>
                <a:gd name="connsiteX1" fmla="*/ 0 w 206783"/>
                <a:gd name="connsiteY1" fmla="*/ 119298 h 238595"/>
                <a:gd name="connsiteX2" fmla="*/ 206784 w 206783"/>
                <a:gd name="connsiteY2" fmla="*/ 238595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83" h="238595">
                  <a:moveTo>
                    <a:pt x="206784" y="0"/>
                  </a:moveTo>
                  <a:lnTo>
                    <a:pt x="0" y="119298"/>
                  </a:lnTo>
                  <a:lnTo>
                    <a:pt x="206784" y="238595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0608FC86-4158-92C8-E638-0B15CD555A87}"/>
                </a:ext>
              </a:extLst>
            </p:cNvPr>
            <p:cNvSpPr/>
            <p:nvPr/>
          </p:nvSpPr>
          <p:spPr>
            <a:xfrm>
              <a:off x="8613987" y="5061854"/>
              <a:ext cx="206747" cy="238595"/>
            </a:xfrm>
            <a:custGeom>
              <a:avLst/>
              <a:gdLst>
                <a:gd name="connsiteX0" fmla="*/ 0 w 206747"/>
                <a:gd name="connsiteY0" fmla="*/ 238595 h 238595"/>
                <a:gd name="connsiteX1" fmla="*/ 206748 w 206747"/>
                <a:gd name="connsiteY1" fmla="*/ 119298 h 238595"/>
                <a:gd name="connsiteX2" fmla="*/ 0 w 206747"/>
                <a:gd name="connsiteY2" fmla="*/ 0 h 23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5">
                  <a:moveTo>
                    <a:pt x="0" y="238595"/>
                  </a:moveTo>
                  <a:lnTo>
                    <a:pt x="206748" y="11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99BAAC6D-7B1E-C40A-9D39-97D6F6FA35A9}"/>
                </a:ext>
              </a:extLst>
            </p:cNvPr>
            <p:cNvSpPr/>
            <p:nvPr/>
          </p:nvSpPr>
          <p:spPr>
            <a:xfrm>
              <a:off x="6273043" y="6211269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741FE7E4-2CAC-AFB6-7F38-2AD8E1129641}"/>
                </a:ext>
              </a:extLst>
            </p:cNvPr>
            <p:cNvSpPr/>
            <p:nvPr/>
          </p:nvSpPr>
          <p:spPr>
            <a:xfrm>
              <a:off x="8613987" y="5181156"/>
              <a:ext cx="206747" cy="238591"/>
            </a:xfrm>
            <a:custGeom>
              <a:avLst/>
              <a:gdLst>
                <a:gd name="connsiteX0" fmla="*/ 206748 w 206747"/>
                <a:gd name="connsiteY0" fmla="*/ 0 h 238591"/>
                <a:gd name="connsiteX1" fmla="*/ 0 w 206747"/>
                <a:gd name="connsiteY1" fmla="*/ 119298 h 238591"/>
                <a:gd name="connsiteX2" fmla="*/ 206748 w 206747"/>
                <a:gd name="connsiteY2" fmla="*/ 238592 h 2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47" h="238591">
                  <a:moveTo>
                    <a:pt x="206748" y="0"/>
                  </a:moveTo>
                  <a:lnTo>
                    <a:pt x="0" y="119298"/>
                  </a:lnTo>
                  <a:lnTo>
                    <a:pt x="206748" y="238592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3D7760CD-5810-B0F5-79A1-BE89446D2540}"/>
                </a:ext>
              </a:extLst>
            </p:cNvPr>
            <p:cNvSpPr/>
            <p:nvPr/>
          </p:nvSpPr>
          <p:spPr>
            <a:xfrm>
              <a:off x="6441975" y="6211269"/>
              <a:ext cx="230571" cy="230507"/>
            </a:xfrm>
            <a:custGeom>
              <a:avLst/>
              <a:gdLst>
                <a:gd name="connsiteX0" fmla="*/ 61633 w 230571"/>
                <a:gd name="connsiteY0" fmla="*/ 230507 h 230507"/>
                <a:gd name="connsiteX1" fmla="*/ 0 w 230571"/>
                <a:gd name="connsiteY1" fmla="*/ 0 h 230507"/>
                <a:gd name="connsiteX2" fmla="*/ 230572 w 230571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71" h="230507">
                  <a:moveTo>
                    <a:pt x="61633" y="230507"/>
                  </a:moveTo>
                  <a:lnTo>
                    <a:pt x="0" y="0"/>
                  </a:lnTo>
                  <a:lnTo>
                    <a:pt x="230572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79EADBF-BAB7-F42B-E841-4C92BAC608AA}"/>
                </a:ext>
              </a:extLst>
            </p:cNvPr>
            <p:cNvSpPr/>
            <p:nvPr/>
          </p:nvSpPr>
          <p:spPr>
            <a:xfrm>
              <a:off x="6503611" y="6273178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27B8CF66-8644-C078-440E-4510E5621EC6}"/>
                </a:ext>
              </a:extLst>
            </p:cNvPr>
            <p:cNvSpPr/>
            <p:nvPr/>
          </p:nvSpPr>
          <p:spPr>
            <a:xfrm>
              <a:off x="6734179" y="6335095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46D58564-C1FF-48D3-594F-C4B6F6814280}"/>
                </a:ext>
              </a:extLst>
            </p:cNvPr>
            <p:cNvSpPr/>
            <p:nvPr/>
          </p:nvSpPr>
          <p:spPr>
            <a:xfrm>
              <a:off x="6672550" y="6273178"/>
              <a:ext cx="230568" cy="230507"/>
            </a:xfrm>
            <a:custGeom>
              <a:avLst/>
              <a:gdLst>
                <a:gd name="connsiteX0" fmla="*/ 61629 w 230568"/>
                <a:gd name="connsiteY0" fmla="*/ 230507 h 230507"/>
                <a:gd name="connsiteX1" fmla="*/ 0 w 230568"/>
                <a:gd name="connsiteY1" fmla="*/ 0 h 230507"/>
                <a:gd name="connsiteX2" fmla="*/ 230568 w 230568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61629" y="230507"/>
                  </a:moveTo>
                  <a:lnTo>
                    <a:pt x="0" y="0"/>
                  </a:lnTo>
                  <a:lnTo>
                    <a:pt x="230568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4820251-8D8A-3BC7-CEFA-1FC6F62A28DE}"/>
                </a:ext>
              </a:extLst>
            </p:cNvPr>
            <p:cNvSpPr/>
            <p:nvPr/>
          </p:nvSpPr>
          <p:spPr>
            <a:xfrm>
              <a:off x="6964744" y="6397008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4708A776-9CCB-BFDD-DDA5-93C8DE3BC018}"/>
                </a:ext>
              </a:extLst>
            </p:cNvPr>
            <p:cNvSpPr/>
            <p:nvPr/>
          </p:nvSpPr>
          <p:spPr>
            <a:xfrm>
              <a:off x="6903115" y="6335095"/>
              <a:ext cx="230568" cy="230503"/>
            </a:xfrm>
            <a:custGeom>
              <a:avLst/>
              <a:gdLst>
                <a:gd name="connsiteX0" fmla="*/ 61633 w 230568"/>
                <a:gd name="connsiteY0" fmla="*/ 230504 h 230503"/>
                <a:gd name="connsiteX1" fmla="*/ 0 w 230568"/>
                <a:gd name="connsiteY1" fmla="*/ 0 h 230503"/>
                <a:gd name="connsiteX2" fmla="*/ 230568 w 230568"/>
                <a:gd name="connsiteY2" fmla="*/ 61909 h 23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3">
                  <a:moveTo>
                    <a:pt x="61633" y="230504"/>
                  </a:moveTo>
                  <a:lnTo>
                    <a:pt x="0" y="0"/>
                  </a:lnTo>
                  <a:lnTo>
                    <a:pt x="230568" y="61909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27E8DF19-4713-5974-A7FE-7CE1AB363397}"/>
                </a:ext>
              </a:extLst>
            </p:cNvPr>
            <p:cNvSpPr/>
            <p:nvPr/>
          </p:nvSpPr>
          <p:spPr>
            <a:xfrm>
              <a:off x="7133683" y="6397005"/>
              <a:ext cx="230568" cy="230507"/>
            </a:xfrm>
            <a:custGeom>
              <a:avLst/>
              <a:gdLst>
                <a:gd name="connsiteX0" fmla="*/ 61633 w 230568"/>
                <a:gd name="connsiteY0" fmla="*/ 230507 h 230507"/>
                <a:gd name="connsiteX1" fmla="*/ 0 w 230568"/>
                <a:gd name="connsiteY1" fmla="*/ 0 h 230507"/>
                <a:gd name="connsiteX2" fmla="*/ 230568 w 230568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61633" y="230507"/>
                  </a:moveTo>
                  <a:lnTo>
                    <a:pt x="0" y="0"/>
                  </a:lnTo>
                  <a:lnTo>
                    <a:pt x="230568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A799B378-E768-F556-2749-FACE37AEDAF9}"/>
                </a:ext>
              </a:extLst>
            </p:cNvPr>
            <p:cNvSpPr/>
            <p:nvPr/>
          </p:nvSpPr>
          <p:spPr>
            <a:xfrm>
              <a:off x="7195319" y="6458918"/>
              <a:ext cx="230568" cy="230507"/>
            </a:xfrm>
            <a:custGeom>
              <a:avLst/>
              <a:gdLst>
                <a:gd name="connsiteX0" fmla="*/ 168935 w 230568"/>
                <a:gd name="connsiteY0" fmla="*/ 0 h 230507"/>
                <a:gd name="connsiteX1" fmla="*/ 230568 w 230568"/>
                <a:gd name="connsiteY1" fmla="*/ 230507 h 230507"/>
                <a:gd name="connsiteX2" fmla="*/ 0 w 230568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68" h="230507">
                  <a:moveTo>
                    <a:pt x="168935" y="0"/>
                  </a:moveTo>
                  <a:lnTo>
                    <a:pt x="230568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BA87766F-47B6-462A-4AF4-CBFA74FA71D3}"/>
                </a:ext>
              </a:extLst>
            </p:cNvPr>
            <p:cNvSpPr/>
            <p:nvPr/>
          </p:nvSpPr>
          <p:spPr>
            <a:xfrm>
              <a:off x="7425884" y="6520831"/>
              <a:ext cx="230557" cy="230507"/>
            </a:xfrm>
            <a:custGeom>
              <a:avLst/>
              <a:gdLst>
                <a:gd name="connsiteX0" fmla="*/ 168942 w 230557"/>
                <a:gd name="connsiteY0" fmla="*/ 0 h 230507"/>
                <a:gd name="connsiteX1" fmla="*/ 230557 w 230557"/>
                <a:gd name="connsiteY1" fmla="*/ 230507 h 230507"/>
                <a:gd name="connsiteX2" fmla="*/ 0 w 230557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57" h="230507">
                  <a:moveTo>
                    <a:pt x="168942" y="0"/>
                  </a:moveTo>
                  <a:lnTo>
                    <a:pt x="230557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17C9E45A-677C-7331-E0C4-501F0F7A8816}"/>
                </a:ext>
              </a:extLst>
            </p:cNvPr>
            <p:cNvSpPr/>
            <p:nvPr/>
          </p:nvSpPr>
          <p:spPr>
            <a:xfrm>
              <a:off x="7364254" y="6458914"/>
              <a:ext cx="230571" cy="230507"/>
            </a:xfrm>
            <a:custGeom>
              <a:avLst/>
              <a:gdLst>
                <a:gd name="connsiteX0" fmla="*/ 61633 w 230571"/>
                <a:gd name="connsiteY0" fmla="*/ 230507 h 230507"/>
                <a:gd name="connsiteX1" fmla="*/ 0 w 230571"/>
                <a:gd name="connsiteY1" fmla="*/ 0 h 230507"/>
                <a:gd name="connsiteX2" fmla="*/ 230572 w 230571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71" h="230507">
                  <a:moveTo>
                    <a:pt x="61633" y="230507"/>
                  </a:moveTo>
                  <a:lnTo>
                    <a:pt x="0" y="0"/>
                  </a:lnTo>
                  <a:lnTo>
                    <a:pt x="230572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E1A81116-8457-9A56-CBF8-CBA1C9C8C951}"/>
                </a:ext>
              </a:extLst>
            </p:cNvPr>
            <p:cNvSpPr/>
            <p:nvPr/>
          </p:nvSpPr>
          <p:spPr>
            <a:xfrm>
              <a:off x="7656441" y="6582747"/>
              <a:ext cx="230589" cy="230507"/>
            </a:xfrm>
            <a:custGeom>
              <a:avLst/>
              <a:gdLst>
                <a:gd name="connsiteX0" fmla="*/ 168939 w 230589"/>
                <a:gd name="connsiteY0" fmla="*/ 0 h 230507"/>
                <a:gd name="connsiteX1" fmla="*/ 230590 w 230589"/>
                <a:gd name="connsiteY1" fmla="*/ 230507 h 230507"/>
                <a:gd name="connsiteX2" fmla="*/ 0 w 230589"/>
                <a:gd name="connsiteY2" fmla="*/ 168594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89" h="230507">
                  <a:moveTo>
                    <a:pt x="168939" y="0"/>
                  </a:moveTo>
                  <a:lnTo>
                    <a:pt x="230590" y="230507"/>
                  </a:lnTo>
                  <a:lnTo>
                    <a:pt x="0" y="168594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366BBCA2-124C-65A7-C5BC-CB2461DF40C3}"/>
                </a:ext>
              </a:extLst>
            </p:cNvPr>
            <p:cNvSpPr/>
            <p:nvPr/>
          </p:nvSpPr>
          <p:spPr>
            <a:xfrm>
              <a:off x="7594826" y="6520831"/>
              <a:ext cx="230553" cy="230507"/>
            </a:xfrm>
            <a:custGeom>
              <a:avLst/>
              <a:gdLst>
                <a:gd name="connsiteX0" fmla="*/ 61615 w 230553"/>
                <a:gd name="connsiteY0" fmla="*/ 230507 h 230507"/>
                <a:gd name="connsiteX1" fmla="*/ 0 w 230553"/>
                <a:gd name="connsiteY1" fmla="*/ 0 h 230507"/>
                <a:gd name="connsiteX2" fmla="*/ 230554 w 230553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53" h="230507">
                  <a:moveTo>
                    <a:pt x="61615" y="230507"/>
                  </a:moveTo>
                  <a:lnTo>
                    <a:pt x="0" y="0"/>
                  </a:lnTo>
                  <a:lnTo>
                    <a:pt x="230554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AEF4654-8FBD-B75F-C3E4-A198B36EFAF5}"/>
                </a:ext>
              </a:extLst>
            </p:cNvPr>
            <p:cNvSpPr/>
            <p:nvPr/>
          </p:nvSpPr>
          <p:spPr>
            <a:xfrm>
              <a:off x="7825380" y="6582744"/>
              <a:ext cx="230589" cy="230507"/>
            </a:xfrm>
            <a:custGeom>
              <a:avLst/>
              <a:gdLst>
                <a:gd name="connsiteX0" fmla="*/ 61651 w 230589"/>
                <a:gd name="connsiteY0" fmla="*/ 230507 h 230507"/>
                <a:gd name="connsiteX1" fmla="*/ 0 w 230589"/>
                <a:gd name="connsiteY1" fmla="*/ 0 h 230507"/>
                <a:gd name="connsiteX2" fmla="*/ 230590 w 230589"/>
                <a:gd name="connsiteY2" fmla="*/ 61913 h 23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589" h="230507">
                  <a:moveTo>
                    <a:pt x="61651" y="230507"/>
                  </a:moveTo>
                  <a:lnTo>
                    <a:pt x="0" y="0"/>
                  </a:lnTo>
                  <a:lnTo>
                    <a:pt x="230590" y="6191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4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C2386D84-BFC6-1FF1-FE4E-1AED05E06025}"/>
              </a:ext>
            </a:extLst>
          </p:cNvPr>
          <p:cNvGrpSpPr/>
          <p:nvPr/>
        </p:nvGrpSpPr>
        <p:grpSpPr>
          <a:xfrm>
            <a:off x="757765" y="3823131"/>
            <a:ext cx="3412847" cy="2520854"/>
            <a:chOff x="4542494" y="4290040"/>
            <a:chExt cx="3412847" cy="2520854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BA56780D-14B0-2BE8-A5F1-9FEB9E8FB4FA}"/>
                </a:ext>
              </a:extLst>
            </p:cNvPr>
            <p:cNvGrpSpPr/>
            <p:nvPr/>
          </p:nvGrpSpPr>
          <p:grpSpPr>
            <a:xfrm>
              <a:off x="4542494" y="4290040"/>
              <a:ext cx="1349085" cy="827821"/>
              <a:chOff x="4542494" y="4290040"/>
              <a:chExt cx="1349085" cy="827821"/>
            </a:xfrm>
          </p:grpSpPr>
          <p:grpSp>
            <p:nvGrpSpPr>
              <p:cNvPr id="223" name="グラフィックス 227">
                <a:extLst>
                  <a:ext uri="{FF2B5EF4-FFF2-40B4-BE49-F238E27FC236}">
                    <a16:creationId xmlns:a16="http://schemas.microsoft.com/office/drawing/2014/main" id="{72E84815-5145-5CFD-887D-8CB59E624234}"/>
                  </a:ext>
                </a:extLst>
              </p:cNvPr>
              <p:cNvGrpSpPr/>
              <p:nvPr/>
            </p:nvGrpSpPr>
            <p:grpSpPr>
              <a:xfrm>
                <a:off x="4542494" y="4290040"/>
                <a:ext cx="828348" cy="827821"/>
                <a:chOff x="4542494" y="4290040"/>
                <a:chExt cx="828348" cy="827821"/>
              </a:xfrm>
            </p:grpSpPr>
            <p:sp>
              <p:nvSpPr>
                <p:cNvPr id="232" name="フリーフォーム 231">
                  <a:extLst>
                    <a:ext uri="{FF2B5EF4-FFF2-40B4-BE49-F238E27FC236}">
                      <a16:creationId xmlns:a16="http://schemas.microsoft.com/office/drawing/2014/main" id="{E97E14F9-E3FD-3720-8C9A-0681E9EE1B86}"/>
                    </a:ext>
                  </a:extLst>
                </p:cNvPr>
                <p:cNvSpPr/>
                <p:nvPr/>
              </p:nvSpPr>
              <p:spPr>
                <a:xfrm>
                  <a:off x="4542494" y="4290040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7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7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3" name="フリーフォーム 232">
                  <a:extLst>
                    <a:ext uri="{FF2B5EF4-FFF2-40B4-BE49-F238E27FC236}">
                      <a16:creationId xmlns:a16="http://schemas.microsoft.com/office/drawing/2014/main" id="{5E265AFE-CC72-97DA-EE44-8F8ACF0AF828}"/>
                    </a:ext>
                  </a:extLst>
                </p:cNvPr>
                <p:cNvSpPr/>
                <p:nvPr/>
              </p:nvSpPr>
              <p:spPr>
                <a:xfrm>
                  <a:off x="4861632" y="4301036"/>
                  <a:ext cx="241799" cy="789995"/>
                </a:xfrm>
                <a:custGeom>
                  <a:avLst/>
                  <a:gdLst>
                    <a:gd name="connsiteX0" fmla="*/ 241800 w 241799"/>
                    <a:gd name="connsiteY0" fmla="*/ 789995 h 789995"/>
                    <a:gd name="connsiteX1" fmla="*/ 55953 w 241799"/>
                    <a:gd name="connsiteY1" fmla="*/ 96847 h 789995"/>
                    <a:gd name="connsiteX2" fmla="*/ 0 w 241799"/>
                    <a:gd name="connsiteY2" fmla="*/ 0 h 789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799" h="789995">
                      <a:moveTo>
                        <a:pt x="241800" y="789995"/>
                      </a:moveTo>
                      <a:lnTo>
                        <a:pt x="55953" y="968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4" name="フリーフォーム 233">
                  <a:extLst>
                    <a:ext uri="{FF2B5EF4-FFF2-40B4-BE49-F238E27FC236}">
                      <a16:creationId xmlns:a16="http://schemas.microsoft.com/office/drawing/2014/main" id="{23DDA848-9E34-1A2F-D38B-D131699EE803}"/>
                    </a:ext>
                  </a:extLst>
                </p:cNvPr>
                <p:cNvSpPr/>
                <p:nvPr/>
              </p:nvSpPr>
              <p:spPr>
                <a:xfrm>
                  <a:off x="4906712" y="4293106"/>
                  <a:ext cx="460101" cy="734192"/>
                </a:xfrm>
                <a:custGeom>
                  <a:avLst/>
                  <a:gdLst>
                    <a:gd name="connsiteX0" fmla="*/ 0 w 460101"/>
                    <a:gd name="connsiteY0" fmla="*/ 0 h 734192"/>
                    <a:gd name="connsiteX1" fmla="*/ 0 w 460101"/>
                    <a:gd name="connsiteY1" fmla="*/ 734193 h 734192"/>
                    <a:gd name="connsiteX2" fmla="*/ 460102 w 460101"/>
                    <a:gd name="connsiteY2" fmla="*/ 468724 h 73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0101" h="734192">
                      <a:moveTo>
                        <a:pt x="0" y="0"/>
                      </a:moveTo>
                      <a:lnTo>
                        <a:pt x="0" y="734193"/>
                      </a:lnTo>
                      <a:lnTo>
                        <a:pt x="460102" y="468724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4" name="グラフィックス 227">
                <a:extLst>
                  <a:ext uri="{FF2B5EF4-FFF2-40B4-BE49-F238E27FC236}">
                    <a16:creationId xmlns:a16="http://schemas.microsoft.com/office/drawing/2014/main" id="{65D36521-C429-655A-90BA-A0F91D3717D9}"/>
                  </a:ext>
                </a:extLst>
              </p:cNvPr>
              <p:cNvGrpSpPr/>
              <p:nvPr/>
            </p:nvGrpSpPr>
            <p:grpSpPr>
              <a:xfrm>
                <a:off x="4973361" y="5076502"/>
                <a:ext cx="884193" cy="41359"/>
                <a:chOff x="4973361" y="5076502"/>
                <a:chExt cx="884193" cy="41359"/>
              </a:xfrm>
            </p:grpSpPr>
            <p:sp>
              <p:nvSpPr>
                <p:cNvPr id="229" name="フリーフォーム 228">
                  <a:extLst>
                    <a:ext uri="{FF2B5EF4-FFF2-40B4-BE49-F238E27FC236}">
                      <a16:creationId xmlns:a16="http://schemas.microsoft.com/office/drawing/2014/main" id="{8F09FA0A-92FE-93DA-FFA1-A28031883650}"/>
                    </a:ext>
                  </a:extLst>
                </p:cNvPr>
                <p:cNvSpPr/>
                <p:nvPr/>
              </p:nvSpPr>
              <p:spPr>
                <a:xfrm>
                  <a:off x="4973361" y="5117441"/>
                  <a:ext cx="8965" cy="419"/>
                </a:xfrm>
                <a:custGeom>
                  <a:avLst/>
                  <a:gdLst>
                    <a:gd name="connsiteX0" fmla="*/ 0 w 8965"/>
                    <a:gd name="connsiteY0" fmla="*/ 420 h 419"/>
                    <a:gd name="connsiteX1" fmla="*/ 8966 w 8965"/>
                    <a:gd name="connsiteY1" fmla="*/ 0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65" h="419">
                      <a:moveTo>
                        <a:pt x="0" y="420"/>
                      </a:moveTo>
                      <a:lnTo>
                        <a:pt x="8966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0" name="フリーフォーム 229">
                  <a:extLst>
                    <a:ext uri="{FF2B5EF4-FFF2-40B4-BE49-F238E27FC236}">
                      <a16:creationId xmlns:a16="http://schemas.microsoft.com/office/drawing/2014/main" id="{982BE620-C7A8-25AE-F98D-3FEB8006312D}"/>
                    </a:ext>
                  </a:extLst>
                </p:cNvPr>
                <p:cNvSpPr/>
                <p:nvPr/>
              </p:nvSpPr>
              <p:spPr>
                <a:xfrm>
                  <a:off x="5000007" y="5077334"/>
                  <a:ext cx="839741" cy="39281"/>
                </a:xfrm>
                <a:custGeom>
                  <a:avLst/>
                  <a:gdLst>
                    <a:gd name="connsiteX0" fmla="*/ 0 w 839741"/>
                    <a:gd name="connsiteY0" fmla="*/ 39282 h 39281"/>
                    <a:gd name="connsiteX1" fmla="*/ 839742 w 839741"/>
                    <a:gd name="connsiteY1" fmla="*/ 0 h 3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9741" h="39281">
                      <a:moveTo>
                        <a:pt x="0" y="39282"/>
                      </a:moveTo>
                      <a:lnTo>
                        <a:pt x="839742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69674" sp="369674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31" name="フリーフォーム 230">
                  <a:extLst>
                    <a:ext uri="{FF2B5EF4-FFF2-40B4-BE49-F238E27FC236}">
                      <a16:creationId xmlns:a16="http://schemas.microsoft.com/office/drawing/2014/main" id="{5B154179-12F2-1995-0BD9-C7A178465B79}"/>
                    </a:ext>
                  </a:extLst>
                </p:cNvPr>
                <p:cNvSpPr/>
                <p:nvPr/>
              </p:nvSpPr>
              <p:spPr>
                <a:xfrm>
                  <a:off x="5848585" y="5076502"/>
                  <a:ext cx="8969" cy="419"/>
                </a:xfrm>
                <a:custGeom>
                  <a:avLst/>
                  <a:gdLst>
                    <a:gd name="connsiteX0" fmla="*/ 0 w 8969"/>
                    <a:gd name="connsiteY0" fmla="*/ 420 h 419"/>
                    <a:gd name="connsiteX1" fmla="*/ 8969 w 8969"/>
                    <a:gd name="connsiteY1" fmla="*/ 0 h 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69" h="419">
                      <a:moveTo>
                        <a:pt x="0" y="420"/>
                      </a:moveTo>
                      <a:lnTo>
                        <a:pt x="8969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5" name="グラフィックス 227">
                <a:extLst>
                  <a:ext uri="{FF2B5EF4-FFF2-40B4-BE49-F238E27FC236}">
                    <a16:creationId xmlns:a16="http://schemas.microsoft.com/office/drawing/2014/main" id="{70C36BB8-100B-48AA-68A0-84A745B9805E}"/>
                  </a:ext>
                </a:extLst>
              </p:cNvPr>
              <p:cNvGrpSpPr/>
              <p:nvPr/>
            </p:nvGrpSpPr>
            <p:grpSpPr>
              <a:xfrm>
                <a:off x="5230324" y="4393252"/>
                <a:ext cx="661255" cy="560507"/>
                <a:chOff x="5230324" y="4393252"/>
                <a:chExt cx="661255" cy="560507"/>
              </a:xfrm>
            </p:grpSpPr>
            <p:sp>
              <p:nvSpPr>
                <p:cNvPr id="226" name="フリーフォーム 225">
                  <a:extLst>
                    <a:ext uri="{FF2B5EF4-FFF2-40B4-BE49-F238E27FC236}">
                      <a16:creationId xmlns:a16="http://schemas.microsoft.com/office/drawing/2014/main" id="{16C5480E-D69F-5B90-CD65-EFD11E50E22B}"/>
                    </a:ext>
                  </a:extLst>
                </p:cNvPr>
                <p:cNvSpPr/>
                <p:nvPr/>
              </p:nvSpPr>
              <p:spPr>
                <a:xfrm>
                  <a:off x="5230324" y="4393252"/>
                  <a:ext cx="6843" cy="5803"/>
                </a:xfrm>
                <a:custGeom>
                  <a:avLst/>
                  <a:gdLst>
                    <a:gd name="connsiteX0" fmla="*/ 0 w 6843"/>
                    <a:gd name="connsiteY0" fmla="*/ 0 h 5803"/>
                    <a:gd name="connsiteX1" fmla="*/ 6844 w 6843"/>
                    <a:gd name="connsiteY1" fmla="*/ 5803 h 5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43" h="5803">
                      <a:moveTo>
                        <a:pt x="0" y="0"/>
                      </a:moveTo>
                      <a:lnTo>
                        <a:pt x="6844" y="5803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7" name="フリーフォーム 226">
                  <a:extLst>
                    <a:ext uri="{FF2B5EF4-FFF2-40B4-BE49-F238E27FC236}">
                      <a16:creationId xmlns:a16="http://schemas.microsoft.com/office/drawing/2014/main" id="{9DFA4D0E-7433-BFB4-C38E-F74778062CDB}"/>
                    </a:ext>
                  </a:extLst>
                </p:cNvPr>
                <p:cNvSpPr/>
                <p:nvPr/>
              </p:nvSpPr>
              <p:spPr>
                <a:xfrm>
                  <a:off x="5250948" y="4410734"/>
                  <a:ext cx="626897" cy="531385"/>
                </a:xfrm>
                <a:custGeom>
                  <a:avLst/>
                  <a:gdLst>
                    <a:gd name="connsiteX0" fmla="*/ 0 w 626897"/>
                    <a:gd name="connsiteY0" fmla="*/ 0 h 531385"/>
                    <a:gd name="connsiteX1" fmla="*/ 626897 w 626897"/>
                    <a:gd name="connsiteY1" fmla="*/ 531385 h 53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6897" h="531385">
                      <a:moveTo>
                        <a:pt x="0" y="0"/>
                      </a:moveTo>
                      <a:lnTo>
                        <a:pt x="626897" y="531385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7370" sp="377370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8" name="フリーフォーム 227">
                  <a:extLst>
                    <a:ext uri="{FF2B5EF4-FFF2-40B4-BE49-F238E27FC236}">
                      <a16:creationId xmlns:a16="http://schemas.microsoft.com/office/drawing/2014/main" id="{09838B67-0EF9-2882-679B-45EAAE1EA646}"/>
                    </a:ext>
                  </a:extLst>
                </p:cNvPr>
                <p:cNvSpPr/>
                <p:nvPr/>
              </p:nvSpPr>
              <p:spPr>
                <a:xfrm>
                  <a:off x="5884736" y="4947957"/>
                  <a:ext cx="6843" cy="5802"/>
                </a:xfrm>
                <a:custGeom>
                  <a:avLst/>
                  <a:gdLst>
                    <a:gd name="connsiteX0" fmla="*/ 0 w 6843"/>
                    <a:gd name="connsiteY0" fmla="*/ 0 h 5802"/>
                    <a:gd name="connsiteX1" fmla="*/ 6844 w 6843"/>
                    <a:gd name="connsiteY1" fmla="*/ 5802 h 5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43" h="5802">
                      <a:moveTo>
                        <a:pt x="0" y="0"/>
                      </a:moveTo>
                      <a:lnTo>
                        <a:pt x="6844" y="580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D7846462-3B27-5D33-EB9C-5D168CD4EDFC}"/>
                </a:ext>
              </a:extLst>
            </p:cNvPr>
            <p:cNvGrpSpPr/>
            <p:nvPr/>
          </p:nvGrpSpPr>
          <p:grpSpPr>
            <a:xfrm>
              <a:off x="4591265" y="5633289"/>
              <a:ext cx="1245729" cy="827821"/>
              <a:chOff x="4591265" y="5633289"/>
              <a:chExt cx="1245729" cy="827821"/>
            </a:xfrm>
          </p:grpSpPr>
          <p:grpSp>
            <p:nvGrpSpPr>
              <p:cNvPr id="211" name="グラフィックス 227">
                <a:extLst>
                  <a:ext uri="{FF2B5EF4-FFF2-40B4-BE49-F238E27FC236}">
                    <a16:creationId xmlns:a16="http://schemas.microsoft.com/office/drawing/2014/main" id="{DBA9F12B-C9D4-E05E-2573-25861E0C031E}"/>
                  </a:ext>
                </a:extLst>
              </p:cNvPr>
              <p:cNvGrpSpPr/>
              <p:nvPr/>
            </p:nvGrpSpPr>
            <p:grpSpPr>
              <a:xfrm>
                <a:off x="4591265" y="5633289"/>
                <a:ext cx="828348" cy="827821"/>
                <a:chOff x="4591265" y="5633289"/>
                <a:chExt cx="828348" cy="827821"/>
              </a:xfrm>
            </p:grpSpPr>
            <p:sp>
              <p:nvSpPr>
                <p:cNvPr id="220" name="フリーフォーム 219">
                  <a:extLst>
                    <a:ext uri="{FF2B5EF4-FFF2-40B4-BE49-F238E27FC236}">
                      <a16:creationId xmlns:a16="http://schemas.microsoft.com/office/drawing/2014/main" id="{6FEC4A5B-CC3E-76E8-CA6C-15CD02752790}"/>
                    </a:ext>
                  </a:extLst>
                </p:cNvPr>
                <p:cNvSpPr/>
                <p:nvPr/>
              </p:nvSpPr>
              <p:spPr>
                <a:xfrm>
                  <a:off x="4591265" y="5633289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7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7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1" name="フリーフォーム 220">
                  <a:extLst>
                    <a:ext uri="{FF2B5EF4-FFF2-40B4-BE49-F238E27FC236}">
                      <a16:creationId xmlns:a16="http://schemas.microsoft.com/office/drawing/2014/main" id="{C2F1246C-D58B-48A4-4A5C-8024F3B5F81D}"/>
                    </a:ext>
                  </a:extLst>
                </p:cNvPr>
                <p:cNvSpPr/>
                <p:nvPr/>
              </p:nvSpPr>
              <p:spPr>
                <a:xfrm>
                  <a:off x="4907247" y="5761278"/>
                  <a:ext cx="397503" cy="688055"/>
                </a:xfrm>
                <a:custGeom>
                  <a:avLst/>
                  <a:gdLst>
                    <a:gd name="connsiteX0" fmla="*/ 0 w 397503"/>
                    <a:gd name="connsiteY0" fmla="*/ 688056 h 688055"/>
                    <a:gd name="connsiteX1" fmla="*/ 397503 w 397503"/>
                    <a:gd name="connsiteY1" fmla="*/ 0 h 68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7503" h="688055">
                      <a:moveTo>
                        <a:pt x="0" y="688056"/>
                      </a:moveTo>
                      <a:lnTo>
                        <a:pt x="397503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2" name="フリーフォーム 221">
                  <a:extLst>
                    <a:ext uri="{FF2B5EF4-FFF2-40B4-BE49-F238E27FC236}">
                      <a16:creationId xmlns:a16="http://schemas.microsoft.com/office/drawing/2014/main" id="{D1CD5E1E-7176-787F-3AB8-B6541520BD98}"/>
                    </a:ext>
                  </a:extLst>
                </p:cNvPr>
                <p:cNvSpPr/>
                <p:nvPr/>
              </p:nvSpPr>
              <p:spPr>
                <a:xfrm>
                  <a:off x="4703623" y="5810115"/>
                  <a:ext cx="641356" cy="623049"/>
                </a:xfrm>
                <a:custGeom>
                  <a:avLst/>
                  <a:gdLst>
                    <a:gd name="connsiteX0" fmla="*/ 641357 w 641356"/>
                    <a:gd name="connsiteY0" fmla="*/ 0 h 623049"/>
                    <a:gd name="connsiteX1" fmla="*/ 0 w 641356"/>
                    <a:gd name="connsiteY1" fmla="*/ 171741 h 623049"/>
                    <a:gd name="connsiteX2" fmla="*/ 451596 w 641356"/>
                    <a:gd name="connsiteY2" fmla="*/ 623049 h 623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1356" h="623049">
                      <a:moveTo>
                        <a:pt x="641357" y="0"/>
                      </a:moveTo>
                      <a:lnTo>
                        <a:pt x="0" y="171741"/>
                      </a:lnTo>
                      <a:lnTo>
                        <a:pt x="451596" y="623049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12" name="グラフィックス 227">
                <a:extLst>
                  <a:ext uri="{FF2B5EF4-FFF2-40B4-BE49-F238E27FC236}">
                    <a16:creationId xmlns:a16="http://schemas.microsoft.com/office/drawing/2014/main" id="{9EEF02FF-EF22-8038-71BE-D068B45CDB9A}"/>
                  </a:ext>
                </a:extLst>
              </p:cNvPr>
              <p:cNvGrpSpPr/>
              <p:nvPr/>
            </p:nvGrpSpPr>
            <p:grpSpPr>
              <a:xfrm>
                <a:off x="5005440" y="5633289"/>
                <a:ext cx="781193" cy="10632"/>
                <a:chOff x="5005440" y="5633289"/>
                <a:chExt cx="781193" cy="10632"/>
              </a:xfrm>
            </p:grpSpPr>
            <p:sp>
              <p:nvSpPr>
                <p:cNvPr id="217" name="フリーフォーム 216">
                  <a:extLst>
                    <a:ext uri="{FF2B5EF4-FFF2-40B4-BE49-F238E27FC236}">
                      <a16:creationId xmlns:a16="http://schemas.microsoft.com/office/drawing/2014/main" id="{1B47B001-1833-FE73-0A49-88460D6A5ACD}"/>
                    </a:ext>
                  </a:extLst>
                </p:cNvPr>
                <p:cNvSpPr/>
                <p:nvPr/>
              </p:nvSpPr>
              <p:spPr>
                <a:xfrm>
                  <a:off x="5005440" y="5633289"/>
                  <a:ext cx="8976" cy="122"/>
                </a:xfrm>
                <a:custGeom>
                  <a:avLst/>
                  <a:gdLst>
                    <a:gd name="connsiteX0" fmla="*/ 0 w 8976"/>
                    <a:gd name="connsiteY0" fmla="*/ 0 h 122"/>
                    <a:gd name="connsiteX1" fmla="*/ 8977 w 8976"/>
                    <a:gd name="connsiteY1" fmla="*/ 122 h 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76" h="122">
                      <a:moveTo>
                        <a:pt x="0" y="0"/>
                      </a:moveTo>
                      <a:lnTo>
                        <a:pt x="8977" y="12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8" name="フリーフォーム 217">
                  <a:extLst>
                    <a:ext uri="{FF2B5EF4-FFF2-40B4-BE49-F238E27FC236}">
                      <a16:creationId xmlns:a16="http://schemas.microsoft.com/office/drawing/2014/main" id="{E3C3B386-4D99-0E66-6D03-F2A658C82C8D}"/>
                    </a:ext>
                  </a:extLst>
                </p:cNvPr>
                <p:cNvSpPr/>
                <p:nvPr/>
              </p:nvSpPr>
              <p:spPr>
                <a:xfrm>
                  <a:off x="5032165" y="5633655"/>
                  <a:ext cx="736619" cy="10025"/>
                </a:xfrm>
                <a:custGeom>
                  <a:avLst/>
                  <a:gdLst>
                    <a:gd name="connsiteX0" fmla="*/ 0 w 736619"/>
                    <a:gd name="connsiteY0" fmla="*/ 0 h 10025"/>
                    <a:gd name="connsiteX1" fmla="*/ 736619 w 736619"/>
                    <a:gd name="connsiteY1" fmla="*/ 10026 h 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6619" h="10025">
                      <a:moveTo>
                        <a:pt x="0" y="0"/>
                      </a:moveTo>
                      <a:lnTo>
                        <a:pt x="736619" y="10026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0789" sp="370789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9" name="フリーフォーム 218">
                  <a:extLst>
                    <a:ext uri="{FF2B5EF4-FFF2-40B4-BE49-F238E27FC236}">
                      <a16:creationId xmlns:a16="http://schemas.microsoft.com/office/drawing/2014/main" id="{E6F2C31C-A92E-5C9D-5A35-0147B9C52FE9}"/>
                    </a:ext>
                  </a:extLst>
                </p:cNvPr>
                <p:cNvSpPr/>
                <p:nvPr/>
              </p:nvSpPr>
              <p:spPr>
                <a:xfrm>
                  <a:off x="5777660" y="5643799"/>
                  <a:ext cx="8972" cy="122"/>
                </a:xfrm>
                <a:custGeom>
                  <a:avLst/>
                  <a:gdLst>
                    <a:gd name="connsiteX0" fmla="*/ 0 w 8972"/>
                    <a:gd name="connsiteY0" fmla="*/ 0 h 122"/>
                    <a:gd name="connsiteX1" fmla="*/ 8973 w 8972"/>
                    <a:gd name="connsiteY1" fmla="*/ 122 h 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72" h="122">
                      <a:moveTo>
                        <a:pt x="0" y="0"/>
                      </a:moveTo>
                      <a:lnTo>
                        <a:pt x="8973" y="12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13" name="グラフィックス 227">
                <a:extLst>
                  <a:ext uri="{FF2B5EF4-FFF2-40B4-BE49-F238E27FC236}">
                    <a16:creationId xmlns:a16="http://schemas.microsoft.com/office/drawing/2014/main" id="{9D2BA897-8203-A70E-DEC1-B44DCB69F182}"/>
                  </a:ext>
                </a:extLst>
              </p:cNvPr>
              <p:cNvGrpSpPr/>
              <p:nvPr/>
            </p:nvGrpSpPr>
            <p:grpSpPr>
              <a:xfrm>
                <a:off x="5309500" y="5781982"/>
                <a:ext cx="527494" cy="546266"/>
                <a:chOff x="5309500" y="5781982"/>
                <a:chExt cx="527494" cy="546266"/>
              </a:xfrm>
            </p:grpSpPr>
            <p:sp>
              <p:nvSpPr>
                <p:cNvPr id="214" name="フリーフォーム 213">
                  <a:extLst>
                    <a:ext uri="{FF2B5EF4-FFF2-40B4-BE49-F238E27FC236}">
                      <a16:creationId xmlns:a16="http://schemas.microsoft.com/office/drawing/2014/main" id="{7819A3EB-9879-C8E6-43C0-C221895C23A6}"/>
                    </a:ext>
                  </a:extLst>
                </p:cNvPr>
                <p:cNvSpPr/>
                <p:nvPr/>
              </p:nvSpPr>
              <p:spPr>
                <a:xfrm>
                  <a:off x="5830761" y="5781982"/>
                  <a:ext cx="6233" cy="6455"/>
                </a:xfrm>
                <a:custGeom>
                  <a:avLst/>
                  <a:gdLst>
                    <a:gd name="connsiteX0" fmla="*/ 6233 w 6233"/>
                    <a:gd name="connsiteY0" fmla="*/ 0 h 6455"/>
                    <a:gd name="connsiteX1" fmla="*/ 0 w 6233"/>
                    <a:gd name="connsiteY1" fmla="*/ 6455 h 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33" h="6455">
                      <a:moveTo>
                        <a:pt x="6233" y="0"/>
                      </a:moveTo>
                      <a:lnTo>
                        <a:pt x="0" y="6455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5" name="フリーフォーム 214">
                  <a:extLst>
                    <a:ext uri="{FF2B5EF4-FFF2-40B4-BE49-F238E27FC236}">
                      <a16:creationId xmlns:a16="http://schemas.microsoft.com/office/drawing/2014/main" id="{B5CCC1D8-F8DC-F7BA-9D05-C515C0A8B7DE}"/>
                    </a:ext>
                  </a:extLst>
                </p:cNvPr>
                <p:cNvSpPr/>
                <p:nvPr/>
              </p:nvSpPr>
              <p:spPr>
                <a:xfrm>
                  <a:off x="5322014" y="5801446"/>
                  <a:ext cx="496187" cy="513842"/>
                </a:xfrm>
                <a:custGeom>
                  <a:avLst/>
                  <a:gdLst>
                    <a:gd name="connsiteX0" fmla="*/ 496188 w 496187"/>
                    <a:gd name="connsiteY0" fmla="*/ 0 h 513842"/>
                    <a:gd name="connsiteX1" fmla="*/ 0 w 496187"/>
                    <a:gd name="connsiteY1" fmla="*/ 513842 h 51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6187" h="513842">
                      <a:moveTo>
                        <a:pt x="496188" y="0"/>
                      </a:moveTo>
                      <a:lnTo>
                        <a:pt x="0" y="513842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7853" sp="377853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6" name="フリーフォーム 215">
                  <a:extLst>
                    <a:ext uri="{FF2B5EF4-FFF2-40B4-BE49-F238E27FC236}">
                      <a16:creationId xmlns:a16="http://schemas.microsoft.com/office/drawing/2014/main" id="{9B4A0E14-66C2-D20E-233F-C163CBF7AA71}"/>
                    </a:ext>
                  </a:extLst>
                </p:cNvPr>
                <p:cNvSpPr/>
                <p:nvPr/>
              </p:nvSpPr>
              <p:spPr>
                <a:xfrm>
                  <a:off x="5309500" y="6321793"/>
                  <a:ext cx="6233" cy="6455"/>
                </a:xfrm>
                <a:custGeom>
                  <a:avLst/>
                  <a:gdLst>
                    <a:gd name="connsiteX0" fmla="*/ 6233 w 6233"/>
                    <a:gd name="connsiteY0" fmla="*/ 0 h 6455"/>
                    <a:gd name="connsiteX1" fmla="*/ 0 w 6233"/>
                    <a:gd name="connsiteY1" fmla="*/ 6455 h 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33" h="6455">
                      <a:moveTo>
                        <a:pt x="6233" y="0"/>
                      </a:moveTo>
                      <a:lnTo>
                        <a:pt x="0" y="6455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BEBEB140-B241-D1D2-43E1-27F6EFF8062C}"/>
                </a:ext>
              </a:extLst>
            </p:cNvPr>
            <p:cNvGrpSpPr/>
            <p:nvPr/>
          </p:nvGrpSpPr>
          <p:grpSpPr>
            <a:xfrm>
              <a:off x="6059376" y="4462512"/>
              <a:ext cx="835211" cy="2348382"/>
              <a:chOff x="6059376" y="4462512"/>
              <a:chExt cx="835211" cy="2348382"/>
            </a:xfrm>
          </p:grpSpPr>
          <p:grpSp>
            <p:nvGrpSpPr>
              <p:cNvPr id="199" name="グラフィックス 227">
                <a:extLst>
                  <a:ext uri="{FF2B5EF4-FFF2-40B4-BE49-F238E27FC236}">
                    <a16:creationId xmlns:a16="http://schemas.microsoft.com/office/drawing/2014/main" id="{F4D1E14E-A187-46AA-26C2-19B97A00B09C}"/>
                  </a:ext>
                </a:extLst>
              </p:cNvPr>
              <p:cNvGrpSpPr/>
              <p:nvPr/>
            </p:nvGrpSpPr>
            <p:grpSpPr>
              <a:xfrm>
                <a:off x="6059376" y="5983073"/>
                <a:ext cx="828348" cy="827821"/>
                <a:chOff x="6059376" y="5983073"/>
                <a:chExt cx="828348" cy="827821"/>
              </a:xfrm>
            </p:grpSpPr>
            <p:sp>
              <p:nvSpPr>
                <p:cNvPr id="208" name="フリーフォーム 207">
                  <a:extLst>
                    <a:ext uri="{FF2B5EF4-FFF2-40B4-BE49-F238E27FC236}">
                      <a16:creationId xmlns:a16="http://schemas.microsoft.com/office/drawing/2014/main" id="{BF84E398-3C06-D519-0041-FD795CCD0A13}"/>
                    </a:ext>
                  </a:extLst>
                </p:cNvPr>
                <p:cNvSpPr/>
                <p:nvPr/>
              </p:nvSpPr>
              <p:spPr>
                <a:xfrm>
                  <a:off x="6059376" y="5983073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7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7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9" name="フリーフォーム 208">
                  <a:extLst>
                    <a:ext uri="{FF2B5EF4-FFF2-40B4-BE49-F238E27FC236}">
                      <a16:creationId xmlns:a16="http://schemas.microsoft.com/office/drawing/2014/main" id="{9F096200-03BB-D077-35CD-8B3FEC236D65}"/>
                    </a:ext>
                  </a:extLst>
                </p:cNvPr>
                <p:cNvSpPr/>
                <p:nvPr/>
              </p:nvSpPr>
              <p:spPr>
                <a:xfrm>
                  <a:off x="6207245" y="6080173"/>
                  <a:ext cx="407574" cy="705491"/>
                </a:xfrm>
                <a:custGeom>
                  <a:avLst/>
                  <a:gdLst>
                    <a:gd name="connsiteX0" fmla="*/ 0 w 407574"/>
                    <a:gd name="connsiteY0" fmla="*/ 0 h 705491"/>
                    <a:gd name="connsiteX1" fmla="*/ 407575 w 407574"/>
                    <a:gd name="connsiteY1" fmla="*/ 705491 h 70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7574" h="705491">
                      <a:moveTo>
                        <a:pt x="0" y="0"/>
                      </a:moveTo>
                      <a:lnTo>
                        <a:pt x="407575" y="705491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0" name="フリーフォーム 209">
                  <a:extLst>
                    <a:ext uri="{FF2B5EF4-FFF2-40B4-BE49-F238E27FC236}">
                      <a16:creationId xmlns:a16="http://schemas.microsoft.com/office/drawing/2014/main" id="{ECCAE8A9-BB62-BF44-6055-C5950AD57FF4}"/>
                    </a:ext>
                  </a:extLst>
                </p:cNvPr>
                <p:cNvSpPr/>
                <p:nvPr/>
              </p:nvSpPr>
              <p:spPr>
                <a:xfrm>
                  <a:off x="6146596" y="6143184"/>
                  <a:ext cx="439875" cy="507497"/>
                </a:xfrm>
                <a:custGeom>
                  <a:avLst/>
                  <a:gdLst>
                    <a:gd name="connsiteX0" fmla="*/ 183 w 439875"/>
                    <a:gd name="connsiteY0" fmla="*/ 507498 h 507497"/>
                    <a:gd name="connsiteX1" fmla="*/ 439876 w 439875"/>
                    <a:gd name="connsiteY1" fmla="*/ 253799 h 507497"/>
                    <a:gd name="connsiteX2" fmla="*/ 0 w 439875"/>
                    <a:gd name="connsiteY2" fmla="*/ 0 h 50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9875" h="507497">
                      <a:moveTo>
                        <a:pt x="183" y="507498"/>
                      </a:moveTo>
                      <a:lnTo>
                        <a:pt x="439876" y="25379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0" name="グラフィックス 227">
                <a:extLst>
                  <a:ext uri="{FF2B5EF4-FFF2-40B4-BE49-F238E27FC236}">
                    <a16:creationId xmlns:a16="http://schemas.microsoft.com/office/drawing/2014/main" id="{468ED0AA-36C4-22AF-F4A3-EEC0AA3C9057}"/>
                  </a:ext>
                </a:extLst>
              </p:cNvPr>
              <p:cNvGrpSpPr/>
              <p:nvPr/>
            </p:nvGrpSpPr>
            <p:grpSpPr>
              <a:xfrm>
                <a:off x="6093455" y="4462512"/>
                <a:ext cx="761739" cy="1769877"/>
                <a:chOff x="6093455" y="4462512"/>
                <a:chExt cx="761739" cy="1769877"/>
              </a:xfrm>
            </p:grpSpPr>
            <p:sp>
              <p:nvSpPr>
                <p:cNvPr id="205" name="フリーフォーム 204">
                  <a:extLst>
                    <a:ext uri="{FF2B5EF4-FFF2-40B4-BE49-F238E27FC236}">
                      <a16:creationId xmlns:a16="http://schemas.microsoft.com/office/drawing/2014/main" id="{04BBF278-A9F6-F24F-C683-D8829EB387E6}"/>
                    </a:ext>
                  </a:extLst>
                </p:cNvPr>
                <p:cNvSpPr/>
                <p:nvPr/>
              </p:nvSpPr>
              <p:spPr>
                <a:xfrm>
                  <a:off x="6093455" y="6224151"/>
                  <a:ext cx="3547" cy="8238"/>
                </a:xfrm>
                <a:custGeom>
                  <a:avLst/>
                  <a:gdLst>
                    <a:gd name="connsiteX0" fmla="*/ 0 w 3547"/>
                    <a:gd name="connsiteY0" fmla="*/ 8239 h 8238"/>
                    <a:gd name="connsiteX1" fmla="*/ 3548 w 3547"/>
                    <a:gd name="connsiteY1" fmla="*/ 0 h 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7" h="8238">
                      <a:moveTo>
                        <a:pt x="0" y="8239"/>
                      </a:moveTo>
                      <a:lnTo>
                        <a:pt x="3548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6" name="フリーフォーム 205">
                  <a:extLst>
                    <a:ext uri="{FF2B5EF4-FFF2-40B4-BE49-F238E27FC236}">
                      <a16:creationId xmlns:a16="http://schemas.microsoft.com/office/drawing/2014/main" id="{1744EBEA-8DB5-9C83-C068-9F0882C6CE85}"/>
                    </a:ext>
                  </a:extLst>
                </p:cNvPr>
                <p:cNvSpPr/>
                <p:nvPr/>
              </p:nvSpPr>
              <p:spPr>
                <a:xfrm>
                  <a:off x="6104054" y="4478946"/>
                  <a:ext cx="744066" cy="1728816"/>
                </a:xfrm>
                <a:custGeom>
                  <a:avLst/>
                  <a:gdLst>
                    <a:gd name="connsiteX0" fmla="*/ 0 w 744066"/>
                    <a:gd name="connsiteY0" fmla="*/ 1728817 h 1728816"/>
                    <a:gd name="connsiteX1" fmla="*/ 744066 w 744066"/>
                    <a:gd name="connsiteY1" fmla="*/ 0 h 1728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4066" h="1728816">
                      <a:moveTo>
                        <a:pt x="0" y="1728817"/>
                      </a:moveTo>
                      <a:lnTo>
                        <a:pt x="744066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2842" sp="372842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7" name="フリーフォーム 206">
                  <a:extLst>
                    <a:ext uri="{FF2B5EF4-FFF2-40B4-BE49-F238E27FC236}">
                      <a16:creationId xmlns:a16="http://schemas.microsoft.com/office/drawing/2014/main" id="{8B872B53-06A9-8E33-72EA-03DEC75525A5}"/>
                    </a:ext>
                  </a:extLst>
                </p:cNvPr>
                <p:cNvSpPr/>
                <p:nvPr/>
              </p:nvSpPr>
              <p:spPr>
                <a:xfrm>
                  <a:off x="6851647" y="4462512"/>
                  <a:ext cx="3547" cy="8240"/>
                </a:xfrm>
                <a:custGeom>
                  <a:avLst/>
                  <a:gdLst>
                    <a:gd name="connsiteX0" fmla="*/ 0 w 3547"/>
                    <a:gd name="connsiteY0" fmla="*/ 8241 h 8240"/>
                    <a:gd name="connsiteX1" fmla="*/ 3548 w 3547"/>
                    <a:gd name="connsiteY1" fmla="*/ 0 h 8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7" h="8240">
                      <a:moveTo>
                        <a:pt x="0" y="8241"/>
                      </a:moveTo>
                      <a:lnTo>
                        <a:pt x="3548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1" name="グラフィックス 227">
                <a:extLst>
                  <a:ext uri="{FF2B5EF4-FFF2-40B4-BE49-F238E27FC236}">
                    <a16:creationId xmlns:a16="http://schemas.microsoft.com/office/drawing/2014/main" id="{75184869-25FB-DDC0-A714-5F387591DC52}"/>
                  </a:ext>
                </a:extLst>
              </p:cNvPr>
              <p:cNvGrpSpPr/>
              <p:nvPr/>
            </p:nvGrpSpPr>
            <p:grpSpPr>
              <a:xfrm>
                <a:off x="6885388" y="4468958"/>
                <a:ext cx="9199" cy="1883824"/>
                <a:chOff x="6885388" y="4468958"/>
                <a:chExt cx="9199" cy="1883824"/>
              </a:xfrm>
            </p:grpSpPr>
            <p:sp>
              <p:nvSpPr>
                <p:cNvPr id="202" name="フリーフォーム 201">
                  <a:extLst>
                    <a:ext uri="{FF2B5EF4-FFF2-40B4-BE49-F238E27FC236}">
                      <a16:creationId xmlns:a16="http://schemas.microsoft.com/office/drawing/2014/main" id="{D4D8C190-1228-AB38-A782-5FE242105E93}"/>
                    </a:ext>
                  </a:extLst>
                </p:cNvPr>
                <p:cNvSpPr/>
                <p:nvPr/>
              </p:nvSpPr>
              <p:spPr>
                <a:xfrm>
                  <a:off x="6885388" y="6343811"/>
                  <a:ext cx="46" cy="8970"/>
                </a:xfrm>
                <a:custGeom>
                  <a:avLst/>
                  <a:gdLst>
                    <a:gd name="connsiteX0" fmla="*/ 0 w 46"/>
                    <a:gd name="connsiteY0" fmla="*/ 8971 h 8970"/>
                    <a:gd name="connsiteX1" fmla="*/ 47 w 46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" h="8970">
                      <a:moveTo>
                        <a:pt x="0" y="8971"/>
                      </a:moveTo>
                      <a:lnTo>
                        <a:pt x="47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3" name="フリーフォーム 202">
                  <a:extLst>
                    <a:ext uri="{FF2B5EF4-FFF2-40B4-BE49-F238E27FC236}">
                      <a16:creationId xmlns:a16="http://schemas.microsoft.com/office/drawing/2014/main" id="{F96C6DD6-CFBE-B557-BAFA-8D02F20388A1}"/>
                    </a:ext>
                  </a:extLst>
                </p:cNvPr>
                <p:cNvSpPr/>
                <p:nvPr/>
              </p:nvSpPr>
              <p:spPr>
                <a:xfrm>
                  <a:off x="6885520" y="4486814"/>
                  <a:ext cx="8976" cy="1839228"/>
                </a:xfrm>
                <a:custGeom>
                  <a:avLst/>
                  <a:gdLst>
                    <a:gd name="connsiteX0" fmla="*/ 0 w 8976"/>
                    <a:gd name="connsiteY0" fmla="*/ 1839228 h 1839228"/>
                    <a:gd name="connsiteX1" fmla="*/ 8977 w 8976"/>
                    <a:gd name="connsiteY1" fmla="*/ 0 h 1839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76" h="1839228">
                      <a:moveTo>
                        <a:pt x="0" y="1839228"/>
                      </a:moveTo>
                      <a:lnTo>
                        <a:pt x="8977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1423" sp="371423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04" name="フリーフォーム 203">
                  <a:extLst>
                    <a:ext uri="{FF2B5EF4-FFF2-40B4-BE49-F238E27FC236}">
                      <a16:creationId xmlns:a16="http://schemas.microsoft.com/office/drawing/2014/main" id="{8B09A1B3-3681-A036-BC68-08FEF7F03088}"/>
                    </a:ext>
                  </a:extLst>
                </p:cNvPr>
                <p:cNvSpPr/>
                <p:nvPr/>
              </p:nvSpPr>
              <p:spPr>
                <a:xfrm>
                  <a:off x="6894540" y="4468958"/>
                  <a:ext cx="46" cy="8970"/>
                </a:xfrm>
                <a:custGeom>
                  <a:avLst/>
                  <a:gdLst>
                    <a:gd name="connsiteX0" fmla="*/ 0 w 46"/>
                    <a:gd name="connsiteY0" fmla="*/ 8971 h 8970"/>
                    <a:gd name="connsiteX1" fmla="*/ 47 w 46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" h="8970">
                      <a:moveTo>
                        <a:pt x="0" y="8971"/>
                      </a:moveTo>
                      <a:lnTo>
                        <a:pt x="47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E0D5BE58-6126-23E5-654E-894343FBBECD}"/>
                </a:ext>
              </a:extLst>
            </p:cNvPr>
            <p:cNvGrpSpPr/>
            <p:nvPr/>
          </p:nvGrpSpPr>
          <p:grpSpPr>
            <a:xfrm>
              <a:off x="7126993" y="4458295"/>
              <a:ext cx="828348" cy="2352548"/>
              <a:chOff x="7126993" y="4458295"/>
              <a:chExt cx="828348" cy="2352548"/>
            </a:xfrm>
          </p:grpSpPr>
          <p:grpSp>
            <p:nvGrpSpPr>
              <p:cNvPr id="187" name="グラフィックス 227">
                <a:extLst>
                  <a:ext uri="{FF2B5EF4-FFF2-40B4-BE49-F238E27FC236}">
                    <a16:creationId xmlns:a16="http://schemas.microsoft.com/office/drawing/2014/main" id="{B4C894BB-B681-B95F-DED9-6391BAB9E615}"/>
                  </a:ext>
                </a:extLst>
              </p:cNvPr>
              <p:cNvGrpSpPr/>
              <p:nvPr/>
            </p:nvGrpSpPr>
            <p:grpSpPr>
              <a:xfrm>
                <a:off x="7126993" y="5983022"/>
                <a:ext cx="828348" cy="827821"/>
                <a:chOff x="7126993" y="5983022"/>
                <a:chExt cx="828348" cy="827821"/>
              </a:xfrm>
            </p:grpSpPr>
            <p:sp>
              <p:nvSpPr>
                <p:cNvPr id="196" name="フリーフォーム 195">
                  <a:extLst>
                    <a:ext uri="{FF2B5EF4-FFF2-40B4-BE49-F238E27FC236}">
                      <a16:creationId xmlns:a16="http://schemas.microsoft.com/office/drawing/2014/main" id="{53190E9B-94DC-23CB-5B82-B8DC0D422C3F}"/>
                    </a:ext>
                  </a:extLst>
                </p:cNvPr>
                <p:cNvSpPr/>
                <p:nvPr/>
              </p:nvSpPr>
              <p:spPr>
                <a:xfrm>
                  <a:off x="7126993" y="5983022"/>
                  <a:ext cx="828348" cy="827821"/>
                </a:xfrm>
                <a:custGeom>
                  <a:avLst/>
                  <a:gdLst>
                    <a:gd name="connsiteX0" fmla="*/ 828349 w 828348"/>
                    <a:gd name="connsiteY0" fmla="*/ 413911 h 827821"/>
                    <a:gd name="connsiteX1" fmla="*/ 414174 w 828348"/>
                    <a:gd name="connsiteY1" fmla="*/ 827821 h 827821"/>
                    <a:gd name="connsiteX2" fmla="*/ 0 w 828348"/>
                    <a:gd name="connsiteY2" fmla="*/ 413911 h 827821"/>
                    <a:gd name="connsiteX3" fmla="*/ 414174 w 828348"/>
                    <a:gd name="connsiteY3" fmla="*/ 0 h 827821"/>
                    <a:gd name="connsiteX4" fmla="*/ 828349 w 828348"/>
                    <a:gd name="connsiteY4" fmla="*/ 413911 h 82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8348" h="827821">
                      <a:moveTo>
                        <a:pt x="828349" y="413911"/>
                      </a:moveTo>
                      <a:cubicBezTo>
                        <a:pt x="828349" y="642507"/>
                        <a:pt x="642916" y="827821"/>
                        <a:pt x="414174" y="827821"/>
                      </a:cubicBezTo>
                      <a:cubicBezTo>
                        <a:pt x="185432" y="827821"/>
                        <a:pt x="0" y="642507"/>
                        <a:pt x="0" y="413911"/>
                      </a:cubicBezTo>
                      <a:cubicBezTo>
                        <a:pt x="0" y="185314"/>
                        <a:pt x="185432" y="0"/>
                        <a:pt x="414174" y="0"/>
                      </a:cubicBezTo>
                      <a:cubicBezTo>
                        <a:pt x="642916" y="0"/>
                        <a:pt x="828349" y="185314"/>
                        <a:pt x="828349" y="41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7" name="フリーフォーム 196">
                  <a:extLst>
                    <a:ext uri="{FF2B5EF4-FFF2-40B4-BE49-F238E27FC236}">
                      <a16:creationId xmlns:a16="http://schemas.microsoft.com/office/drawing/2014/main" id="{B14ECE0E-3CB0-E77A-99FF-0F35E578FF89}"/>
                    </a:ext>
                  </a:extLst>
                </p:cNvPr>
                <p:cNvSpPr/>
                <p:nvPr/>
              </p:nvSpPr>
              <p:spPr>
                <a:xfrm>
                  <a:off x="7399898" y="6080119"/>
                  <a:ext cx="407564" cy="705491"/>
                </a:xfrm>
                <a:custGeom>
                  <a:avLst/>
                  <a:gdLst>
                    <a:gd name="connsiteX0" fmla="*/ 407564 w 407564"/>
                    <a:gd name="connsiteY0" fmla="*/ 0 h 705491"/>
                    <a:gd name="connsiteX1" fmla="*/ 0 w 407564"/>
                    <a:gd name="connsiteY1" fmla="*/ 705491 h 70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7564" h="705491">
                      <a:moveTo>
                        <a:pt x="407564" y="0"/>
                      </a:moveTo>
                      <a:lnTo>
                        <a:pt x="0" y="705491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8" name="フリーフォーム 197">
                  <a:extLst>
                    <a:ext uri="{FF2B5EF4-FFF2-40B4-BE49-F238E27FC236}">
                      <a16:creationId xmlns:a16="http://schemas.microsoft.com/office/drawing/2014/main" id="{A7CF7BF5-F4DB-289A-941C-953FE5FE25FB}"/>
                    </a:ext>
                  </a:extLst>
                </p:cNvPr>
                <p:cNvSpPr/>
                <p:nvPr/>
              </p:nvSpPr>
              <p:spPr>
                <a:xfrm>
                  <a:off x="7428246" y="6143130"/>
                  <a:ext cx="439861" cy="507497"/>
                </a:xfrm>
                <a:custGeom>
                  <a:avLst/>
                  <a:gdLst>
                    <a:gd name="connsiteX0" fmla="*/ 439682 w 439861"/>
                    <a:gd name="connsiteY0" fmla="*/ 507498 h 507497"/>
                    <a:gd name="connsiteX1" fmla="*/ 0 w 439861"/>
                    <a:gd name="connsiteY1" fmla="*/ 253803 h 507497"/>
                    <a:gd name="connsiteX2" fmla="*/ 439862 w 439861"/>
                    <a:gd name="connsiteY2" fmla="*/ 0 h 507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9861" h="507497">
                      <a:moveTo>
                        <a:pt x="439682" y="507498"/>
                      </a:moveTo>
                      <a:lnTo>
                        <a:pt x="0" y="253803"/>
                      </a:lnTo>
                      <a:lnTo>
                        <a:pt x="439862" y="0"/>
                      </a:lnTo>
                    </a:path>
                  </a:pathLst>
                </a:custGeom>
                <a:noFill/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8" name="グラフィックス 227">
                <a:extLst>
                  <a:ext uri="{FF2B5EF4-FFF2-40B4-BE49-F238E27FC236}">
                    <a16:creationId xmlns:a16="http://schemas.microsoft.com/office/drawing/2014/main" id="{B64B85A9-1544-1F85-524F-82C029A54C6A}"/>
                  </a:ext>
                </a:extLst>
              </p:cNvPr>
              <p:cNvGrpSpPr/>
              <p:nvPr/>
            </p:nvGrpSpPr>
            <p:grpSpPr>
              <a:xfrm>
                <a:off x="7191639" y="4458295"/>
                <a:ext cx="726522" cy="1766953"/>
                <a:chOff x="7191639" y="4458295"/>
                <a:chExt cx="726522" cy="1766953"/>
              </a:xfrm>
            </p:grpSpPr>
            <p:sp>
              <p:nvSpPr>
                <p:cNvPr id="193" name="フリーフォーム 192">
                  <a:extLst>
                    <a:ext uri="{FF2B5EF4-FFF2-40B4-BE49-F238E27FC236}">
                      <a16:creationId xmlns:a16="http://schemas.microsoft.com/office/drawing/2014/main" id="{CE6DF63D-B572-5AD6-D3B7-3962A293B2FE}"/>
                    </a:ext>
                  </a:extLst>
                </p:cNvPr>
                <p:cNvSpPr/>
                <p:nvPr/>
              </p:nvSpPr>
              <p:spPr>
                <a:xfrm>
                  <a:off x="7914750" y="6216953"/>
                  <a:ext cx="3411" cy="8296"/>
                </a:xfrm>
                <a:custGeom>
                  <a:avLst/>
                  <a:gdLst>
                    <a:gd name="connsiteX0" fmla="*/ 3411 w 3411"/>
                    <a:gd name="connsiteY0" fmla="*/ 8296 h 8296"/>
                    <a:gd name="connsiteX1" fmla="*/ 0 w 3411"/>
                    <a:gd name="connsiteY1" fmla="*/ 0 h 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1" h="8296">
                      <a:moveTo>
                        <a:pt x="3411" y="8296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4" name="フリーフォーム 193">
                  <a:extLst>
                    <a:ext uri="{FF2B5EF4-FFF2-40B4-BE49-F238E27FC236}">
                      <a16:creationId xmlns:a16="http://schemas.microsoft.com/office/drawing/2014/main" id="{76555BA0-27A7-BE2F-D927-04C71236D2AB}"/>
                    </a:ext>
                  </a:extLst>
                </p:cNvPr>
                <p:cNvSpPr/>
                <p:nvPr/>
              </p:nvSpPr>
              <p:spPr>
                <a:xfrm>
                  <a:off x="7198475" y="4474928"/>
                  <a:ext cx="709416" cy="1725353"/>
                </a:xfrm>
                <a:custGeom>
                  <a:avLst/>
                  <a:gdLst>
                    <a:gd name="connsiteX0" fmla="*/ 709417 w 709416"/>
                    <a:gd name="connsiteY0" fmla="*/ 1725353 h 1725353"/>
                    <a:gd name="connsiteX1" fmla="*/ 0 w 709416"/>
                    <a:gd name="connsiteY1" fmla="*/ 0 h 1725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9416" h="1725353">
                      <a:moveTo>
                        <a:pt x="709417" y="1725353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6691" sp="376691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5" name="フリーフォーム 194">
                  <a:extLst>
                    <a:ext uri="{FF2B5EF4-FFF2-40B4-BE49-F238E27FC236}">
                      <a16:creationId xmlns:a16="http://schemas.microsoft.com/office/drawing/2014/main" id="{CCEDE4AC-B9B9-3239-B1DB-672B27695853}"/>
                    </a:ext>
                  </a:extLst>
                </p:cNvPr>
                <p:cNvSpPr/>
                <p:nvPr/>
              </p:nvSpPr>
              <p:spPr>
                <a:xfrm>
                  <a:off x="7191639" y="4458295"/>
                  <a:ext cx="3411" cy="8297"/>
                </a:xfrm>
                <a:custGeom>
                  <a:avLst/>
                  <a:gdLst>
                    <a:gd name="connsiteX0" fmla="*/ 3411 w 3411"/>
                    <a:gd name="connsiteY0" fmla="*/ 8298 h 8297"/>
                    <a:gd name="connsiteX1" fmla="*/ 0 w 3411"/>
                    <a:gd name="connsiteY1" fmla="*/ 0 h 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11" h="8297">
                      <a:moveTo>
                        <a:pt x="3411" y="8298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9" name="グラフィックス 227">
                <a:extLst>
                  <a:ext uri="{FF2B5EF4-FFF2-40B4-BE49-F238E27FC236}">
                    <a16:creationId xmlns:a16="http://schemas.microsoft.com/office/drawing/2014/main" id="{D449ADA1-E624-8C96-44F0-9F19154B5E98}"/>
                  </a:ext>
                </a:extLst>
              </p:cNvPr>
              <p:cNvGrpSpPr/>
              <p:nvPr/>
            </p:nvGrpSpPr>
            <p:grpSpPr>
              <a:xfrm>
                <a:off x="7128943" y="4465357"/>
                <a:ext cx="24344" cy="1891196"/>
                <a:chOff x="7128943" y="4465357"/>
                <a:chExt cx="24344" cy="1891196"/>
              </a:xfrm>
            </p:grpSpPr>
            <p:sp>
              <p:nvSpPr>
                <p:cNvPr id="190" name="フリーフォーム 189">
                  <a:extLst>
                    <a:ext uri="{FF2B5EF4-FFF2-40B4-BE49-F238E27FC236}">
                      <a16:creationId xmlns:a16="http://schemas.microsoft.com/office/drawing/2014/main" id="{3B532F16-4846-5EDE-ABD8-CC84CA63E624}"/>
                    </a:ext>
                  </a:extLst>
                </p:cNvPr>
                <p:cNvSpPr/>
                <p:nvPr/>
              </p:nvSpPr>
              <p:spPr>
                <a:xfrm>
                  <a:off x="7128943" y="6347583"/>
                  <a:ext cx="114" cy="8970"/>
                </a:xfrm>
                <a:custGeom>
                  <a:avLst/>
                  <a:gdLst>
                    <a:gd name="connsiteX0" fmla="*/ 0 w 114"/>
                    <a:gd name="connsiteY0" fmla="*/ 8971 h 8970"/>
                    <a:gd name="connsiteX1" fmla="*/ 115 w 114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" h="8970">
                      <a:moveTo>
                        <a:pt x="0" y="8971"/>
                      </a:moveTo>
                      <a:lnTo>
                        <a:pt x="115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1" name="フリーフォーム 190">
                  <a:extLst>
                    <a:ext uri="{FF2B5EF4-FFF2-40B4-BE49-F238E27FC236}">
                      <a16:creationId xmlns:a16="http://schemas.microsoft.com/office/drawing/2014/main" id="{46E7A54A-1825-54AC-C6AC-9EC1A0438809}"/>
                    </a:ext>
                  </a:extLst>
                </p:cNvPr>
                <p:cNvSpPr/>
                <p:nvPr/>
              </p:nvSpPr>
              <p:spPr>
                <a:xfrm>
                  <a:off x="7129288" y="4483248"/>
                  <a:ext cx="23769" cy="1846497"/>
                </a:xfrm>
                <a:custGeom>
                  <a:avLst/>
                  <a:gdLst>
                    <a:gd name="connsiteX0" fmla="*/ 0 w 23769"/>
                    <a:gd name="connsiteY0" fmla="*/ 1846498 h 1846497"/>
                    <a:gd name="connsiteX1" fmla="*/ 23770 w 23769"/>
                    <a:gd name="connsiteY1" fmla="*/ 0 h 184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769" h="1846497">
                      <a:moveTo>
                        <a:pt x="0" y="1846498"/>
                      </a:moveTo>
                      <a:lnTo>
                        <a:pt x="23770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custDash>
                    <a:ds d="372917" sp="372917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92" name="フリーフォーム 191">
                  <a:extLst>
                    <a:ext uri="{FF2B5EF4-FFF2-40B4-BE49-F238E27FC236}">
                      <a16:creationId xmlns:a16="http://schemas.microsoft.com/office/drawing/2014/main" id="{1C2BD333-1794-576E-152C-10D2E600A03D}"/>
                    </a:ext>
                  </a:extLst>
                </p:cNvPr>
                <p:cNvSpPr/>
                <p:nvPr/>
              </p:nvSpPr>
              <p:spPr>
                <a:xfrm>
                  <a:off x="7153169" y="4465357"/>
                  <a:ext cx="118" cy="8970"/>
                </a:xfrm>
                <a:custGeom>
                  <a:avLst/>
                  <a:gdLst>
                    <a:gd name="connsiteX0" fmla="*/ 0 w 118"/>
                    <a:gd name="connsiteY0" fmla="*/ 8970 h 8970"/>
                    <a:gd name="connsiteX1" fmla="*/ 119 w 118"/>
                    <a:gd name="connsiteY1" fmla="*/ 0 h 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8" h="8970">
                      <a:moveTo>
                        <a:pt x="0" y="8970"/>
                      </a:moveTo>
                      <a:lnTo>
                        <a:pt x="119" y="0"/>
                      </a:lnTo>
                    </a:path>
                  </a:pathLst>
                </a:custGeom>
                <a:ln w="19050" cap="flat">
                  <a:solidFill>
                    <a:srgbClr val="04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1493DAC3-2897-624D-317E-632AACE6D2C5}"/>
                </a:ext>
              </a:extLst>
            </p:cNvPr>
            <p:cNvSpPr/>
            <p:nvPr/>
          </p:nvSpPr>
          <p:spPr>
            <a:xfrm>
              <a:off x="6854985" y="4445575"/>
              <a:ext cx="39599" cy="39573"/>
            </a:xfrm>
            <a:custGeom>
              <a:avLst/>
              <a:gdLst>
                <a:gd name="connsiteX0" fmla="*/ 39599 w 39599"/>
                <a:gd name="connsiteY0" fmla="*/ 19787 h 39573"/>
                <a:gd name="connsiteX1" fmla="*/ 19800 w 39599"/>
                <a:gd name="connsiteY1" fmla="*/ 39574 h 39573"/>
                <a:gd name="connsiteX2" fmla="*/ 0 w 39599"/>
                <a:gd name="connsiteY2" fmla="*/ 19787 h 39573"/>
                <a:gd name="connsiteX3" fmla="*/ 19800 w 39599"/>
                <a:gd name="connsiteY3" fmla="*/ 0 h 39573"/>
                <a:gd name="connsiteX4" fmla="*/ 39599 w 39599"/>
                <a:gd name="connsiteY4" fmla="*/ 19787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99" h="39573">
                  <a:moveTo>
                    <a:pt x="39599" y="19787"/>
                  </a:moveTo>
                  <a:cubicBezTo>
                    <a:pt x="39599" y="30715"/>
                    <a:pt x="30734" y="39574"/>
                    <a:pt x="19800" y="39574"/>
                  </a:cubicBezTo>
                  <a:cubicBezTo>
                    <a:pt x="8865" y="39574"/>
                    <a:pt x="0" y="30715"/>
                    <a:pt x="0" y="19787"/>
                  </a:cubicBezTo>
                  <a:cubicBezTo>
                    <a:pt x="0" y="8859"/>
                    <a:pt x="8865" y="0"/>
                    <a:pt x="19800" y="0"/>
                  </a:cubicBezTo>
                  <a:cubicBezTo>
                    <a:pt x="30734" y="0"/>
                    <a:pt x="39599" y="8859"/>
                    <a:pt x="39599" y="19787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773FE8C0-F211-A098-F538-9D523F89687F}"/>
                </a:ext>
              </a:extLst>
            </p:cNvPr>
            <p:cNvSpPr/>
            <p:nvPr/>
          </p:nvSpPr>
          <p:spPr>
            <a:xfrm>
              <a:off x="7153283" y="4445570"/>
              <a:ext cx="39599" cy="39573"/>
            </a:xfrm>
            <a:custGeom>
              <a:avLst/>
              <a:gdLst>
                <a:gd name="connsiteX0" fmla="*/ 39599 w 39599"/>
                <a:gd name="connsiteY0" fmla="*/ 19787 h 39573"/>
                <a:gd name="connsiteX1" fmla="*/ 19800 w 39599"/>
                <a:gd name="connsiteY1" fmla="*/ 39574 h 39573"/>
                <a:gd name="connsiteX2" fmla="*/ 0 w 39599"/>
                <a:gd name="connsiteY2" fmla="*/ 19787 h 39573"/>
                <a:gd name="connsiteX3" fmla="*/ 19800 w 39599"/>
                <a:gd name="connsiteY3" fmla="*/ 0 h 39573"/>
                <a:gd name="connsiteX4" fmla="*/ 39599 w 39599"/>
                <a:gd name="connsiteY4" fmla="*/ 19787 h 3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99" h="39573">
                  <a:moveTo>
                    <a:pt x="39599" y="19787"/>
                  </a:moveTo>
                  <a:cubicBezTo>
                    <a:pt x="39599" y="30715"/>
                    <a:pt x="30735" y="39574"/>
                    <a:pt x="19800" y="39574"/>
                  </a:cubicBezTo>
                  <a:cubicBezTo>
                    <a:pt x="8865" y="39574"/>
                    <a:pt x="0" y="30715"/>
                    <a:pt x="0" y="19787"/>
                  </a:cubicBezTo>
                  <a:cubicBezTo>
                    <a:pt x="0" y="8859"/>
                    <a:pt x="8865" y="0"/>
                    <a:pt x="19800" y="0"/>
                  </a:cubicBezTo>
                  <a:cubicBezTo>
                    <a:pt x="30735" y="0"/>
                    <a:pt x="39599" y="8859"/>
                    <a:pt x="39599" y="19787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287C8EE8-9819-3A12-3A13-1BCD3DC0EE88}"/>
                </a:ext>
              </a:extLst>
            </p:cNvPr>
            <p:cNvSpPr/>
            <p:nvPr/>
          </p:nvSpPr>
          <p:spPr>
            <a:xfrm>
              <a:off x="5708380" y="5643923"/>
              <a:ext cx="156505" cy="156405"/>
            </a:xfrm>
            <a:custGeom>
              <a:avLst/>
              <a:gdLst>
                <a:gd name="connsiteX0" fmla="*/ 156505 w 156505"/>
                <a:gd name="connsiteY0" fmla="*/ 78203 h 156405"/>
                <a:gd name="connsiteX1" fmla="*/ 78253 w 156505"/>
                <a:gd name="connsiteY1" fmla="*/ 156405 h 156405"/>
                <a:gd name="connsiteX2" fmla="*/ 0 w 156505"/>
                <a:gd name="connsiteY2" fmla="*/ 78203 h 156405"/>
                <a:gd name="connsiteX3" fmla="*/ 78253 w 156505"/>
                <a:gd name="connsiteY3" fmla="*/ 0 h 156405"/>
                <a:gd name="connsiteX4" fmla="*/ 156505 w 156505"/>
                <a:gd name="connsiteY4" fmla="*/ 78203 h 15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05" h="156405">
                  <a:moveTo>
                    <a:pt x="156505" y="78203"/>
                  </a:moveTo>
                  <a:cubicBezTo>
                    <a:pt x="156505" y="121393"/>
                    <a:pt x="121470" y="156405"/>
                    <a:pt x="78253" y="156405"/>
                  </a:cubicBezTo>
                  <a:cubicBezTo>
                    <a:pt x="35035" y="156405"/>
                    <a:pt x="0" y="121393"/>
                    <a:pt x="0" y="78203"/>
                  </a:cubicBezTo>
                  <a:cubicBezTo>
                    <a:pt x="0" y="35012"/>
                    <a:pt x="35035" y="0"/>
                    <a:pt x="78253" y="0"/>
                  </a:cubicBezTo>
                  <a:cubicBezTo>
                    <a:pt x="121470" y="0"/>
                    <a:pt x="156505" y="35012"/>
                    <a:pt x="156505" y="78203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2C82E167-DCB7-365E-AA7B-23DC904B6639}"/>
                </a:ext>
              </a:extLst>
            </p:cNvPr>
            <p:cNvSpPr/>
            <p:nvPr/>
          </p:nvSpPr>
          <p:spPr>
            <a:xfrm>
              <a:off x="5787449" y="4942550"/>
              <a:ext cx="134036" cy="133951"/>
            </a:xfrm>
            <a:custGeom>
              <a:avLst/>
              <a:gdLst>
                <a:gd name="connsiteX0" fmla="*/ 134036 w 134036"/>
                <a:gd name="connsiteY0" fmla="*/ 66976 h 133951"/>
                <a:gd name="connsiteX1" fmla="*/ 67018 w 134036"/>
                <a:gd name="connsiteY1" fmla="*/ 133951 h 133951"/>
                <a:gd name="connsiteX2" fmla="*/ 0 w 134036"/>
                <a:gd name="connsiteY2" fmla="*/ 66976 h 133951"/>
                <a:gd name="connsiteX3" fmla="*/ 67018 w 134036"/>
                <a:gd name="connsiteY3" fmla="*/ 0 h 133951"/>
                <a:gd name="connsiteX4" fmla="*/ 134036 w 134036"/>
                <a:gd name="connsiteY4" fmla="*/ 66976 h 1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36" h="133951">
                  <a:moveTo>
                    <a:pt x="134036" y="66976"/>
                  </a:moveTo>
                  <a:cubicBezTo>
                    <a:pt x="134036" y="103965"/>
                    <a:pt x="104031" y="133951"/>
                    <a:pt x="67018" y="133951"/>
                  </a:cubicBezTo>
                  <a:cubicBezTo>
                    <a:pt x="30005" y="133951"/>
                    <a:pt x="0" y="103965"/>
                    <a:pt x="0" y="66976"/>
                  </a:cubicBezTo>
                  <a:cubicBezTo>
                    <a:pt x="0" y="29986"/>
                    <a:pt x="30005" y="0"/>
                    <a:pt x="67018" y="0"/>
                  </a:cubicBezTo>
                  <a:cubicBezTo>
                    <a:pt x="104031" y="0"/>
                    <a:pt x="134036" y="29986"/>
                    <a:pt x="134036" y="66976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A65E0200-766D-3036-8509-2BDE7EE6FB86}"/>
              </a:ext>
            </a:extLst>
          </p:cNvPr>
          <p:cNvSpPr/>
          <p:nvPr/>
        </p:nvSpPr>
        <p:spPr>
          <a:xfrm>
            <a:off x="266310" y="6315224"/>
            <a:ext cx="3400167" cy="396000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Overlapping unfolding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0FEB1AD7-3859-73F5-D25E-204B90558CF6}"/>
              </a:ext>
            </a:extLst>
          </p:cNvPr>
          <p:cNvGrpSpPr/>
          <p:nvPr/>
        </p:nvGrpSpPr>
        <p:grpSpPr>
          <a:xfrm>
            <a:off x="643828" y="1937246"/>
            <a:ext cx="2866759" cy="1431433"/>
            <a:chOff x="643828" y="1937246"/>
            <a:chExt cx="2866759" cy="1431433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68D2BA08-DA80-A5B8-AE33-44A62276D13E}"/>
                </a:ext>
              </a:extLst>
            </p:cNvPr>
            <p:cNvSpPr/>
            <p:nvPr/>
          </p:nvSpPr>
          <p:spPr>
            <a:xfrm>
              <a:off x="749293" y="2149162"/>
              <a:ext cx="183727" cy="124472"/>
            </a:xfrm>
            <a:custGeom>
              <a:avLst/>
              <a:gdLst>
                <a:gd name="connsiteX0" fmla="*/ 0 w 183727"/>
                <a:gd name="connsiteY0" fmla="*/ 124473 h 124472"/>
                <a:gd name="connsiteX1" fmla="*/ 183728 w 183727"/>
                <a:gd name="connsiteY1" fmla="*/ 0 h 12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727" h="124472">
                  <a:moveTo>
                    <a:pt x="0" y="124473"/>
                  </a:moveTo>
                  <a:lnTo>
                    <a:pt x="183728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B2040DA-D34A-A1FA-883D-CF125A4DB1F1}"/>
                </a:ext>
              </a:extLst>
            </p:cNvPr>
            <p:cNvSpPr/>
            <p:nvPr/>
          </p:nvSpPr>
          <p:spPr>
            <a:xfrm>
              <a:off x="3397540" y="2273634"/>
              <a:ext cx="90749" cy="143656"/>
            </a:xfrm>
            <a:custGeom>
              <a:avLst/>
              <a:gdLst>
                <a:gd name="connsiteX0" fmla="*/ 0 w 90749"/>
                <a:gd name="connsiteY0" fmla="*/ 0 h 143656"/>
                <a:gd name="connsiteX1" fmla="*/ 90749 w 90749"/>
                <a:gd name="connsiteY1" fmla="*/ 143656 h 14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49" h="143656">
                  <a:moveTo>
                    <a:pt x="0" y="0"/>
                  </a:moveTo>
                  <a:lnTo>
                    <a:pt x="90749" y="143656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A8350212-B70A-2B57-920B-25EF8220E5D1}"/>
                </a:ext>
              </a:extLst>
            </p:cNvPr>
            <p:cNvSpPr/>
            <p:nvPr/>
          </p:nvSpPr>
          <p:spPr>
            <a:xfrm>
              <a:off x="3211804" y="2149162"/>
              <a:ext cx="185735" cy="124472"/>
            </a:xfrm>
            <a:custGeom>
              <a:avLst/>
              <a:gdLst>
                <a:gd name="connsiteX0" fmla="*/ 0 w 185735"/>
                <a:gd name="connsiteY0" fmla="*/ 0 h 124472"/>
                <a:gd name="connsiteX1" fmla="*/ 185736 w 185735"/>
                <a:gd name="connsiteY1" fmla="*/ 124473 h 12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5" h="124472">
                  <a:moveTo>
                    <a:pt x="0" y="0"/>
                  </a:moveTo>
                  <a:lnTo>
                    <a:pt x="185736" y="12447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9E28D0A-94CE-8625-9B7D-36AEAC7FC810}"/>
                </a:ext>
              </a:extLst>
            </p:cNvPr>
            <p:cNvSpPr/>
            <p:nvPr/>
          </p:nvSpPr>
          <p:spPr>
            <a:xfrm>
              <a:off x="2944015" y="2041420"/>
              <a:ext cx="267789" cy="107742"/>
            </a:xfrm>
            <a:custGeom>
              <a:avLst/>
              <a:gdLst>
                <a:gd name="connsiteX0" fmla="*/ 0 w 267789"/>
                <a:gd name="connsiteY0" fmla="*/ 0 h 107742"/>
                <a:gd name="connsiteX1" fmla="*/ 267789 w 267789"/>
                <a:gd name="connsiteY1" fmla="*/ 107742 h 10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789" h="107742">
                  <a:moveTo>
                    <a:pt x="0" y="0"/>
                  </a:moveTo>
                  <a:lnTo>
                    <a:pt x="267789" y="107742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40046A2-DCCC-8138-5B04-A212F15DF7F7}"/>
                </a:ext>
              </a:extLst>
            </p:cNvPr>
            <p:cNvSpPr/>
            <p:nvPr/>
          </p:nvSpPr>
          <p:spPr>
            <a:xfrm>
              <a:off x="2621143" y="1971822"/>
              <a:ext cx="322872" cy="69597"/>
            </a:xfrm>
            <a:custGeom>
              <a:avLst/>
              <a:gdLst>
                <a:gd name="connsiteX0" fmla="*/ 0 w 322872"/>
                <a:gd name="connsiteY0" fmla="*/ 0 h 69597"/>
                <a:gd name="connsiteX1" fmla="*/ 322872 w 322872"/>
                <a:gd name="connsiteY1" fmla="*/ 69598 h 6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872" h="69597">
                  <a:moveTo>
                    <a:pt x="0" y="0"/>
                  </a:moveTo>
                  <a:lnTo>
                    <a:pt x="322872" y="69598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222B8264-B4A8-49E6-87BA-F92406559A71}"/>
                </a:ext>
              </a:extLst>
            </p:cNvPr>
            <p:cNvSpPr/>
            <p:nvPr/>
          </p:nvSpPr>
          <p:spPr>
            <a:xfrm>
              <a:off x="2275089" y="1937246"/>
              <a:ext cx="346054" cy="34575"/>
            </a:xfrm>
            <a:custGeom>
              <a:avLst/>
              <a:gdLst>
                <a:gd name="connsiteX0" fmla="*/ 0 w 346054"/>
                <a:gd name="connsiteY0" fmla="*/ 0 h 34575"/>
                <a:gd name="connsiteX1" fmla="*/ 346055 w 346054"/>
                <a:gd name="connsiteY1" fmla="*/ 34576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054" h="34575">
                  <a:moveTo>
                    <a:pt x="0" y="0"/>
                  </a:moveTo>
                  <a:lnTo>
                    <a:pt x="346055" y="34576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9438455-138D-3246-E6AA-69098179A1FD}"/>
                </a:ext>
              </a:extLst>
            </p:cNvPr>
            <p:cNvSpPr/>
            <p:nvPr/>
          </p:nvSpPr>
          <p:spPr>
            <a:xfrm>
              <a:off x="1879091" y="1937246"/>
              <a:ext cx="395997" cy="22306"/>
            </a:xfrm>
            <a:custGeom>
              <a:avLst/>
              <a:gdLst>
                <a:gd name="connsiteX0" fmla="*/ 0 w 395997"/>
                <a:gd name="connsiteY0" fmla="*/ 0 h 22306"/>
                <a:gd name="connsiteX1" fmla="*/ 395998 w 395997"/>
                <a:gd name="connsiteY1" fmla="*/ 0 h 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997" h="22306">
                  <a:moveTo>
                    <a:pt x="0" y="0"/>
                  </a:moveTo>
                  <a:lnTo>
                    <a:pt x="395998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8121806-C26B-F98F-1284-71B52FFC8600}"/>
                </a:ext>
              </a:extLst>
            </p:cNvPr>
            <p:cNvSpPr/>
            <p:nvPr/>
          </p:nvSpPr>
          <p:spPr>
            <a:xfrm>
              <a:off x="1521667" y="1937246"/>
              <a:ext cx="357423" cy="34575"/>
            </a:xfrm>
            <a:custGeom>
              <a:avLst/>
              <a:gdLst>
                <a:gd name="connsiteX0" fmla="*/ 0 w 357423"/>
                <a:gd name="connsiteY0" fmla="*/ 34576 h 34575"/>
                <a:gd name="connsiteX1" fmla="*/ 357424 w 357423"/>
                <a:gd name="connsiteY1" fmla="*/ 0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423" h="34575">
                  <a:moveTo>
                    <a:pt x="0" y="34576"/>
                  </a:moveTo>
                  <a:lnTo>
                    <a:pt x="357424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CC79669-2D9C-244C-E786-28DFB588FC85}"/>
                </a:ext>
              </a:extLst>
            </p:cNvPr>
            <p:cNvSpPr/>
            <p:nvPr/>
          </p:nvSpPr>
          <p:spPr>
            <a:xfrm>
              <a:off x="1194567" y="1971822"/>
              <a:ext cx="327099" cy="73835"/>
            </a:xfrm>
            <a:custGeom>
              <a:avLst/>
              <a:gdLst>
                <a:gd name="connsiteX0" fmla="*/ 0 w 327099"/>
                <a:gd name="connsiteY0" fmla="*/ 73836 h 73835"/>
                <a:gd name="connsiteX1" fmla="*/ 327100 w 327099"/>
                <a:gd name="connsiteY1" fmla="*/ 0 h 7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099" h="73835">
                  <a:moveTo>
                    <a:pt x="0" y="73836"/>
                  </a:moveTo>
                  <a:lnTo>
                    <a:pt x="32710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00BECEB-B67F-7D3A-8BCE-29708107963D}"/>
                </a:ext>
              </a:extLst>
            </p:cNvPr>
            <p:cNvSpPr/>
            <p:nvPr/>
          </p:nvSpPr>
          <p:spPr>
            <a:xfrm>
              <a:off x="933021" y="2045658"/>
              <a:ext cx="261545" cy="103504"/>
            </a:xfrm>
            <a:custGeom>
              <a:avLst/>
              <a:gdLst>
                <a:gd name="connsiteX0" fmla="*/ 0 w 261545"/>
                <a:gd name="connsiteY0" fmla="*/ 103504 h 103504"/>
                <a:gd name="connsiteX1" fmla="*/ 261546 w 261545"/>
                <a:gd name="connsiteY1" fmla="*/ 0 h 1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545" h="103504">
                  <a:moveTo>
                    <a:pt x="0" y="103504"/>
                  </a:moveTo>
                  <a:lnTo>
                    <a:pt x="261546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5679E29-59F8-4C89-19A6-DA18538024A1}"/>
                </a:ext>
              </a:extLst>
            </p:cNvPr>
            <p:cNvSpPr/>
            <p:nvPr/>
          </p:nvSpPr>
          <p:spPr>
            <a:xfrm>
              <a:off x="652301" y="2273634"/>
              <a:ext cx="96992" cy="144994"/>
            </a:xfrm>
            <a:custGeom>
              <a:avLst/>
              <a:gdLst>
                <a:gd name="connsiteX0" fmla="*/ 0 w 96992"/>
                <a:gd name="connsiteY0" fmla="*/ 144995 h 144994"/>
                <a:gd name="connsiteX1" fmla="*/ 96993 w 96992"/>
                <a:gd name="connsiteY1" fmla="*/ 0 h 1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992" h="144994">
                  <a:moveTo>
                    <a:pt x="0" y="144995"/>
                  </a:moveTo>
                  <a:lnTo>
                    <a:pt x="96993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F46BB8E-B96B-7F58-765D-72416305CF28}"/>
                </a:ext>
              </a:extLst>
            </p:cNvPr>
            <p:cNvSpPr/>
            <p:nvPr/>
          </p:nvSpPr>
          <p:spPr>
            <a:xfrm>
              <a:off x="2933313" y="2826176"/>
              <a:ext cx="262437" cy="100604"/>
            </a:xfrm>
            <a:custGeom>
              <a:avLst/>
              <a:gdLst>
                <a:gd name="connsiteX0" fmla="*/ 262438 w 262437"/>
                <a:gd name="connsiteY0" fmla="*/ 0 h 100604"/>
                <a:gd name="connsiteX1" fmla="*/ 0 w 262437"/>
                <a:gd name="connsiteY1" fmla="*/ 100604 h 10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437" h="100604">
                  <a:moveTo>
                    <a:pt x="262438" y="0"/>
                  </a:moveTo>
                  <a:lnTo>
                    <a:pt x="0" y="100604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7BC09E9-3E72-F07C-61BF-C1CC3531BB0B}"/>
                </a:ext>
              </a:extLst>
            </p:cNvPr>
            <p:cNvSpPr/>
            <p:nvPr/>
          </p:nvSpPr>
          <p:spPr>
            <a:xfrm>
              <a:off x="757766" y="2700142"/>
              <a:ext cx="187072" cy="123134"/>
            </a:xfrm>
            <a:custGeom>
              <a:avLst/>
              <a:gdLst>
                <a:gd name="connsiteX0" fmla="*/ 187072 w 187072"/>
                <a:gd name="connsiteY0" fmla="*/ 123134 h 123134"/>
                <a:gd name="connsiteX1" fmla="*/ 0 w 187072"/>
                <a:gd name="connsiteY1" fmla="*/ 0 h 1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072" h="123134">
                  <a:moveTo>
                    <a:pt x="187072" y="123134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8CB6655-193F-F4B1-3FDF-100709D244F5}"/>
                </a:ext>
              </a:extLst>
            </p:cNvPr>
            <p:cNvSpPr/>
            <p:nvPr/>
          </p:nvSpPr>
          <p:spPr>
            <a:xfrm>
              <a:off x="2256805" y="2997047"/>
              <a:ext cx="355194" cy="36583"/>
            </a:xfrm>
            <a:custGeom>
              <a:avLst/>
              <a:gdLst>
                <a:gd name="connsiteX0" fmla="*/ 355194 w 355194"/>
                <a:gd name="connsiteY0" fmla="*/ 0 h 36583"/>
                <a:gd name="connsiteX1" fmla="*/ 0 w 355194"/>
                <a:gd name="connsiteY1" fmla="*/ 36583 h 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194" h="36583">
                  <a:moveTo>
                    <a:pt x="355194" y="0"/>
                  </a:moveTo>
                  <a:lnTo>
                    <a:pt x="0" y="3658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72CA2420-4273-46A6-4AA0-B0199D942D53}"/>
                </a:ext>
              </a:extLst>
            </p:cNvPr>
            <p:cNvSpPr/>
            <p:nvPr/>
          </p:nvSpPr>
          <p:spPr>
            <a:xfrm>
              <a:off x="2611999" y="2926781"/>
              <a:ext cx="321313" cy="70266"/>
            </a:xfrm>
            <a:custGeom>
              <a:avLst/>
              <a:gdLst>
                <a:gd name="connsiteX0" fmla="*/ 321314 w 321313"/>
                <a:gd name="connsiteY0" fmla="*/ 0 h 70266"/>
                <a:gd name="connsiteX1" fmla="*/ 0 w 321313"/>
                <a:gd name="connsiteY1" fmla="*/ 70267 h 7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13" h="70266">
                  <a:moveTo>
                    <a:pt x="321314" y="0"/>
                  </a:moveTo>
                  <a:lnTo>
                    <a:pt x="0" y="7026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6D8A8EB-B0B7-5738-4172-E4EA5487B758}"/>
                </a:ext>
              </a:extLst>
            </p:cNvPr>
            <p:cNvSpPr/>
            <p:nvPr/>
          </p:nvSpPr>
          <p:spPr>
            <a:xfrm>
              <a:off x="3195750" y="2700142"/>
              <a:ext cx="192647" cy="126033"/>
            </a:xfrm>
            <a:custGeom>
              <a:avLst/>
              <a:gdLst>
                <a:gd name="connsiteX0" fmla="*/ 192648 w 192647"/>
                <a:gd name="connsiteY0" fmla="*/ 0 h 126033"/>
                <a:gd name="connsiteX1" fmla="*/ 0 w 192647"/>
                <a:gd name="connsiteY1" fmla="*/ 126034 h 12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647" h="126033">
                  <a:moveTo>
                    <a:pt x="192648" y="0"/>
                  </a:moveTo>
                  <a:lnTo>
                    <a:pt x="0" y="126034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CF08448-0896-3B2B-E65C-033F0F267220}"/>
                </a:ext>
              </a:extLst>
            </p:cNvPr>
            <p:cNvSpPr/>
            <p:nvPr/>
          </p:nvSpPr>
          <p:spPr>
            <a:xfrm>
              <a:off x="3388398" y="2560724"/>
              <a:ext cx="99891" cy="139418"/>
            </a:xfrm>
            <a:custGeom>
              <a:avLst/>
              <a:gdLst>
                <a:gd name="connsiteX0" fmla="*/ 99891 w 99891"/>
                <a:gd name="connsiteY0" fmla="*/ 0 h 139418"/>
                <a:gd name="connsiteX1" fmla="*/ 0 w 99891"/>
                <a:gd name="connsiteY1" fmla="*/ 139418 h 13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891" h="139418">
                  <a:moveTo>
                    <a:pt x="99891" y="0"/>
                  </a:moveTo>
                  <a:lnTo>
                    <a:pt x="0" y="139418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C821333-2A7B-C0F4-0091-62B19B540708}"/>
                </a:ext>
              </a:extLst>
            </p:cNvPr>
            <p:cNvSpPr/>
            <p:nvPr/>
          </p:nvSpPr>
          <p:spPr>
            <a:xfrm>
              <a:off x="3488290" y="2417291"/>
              <a:ext cx="22297" cy="143433"/>
            </a:xfrm>
            <a:custGeom>
              <a:avLst/>
              <a:gdLst>
                <a:gd name="connsiteX0" fmla="*/ 0 w 22297"/>
                <a:gd name="connsiteY0" fmla="*/ 0 h 143433"/>
                <a:gd name="connsiteX1" fmla="*/ 0 w 22297"/>
                <a:gd name="connsiteY1" fmla="*/ 143433 h 1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97" h="143433">
                  <a:moveTo>
                    <a:pt x="0" y="0"/>
                  </a:moveTo>
                  <a:lnTo>
                    <a:pt x="0" y="14343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03906AAB-32B9-AB19-E881-809571245830}"/>
                </a:ext>
              </a:extLst>
            </p:cNvPr>
            <p:cNvSpPr/>
            <p:nvPr/>
          </p:nvSpPr>
          <p:spPr>
            <a:xfrm>
              <a:off x="656760" y="2564740"/>
              <a:ext cx="101006" cy="135402"/>
            </a:xfrm>
            <a:custGeom>
              <a:avLst/>
              <a:gdLst>
                <a:gd name="connsiteX0" fmla="*/ 101006 w 101006"/>
                <a:gd name="connsiteY0" fmla="*/ 135403 h 135402"/>
                <a:gd name="connsiteX1" fmla="*/ 0 w 101006"/>
                <a:gd name="connsiteY1" fmla="*/ 0 h 13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06" h="135402">
                  <a:moveTo>
                    <a:pt x="101006" y="135403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265FDBCC-F688-D02C-FB22-3AFDEFE0A198}"/>
                </a:ext>
              </a:extLst>
            </p:cNvPr>
            <p:cNvSpPr/>
            <p:nvPr/>
          </p:nvSpPr>
          <p:spPr>
            <a:xfrm>
              <a:off x="944839" y="2823277"/>
              <a:ext cx="263106" cy="101273"/>
            </a:xfrm>
            <a:custGeom>
              <a:avLst/>
              <a:gdLst>
                <a:gd name="connsiteX0" fmla="*/ 263107 w 263106"/>
                <a:gd name="connsiteY0" fmla="*/ 101273 h 101273"/>
                <a:gd name="connsiteX1" fmla="*/ 0 w 263106"/>
                <a:gd name="connsiteY1" fmla="*/ 0 h 10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106" h="101273">
                  <a:moveTo>
                    <a:pt x="263107" y="101273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55CCBC0-C34C-BB33-0D81-A55F6EBE8C14}"/>
                </a:ext>
              </a:extLst>
            </p:cNvPr>
            <p:cNvSpPr/>
            <p:nvPr/>
          </p:nvSpPr>
          <p:spPr>
            <a:xfrm>
              <a:off x="1207945" y="2924550"/>
              <a:ext cx="322863" cy="73166"/>
            </a:xfrm>
            <a:custGeom>
              <a:avLst/>
              <a:gdLst>
                <a:gd name="connsiteX0" fmla="*/ 322863 w 322863"/>
                <a:gd name="connsiteY0" fmla="*/ 73167 h 73166"/>
                <a:gd name="connsiteX1" fmla="*/ 0 w 322863"/>
                <a:gd name="connsiteY1" fmla="*/ 0 h 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863" h="73166">
                  <a:moveTo>
                    <a:pt x="322863" y="73167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05F114A-B094-7953-9EDB-2B62F91AFA69}"/>
                </a:ext>
              </a:extLst>
            </p:cNvPr>
            <p:cNvSpPr/>
            <p:nvPr/>
          </p:nvSpPr>
          <p:spPr>
            <a:xfrm>
              <a:off x="1530809" y="2997716"/>
              <a:ext cx="350957" cy="35914"/>
            </a:xfrm>
            <a:custGeom>
              <a:avLst/>
              <a:gdLst>
                <a:gd name="connsiteX0" fmla="*/ 350958 w 350957"/>
                <a:gd name="connsiteY0" fmla="*/ 35914 h 35914"/>
                <a:gd name="connsiteX1" fmla="*/ 0 w 350957"/>
                <a:gd name="connsiteY1" fmla="*/ 0 h 3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957" h="35914">
                  <a:moveTo>
                    <a:pt x="350958" y="35914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FB063E3-F80C-29C3-C616-E60E93A3C365}"/>
                </a:ext>
              </a:extLst>
            </p:cNvPr>
            <p:cNvSpPr/>
            <p:nvPr/>
          </p:nvSpPr>
          <p:spPr>
            <a:xfrm>
              <a:off x="652301" y="2418629"/>
              <a:ext cx="4459" cy="146110"/>
            </a:xfrm>
            <a:custGeom>
              <a:avLst/>
              <a:gdLst>
                <a:gd name="connsiteX0" fmla="*/ 4459 w 4459"/>
                <a:gd name="connsiteY0" fmla="*/ 146110 h 146110"/>
                <a:gd name="connsiteX1" fmla="*/ 0 w 4459"/>
                <a:gd name="connsiteY1" fmla="*/ 0 h 14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9" h="146110">
                  <a:moveTo>
                    <a:pt x="4459" y="146110"/>
                  </a:moveTo>
                  <a:lnTo>
                    <a:pt x="0" y="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2A18E47-11CD-D113-BCD3-877CEE193A01}"/>
                </a:ext>
              </a:extLst>
            </p:cNvPr>
            <p:cNvSpPr/>
            <p:nvPr/>
          </p:nvSpPr>
          <p:spPr>
            <a:xfrm>
              <a:off x="2071292" y="3349719"/>
              <a:ext cx="363223" cy="18960"/>
            </a:xfrm>
            <a:custGeom>
              <a:avLst/>
              <a:gdLst>
                <a:gd name="connsiteX0" fmla="*/ 363223 w 363223"/>
                <a:gd name="connsiteY0" fmla="*/ 0 h 18960"/>
                <a:gd name="connsiteX1" fmla="*/ 0 w 363223"/>
                <a:gd name="connsiteY1" fmla="*/ 18961 h 1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223" h="18960">
                  <a:moveTo>
                    <a:pt x="363223" y="0"/>
                  </a:moveTo>
                  <a:lnTo>
                    <a:pt x="0" y="18961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4A52F02B-2AA3-E546-C7F3-230741D0C01B}"/>
                </a:ext>
              </a:extLst>
            </p:cNvPr>
            <p:cNvSpPr/>
            <p:nvPr/>
          </p:nvSpPr>
          <p:spPr>
            <a:xfrm>
              <a:off x="2776106" y="3210078"/>
              <a:ext cx="292327" cy="86996"/>
            </a:xfrm>
            <a:custGeom>
              <a:avLst/>
              <a:gdLst>
                <a:gd name="connsiteX0" fmla="*/ 292327 w 292327"/>
                <a:gd name="connsiteY0" fmla="*/ 0 h 86996"/>
                <a:gd name="connsiteX1" fmla="*/ 0 w 292327"/>
                <a:gd name="connsiteY1" fmla="*/ 86997 h 8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327" h="86996">
                  <a:moveTo>
                    <a:pt x="292327" y="0"/>
                  </a:moveTo>
                  <a:lnTo>
                    <a:pt x="0" y="8699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80B615DA-6224-C88E-9B80-147E58E9B593}"/>
                </a:ext>
              </a:extLst>
            </p:cNvPr>
            <p:cNvSpPr/>
            <p:nvPr/>
          </p:nvSpPr>
          <p:spPr>
            <a:xfrm>
              <a:off x="2434516" y="3297075"/>
              <a:ext cx="341590" cy="52644"/>
            </a:xfrm>
            <a:custGeom>
              <a:avLst/>
              <a:gdLst>
                <a:gd name="connsiteX0" fmla="*/ 341591 w 341590"/>
                <a:gd name="connsiteY0" fmla="*/ 0 h 52644"/>
                <a:gd name="connsiteX1" fmla="*/ 0 w 341590"/>
                <a:gd name="connsiteY1" fmla="*/ 52644 h 5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590" h="52644">
                  <a:moveTo>
                    <a:pt x="341591" y="0"/>
                  </a:moveTo>
                  <a:lnTo>
                    <a:pt x="0" y="52644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AF545E0F-4618-90B2-A2AF-85E3018AA760}"/>
                </a:ext>
              </a:extLst>
            </p:cNvPr>
            <p:cNvSpPr/>
            <p:nvPr/>
          </p:nvSpPr>
          <p:spPr>
            <a:xfrm>
              <a:off x="3068434" y="3093859"/>
              <a:ext cx="233897" cy="116218"/>
            </a:xfrm>
            <a:custGeom>
              <a:avLst/>
              <a:gdLst>
                <a:gd name="connsiteX0" fmla="*/ 233897 w 233897"/>
                <a:gd name="connsiteY0" fmla="*/ 0 h 116218"/>
                <a:gd name="connsiteX1" fmla="*/ 0 w 233897"/>
                <a:gd name="connsiteY1" fmla="*/ 116219 h 11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97" h="116218">
                  <a:moveTo>
                    <a:pt x="233897" y="0"/>
                  </a:moveTo>
                  <a:lnTo>
                    <a:pt x="0" y="116219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B2ED8CC-DC11-E2CE-5A5D-523902069DFC}"/>
                </a:ext>
              </a:extLst>
            </p:cNvPr>
            <p:cNvSpPr/>
            <p:nvPr/>
          </p:nvSpPr>
          <p:spPr>
            <a:xfrm>
              <a:off x="3302331" y="2969610"/>
              <a:ext cx="140249" cy="124249"/>
            </a:xfrm>
            <a:custGeom>
              <a:avLst/>
              <a:gdLst>
                <a:gd name="connsiteX0" fmla="*/ 140249 w 140249"/>
                <a:gd name="connsiteY0" fmla="*/ 0 h 124249"/>
                <a:gd name="connsiteX1" fmla="*/ 0 w 140249"/>
                <a:gd name="connsiteY1" fmla="*/ 124249 h 12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49" h="124249">
                  <a:moveTo>
                    <a:pt x="140249" y="0"/>
                  </a:moveTo>
                  <a:lnTo>
                    <a:pt x="0" y="124249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3A804627-D275-0EB6-DD62-1A1D66225EEC}"/>
                </a:ext>
              </a:extLst>
            </p:cNvPr>
            <p:cNvSpPr/>
            <p:nvPr/>
          </p:nvSpPr>
          <p:spPr>
            <a:xfrm>
              <a:off x="3442580" y="2817923"/>
              <a:ext cx="54405" cy="151686"/>
            </a:xfrm>
            <a:custGeom>
              <a:avLst/>
              <a:gdLst>
                <a:gd name="connsiteX0" fmla="*/ 54405 w 54405"/>
                <a:gd name="connsiteY0" fmla="*/ 0 h 151686"/>
                <a:gd name="connsiteX1" fmla="*/ 0 w 54405"/>
                <a:gd name="connsiteY1" fmla="*/ 151687 h 15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5" h="151686">
                  <a:moveTo>
                    <a:pt x="54405" y="0"/>
                  </a:moveTo>
                  <a:lnTo>
                    <a:pt x="0" y="15168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8D81069-812C-109B-ED5D-E998A9D0AF4B}"/>
                </a:ext>
              </a:extLst>
            </p:cNvPr>
            <p:cNvSpPr/>
            <p:nvPr/>
          </p:nvSpPr>
          <p:spPr>
            <a:xfrm>
              <a:off x="1065020" y="3204055"/>
              <a:ext cx="301903" cy="93019"/>
            </a:xfrm>
            <a:custGeom>
              <a:avLst/>
              <a:gdLst>
                <a:gd name="connsiteX0" fmla="*/ 0 w 301903"/>
                <a:gd name="connsiteY0" fmla="*/ 0 h 93019"/>
                <a:gd name="connsiteX1" fmla="*/ 301904 w 301903"/>
                <a:gd name="connsiteY1" fmla="*/ 9302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903" h="93019">
                  <a:moveTo>
                    <a:pt x="0" y="0"/>
                  </a:moveTo>
                  <a:lnTo>
                    <a:pt x="301904" y="93020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A104FD2-F7B5-2E19-E7BA-0BF55A91ED14}"/>
                </a:ext>
              </a:extLst>
            </p:cNvPr>
            <p:cNvSpPr/>
            <p:nvPr/>
          </p:nvSpPr>
          <p:spPr>
            <a:xfrm>
              <a:off x="853420" y="3102113"/>
              <a:ext cx="211600" cy="101942"/>
            </a:xfrm>
            <a:custGeom>
              <a:avLst/>
              <a:gdLst>
                <a:gd name="connsiteX0" fmla="*/ 0 w 211600"/>
                <a:gd name="connsiteY0" fmla="*/ 0 h 101942"/>
                <a:gd name="connsiteX1" fmla="*/ 211600 w 211600"/>
                <a:gd name="connsiteY1" fmla="*/ 101943 h 1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00" h="101942">
                  <a:moveTo>
                    <a:pt x="0" y="0"/>
                  </a:moveTo>
                  <a:lnTo>
                    <a:pt x="211600" y="101943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9BAE8BA5-F259-07DC-2840-1AAC596F9035}"/>
                </a:ext>
              </a:extLst>
            </p:cNvPr>
            <p:cNvSpPr/>
            <p:nvPr/>
          </p:nvSpPr>
          <p:spPr>
            <a:xfrm>
              <a:off x="702246" y="2968494"/>
              <a:ext cx="151173" cy="133618"/>
            </a:xfrm>
            <a:custGeom>
              <a:avLst/>
              <a:gdLst>
                <a:gd name="connsiteX0" fmla="*/ 0 w 151173"/>
                <a:gd name="connsiteY0" fmla="*/ 0 h 133618"/>
                <a:gd name="connsiteX1" fmla="*/ 151174 w 151173"/>
                <a:gd name="connsiteY1" fmla="*/ 133618 h 13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173" h="133618">
                  <a:moveTo>
                    <a:pt x="0" y="0"/>
                  </a:moveTo>
                  <a:lnTo>
                    <a:pt x="151174" y="133618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88196B80-8054-D307-9681-D6FB80760494}"/>
                </a:ext>
              </a:extLst>
            </p:cNvPr>
            <p:cNvSpPr/>
            <p:nvPr/>
          </p:nvSpPr>
          <p:spPr>
            <a:xfrm>
              <a:off x="1366924" y="3297075"/>
              <a:ext cx="339809" cy="53536"/>
            </a:xfrm>
            <a:custGeom>
              <a:avLst/>
              <a:gdLst>
                <a:gd name="connsiteX0" fmla="*/ 0 w 339809"/>
                <a:gd name="connsiteY0" fmla="*/ 0 h 53536"/>
                <a:gd name="connsiteX1" fmla="*/ 339809 w 339809"/>
                <a:gd name="connsiteY1" fmla="*/ 53537 h 5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809" h="53536">
                  <a:moveTo>
                    <a:pt x="0" y="0"/>
                  </a:moveTo>
                  <a:lnTo>
                    <a:pt x="339809" y="53537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68512982-776B-4939-5C1D-986FEA559B72}"/>
                </a:ext>
              </a:extLst>
            </p:cNvPr>
            <p:cNvSpPr/>
            <p:nvPr/>
          </p:nvSpPr>
          <p:spPr>
            <a:xfrm>
              <a:off x="643828" y="2823946"/>
              <a:ext cx="58418" cy="144548"/>
            </a:xfrm>
            <a:custGeom>
              <a:avLst/>
              <a:gdLst>
                <a:gd name="connsiteX0" fmla="*/ 0 w 58418"/>
                <a:gd name="connsiteY0" fmla="*/ 0 h 144548"/>
                <a:gd name="connsiteX1" fmla="*/ 58419 w 58418"/>
                <a:gd name="connsiteY1" fmla="*/ 144549 h 1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8" h="144548">
                  <a:moveTo>
                    <a:pt x="0" y="0"/>
                  </a:moveTo>
                  <a:lnTo>
                    <a:pt x="58419" y="144549"/>
                  </a:lnTo>
                </a:path>
              </a:pathLst>
            </a:custGeom>
            <a:ln w="5715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D92EEA64-DE8B-464D-7419-CD216E7B6FD0}"/>
              </a:ext>
            </a:extLst>
          </p:cNvPr>
          <p:cNvGrpSpPr/>
          <p:nvPr/>
        </p:nvGrpSpPr>
        <p:grpSpPr>
          <a:xfrm>
            <a:off x="643828" y="2418629"/>
            <a:ext cx="2853157" cy="950051"/>
            <a:chOff x="643828" y="2418629"/>
            <a:chExt cx="2853157" cy="950051"/>
          </a:xfrm>
        </p:grpSpPr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4F394EB2-70F5-203D-A23E-D438AECB4B38}"/>
                </a:ext>
              </a:extLst>
            </p:cNvPr>
            <p:cNvSpPr/>
            <p:nvPr/>
          </p:nvSpPr>
          <p:spPr>
            <a:xfrm>
              <a:off x="2256805" y="3033631"/>
              <a:ext cx="177710" cy="316088"/>
            </a:xfrm>
            <a:custGeom>
              <a:avLst/>
              <a:gdLst>
                <a:gd name="connsiteX0" fmla="*/ 177711 w 177710"/>
                <a:gd name="connsiteY0" fmla="*/ 316089 h 316088"/>
                <a:gd name="connsiteX1" fmla="*/ 0 w 177710"/>
                <a:gd name="connsiteY1" fmla="*/ 0 h 3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710" h="316088">
                  <a:moveTo>
                    <a:pt x="177711" y="3160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73FA44C2-6864-36A4-F97A-66BB519AEC36}"/>
                </a:ext>
              </a:extLst>
            </p:cNvPr>
            <p:cNvSpPr/>
            <p:nvPr/>
          </p:nvSpPr>
          <p:spPr>
            <a:xfrm>
              <a:off x="757766" y="2700142"/>
              <a:ext cx="95653" cy="401970"/>
            </a:xfrm>
            <a:custGeom>
              <a:avLst/>
              <a:gdLst>
                <a:gd name="connsiteX0" fmla="*/ 95654 w 95653"/>
                <a:gd name="connsiteY0" fmla="*/ 401970 h 401970"/>
                <a:gd name="connsiteX1" fmla="*/ 0 w 95653"/>
                <a:gd name="connsiteY1" fmla="*/ 0 h 4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53" h="401970">
                  <a:moveTo>
                    <a:pt x="95654" y="40197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1B869BD5-42AD-6FD8-AE29-4418CA90397A}"/>
                </a:ext>
              </a:extLst>
            </p:cNvPr>
            <p:cNvSpPr/>
            <p:nvPr/>
          </p:nvSpPr>
          <p:spPr>
            <a:xfrm>
              <a:off x="853420" y="2823277"/>
              <a:ext cx="91418" cy="278836"/>
            </a:xfrm>
            <a:custGeom>
              <a:avLst/>
              <a:gdLst>
                <a:gd name="connsiteX0" fmla="*/ 91418 w 91418"/>
                <a:gd name="connsiteY0" fmla="*/ 0 h 278836"/>
                <a:gd name="connsiteX1" fmla="*/ 0 w 91418"/>
                <a:gd name="connsiteY1" fmla="*/ 278836 h 27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18" h="278836">
                  <a:moveTo>
                    <a:pt x="91418" y="0"/>
                  </a:moveTo>
                  <a:lnTo>
                    <a:pt x="0" y="278836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E32163CB-A6E8-A2A1-A2E5-CC57E688EF11}"/>
                </a:ext>
              </a:extLst>
            </p:cNvPr>
            <p:cNvSpPr/>
            <p:nvPr/>
          </p:nvSpPr>
          <p:spPr>
            <a:xfrm>
              <a:off x="944839" y="2823277"/>
              <a:ext cx="120181" cy="380778"/>
            </a:xfrm>
            <a:custGeom>
              <a:avLst/>
              <a:gdLst>
                <a:gd name="connsiteX0" fmla="*/ 120182 w 120181"/>
                <a:gd name="connsiteY0" fmla="*/ 380779 h 380778"/>
                <a:gd name="connsiteX1" fmla="*/ 0 w 120181"/>
                <a:gd name="connsiteY1" fmla="*/ 0 h 3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81" h="380778">
                  <a:moveTo>
                    <a:pt x="120182" y="38077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9DD341BC-8C02-C68C-8B8D-BE105D3E5BD6}"/>
                </a:ext>
              </a:extLst>
            </p:cNvPr>
            <p:cNvSpPr/>
            <p:nvPr/>
          </p:nvSpPr>
          <p:spPr>
            <a:xfrm>
              <a:off x="1065020" y="2924550"/>
              <a:ext cx="142924" cy="279505"/>
            </a:xfrm>
            <a:custGeom>
              <a:avLst/>
              <a:gdLst>
                <a:gd name="connsiteX0" fmla="*/ 142925 w 142924"/>
                <a:gd name="connsiteY0" fmla="*/ 0 h 279505"/>
                <a:gd name="connsiteX1" fmla="*/ 0 w 142924"/>
                <a:gd name="connsiteY1" fmla="*/ 279506 h 2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924" h="279505">
                  <a:moveTo>
                    <a:pt x="142925" y="0"/>
                  </a:moveTo>
                  <a:lnTo>
                    <a:pt x="0" y="279506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7404E5CB-3013-2376-A952-012C2ECC0D56}"/>
                </a:ext>
              </a:extLst>
            </p:cNvPr>
            <p:cNvSpPr/>
            <p:nvPr/>
          </p:nvSpPr>
          <p:spPr>
            <a:xfrm>
              <a:off x="1207945" y="2924550"/>
              <a:ext cx="158978" cy="372525"/>
            </a:xfrm>
            <a:custGeom>
              <a:avLst/>
              <a:gdLst>
                <a:gd name="connsiteX0" fmla="*/ 158979 w 158978"/>
                <a:gd name="connsiteY0" fmla="*/ 372525 h 372525"/>
                <a:gd name="connsiteX1" fmla="*/ 0 w 158978"/>
                <a:gd name="connsiteY1" fmla="*/ 0 h 3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978" h="372525">
                  <a:moveTo>
                    <a:pt x="158979" y="3725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43B1EE21-51A3-47DC-484F-E63180F6A329}"/>
                </a:ext>
              </a:extLst>
            </p:cNvPr>
            <p:cNvSpPr/>
            <p:nvPr/>
          </p:nvSpPr>
          <p:spPr>
            <a:xfrm>
              <a:off x="1366924" y="2997716"/>
              <a:ext cx="163884" cy="299358"/>
            </a:xfrm>
            <a:custGeom>
              <a:avLst/>
              <a:gdLst>
                <a:gd name="connsiteX0" fmla="*/ 163884 w 163884"/>
                <a:gd name="connsiteY0" fmla="*/ 0 h 299358"/>
                <a:gd name="connsiteX1" fmla="*/ 0 w 163884"/>
                <a:gd name="connsiteY1" fmla="*/ 299359 h 29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84" h="299358">
                  <a:moveTo>
                    <a:pt x="163884" y="0"/>
                  </a:moveTo>
                  <a:lnTo>
                    <a:pt x="0" y="299359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9D263560-C7EB-D810-C3A3-576540A7605E}"/>
                </a:ext>
              </a:extLst>
            </p:cNvPr>
            <p:cNvSpPr/>
            <p:nvPr/>
          </p:nvSpPr>
          <p:spPr>
            <a:xfrm>
              <a:off x="1530809" y="2997716"/>
              <a:ext cx="175924" cy="352895"/>
            </a:xfrm>
            <a:custGeom>
              <a:avLst/>
              <a:gdLst>
                <a:gd name="connsiteX0" fmla="*/ 175925 w 175924"/>
                <a:gd name="connsiteY0" fmla="*/ 352895 h 352895"/>
                <a:gd name="connsiteX1" fmla="*/ 0 w 175924"/>
                <a:gd name="connsiteY1" fmla="*/ 0 h 35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924" h="352895">
                  <a:moveTo>
                    <a:pt x="175925" y="35289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98529F7F-5BE8-A84B-FCE5-8304AF6BF15D}"/>
                </a:ext>
              </a:extLst>
            </p:cNvPr>
            <p:cNvSpPr/>
            <p:nvPr/>
          </p:nvSpPr>
          <p:spPr>
            <a:xfrm>
              <a:off x="2933313" y="2926781"/>
              <a:ext cx="135120" cy="283297"/>
            </a:xfrm>
            <a:custGeom>
              <a:avLst/>
              <a:gdLst>
                <a:gd name="connsiteX0" fmla="*/ 135121 w 135120"/>
                <a:gd name="connsiteY0" fmla="*/ 283298 h 283297"/>
                <a:gd name="connsiteX1" fmla="*/ 0 w 135120"/>
                <a:gd name="connsiteY1" fmla="*/ 0 h 2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120" h="283297">
                  <a:moveTo>
                    <a:pt x="135121" y="283298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84B48F37-8178-F190-6822-68C0FC85CF98}"/>
                </a:ext>
              </a:extLst>
            </p:cNvPr>
            <p:cNvSpPr/>
            <p:nvPr/>
          </p:nvSpPr>
          <p:spPr>
            <a:xfrm>
              <a:off x="3195750" y="2826176"/>
              <a:ext cx="106580" cy="267682"/>
            </a:xfrm>
            <a:custGeom>
              <a:avLst/>
              <a:gdLst>
                <a:gd name="connsiteX0" fmla="*/ 106581 w 106580"/>
                <a:gd name="connsiteY0" fmla="*/ 267683 h 267682"/>
                <a:gd name="connsiteX1" fmla="*/ 0 w 106580"/>
                <a:gd name="connsiteY1" fmla="*/ 0 h 26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80" h="267682">
                  <a:moveTo>
                    <a:pt x="106581" y="267683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EBC27C16-B2B3-A9DC-C4FC-8204DD457858}"/>
                </a:ext>
              </a:extLst>
            </p:cNvPr>
            <p:cNvSpPr/>
            <p:nvPr/>
          </p:nvSpPr>
          <p:spPr>
            <a:xfrm>
              <a:off x="3302331" y="2700142"/>
              <a:ext cx="86067" cy="393716"/>
            </a:xfrm>
            <a:custGeom>
              <a:avLst/>
              <a:gdLst>
                <a:gd name="connsiteX0" fmla="*/ 86067 w 86067"/>
                <a:gd name="connsiteY0" fmla="*/ 0 h 393716"/>
                <a:gd name="connsiteX1" fmla="*/ 0 w 86067"/>
                <a:gd name="connsiteY1" fmla="*/ 393717 h 3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7" h="393716">
                  <a:moveTo>
                    <a:pt x="86067" y="0"/>
                  </a:moveTo>
                  <a:lnTo>
                    <a:pt x="0" y="393717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0735B2DC-470A-297B-B7E7-223B12CE405C}"/>
                </a:ext>
              </a:extLst>
            </p:cNvPr>
            <p:cNvSpPr/>
            <p:nvPr/>
          </p:nvSpPr>
          <p:spPr>
            <a:xfrm>
              <a:off x="3388398" y="2700142"/>
              <a:ext cx="54182" cy="269467"/>
            </a:xfrm>
            <a:custGeom>
              <a:avLst/>
              <a:gdLst>
                <a:gd name="connsiteX0" fmla="*/ 54182 w 54182"/>
                <a:gd name="connsiteY0" fmla="*/ 269467 h 269467"/>
                <a:gd name="connsiteX1" fmla="*/ 0 w 54182"/>
                <a:gd name="connsiteY1" fmla="*/ 0 h 26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82" h="269467">
                  <a:moveTo>
                    <a:pt x="54182" y="269467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4066BB7A-4780-8B74-BEA5-EA76478FD502}"/>
                </a:ext>
              </a:extLst>
            </p:cNvPr>
            <p:cNvSpPr/>
            <p:nvPr/>
          </p:nvSpPr>
          <p:spPr>
            <a:xfrm>
              <a:off x="3442580" y="2560724"/>
              <a:ext cx="45709" cy="408885"/>
            </a:xfrm>
            <a:custGeom>
              <a:avLst/>
              <a:gdLst>
                <a:gd name="connsiteX0" fmla="*/ 45709 w 45709"/>
                <a:gd name="connsiteY0" fmla="*/ 0 h 408885"/>
                <a:gd name="connsiteX1" fmla="*/ 0 w 45709"/>
                <a:gd name="connsiteY1" fmla="*/ 408885 h 4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09" h="408885">
                  <a:moveTo>
                    <a:pt x="45709" y="0"/>
                  </a:moveTo>
                  <a:lnTo>
                    <a:pt x="0" y="408885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AE6BAFE6-6BC5-720D-EB37-E38B3C32CCD1}"/>
                </a:ext>
              </a:extLst>
            </p:cNvPr>
            <p:cNvSpPr/>
            <p:nvPr/>
          </p:nvSpPr>
          <p:spPr>
            <a:xfrm>
              <a:off x="3488290" y="2560724"/>
              <a:ext cx="8695" cy="257198"/>
            </a:xfrm>
            <a:custGeom>
              <a:avLst/>
              <a:gdLst>
                <a:gd name="connsiteX0" fmla="*/ 8696 w 8695"/>
                <a:gd name="connsiteY0" fmla="*/ 257199 h 257198"/>
                <a:gd name="connsiteX1" fmla="*/ 0 w 8695"/>
                <a:gd name="connsiteY1" fmla="*/ 0 h 25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5" h="257198">
                  <a:moveTo>
                    <a:pt x="8696" y="25719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DAA183D6-9220-4C7C-5E69-5399525B945F}"/>
                </a:ext>
              </a:extLst>
            </p:cNvPr>
            <p:cNvSpPr/>
            <p:nvPr/>
          </p:nvSpPr>
          <p:spPr>
            <a:xfrm>
              <a:off x="1881766" y="3033631"/>
              <a:ext cx="189526" cy="335049"/>
            </a:xfrm>
            <a:custGeom>
              <a:avLst/>
              <a:gdLst>
                <a:gd name="connsiteX0" fmla="*/ 189526 w 189526"/>
                <a:gd name="connsiteY0" fmla="*/ 335050 h 335049"/>
                <a:gd name="connsiteX1" fmla="*/ 0 w 189526"/>
                <a:gd name="connsiteY1" fmla="*/ 0 h 3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526" h="335049">
                  <a:moveTo>
                    <a:pt x="189526" y="33505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C29303BC-002B-77F9-1394-B411AD2341BF}"/>
                </a:ext>
              </a:extLst>
            </p:cNvPr>
            <p:cNvSpPr/>
            <p:nvPr/>
          </p:nvSpPr>
          <p:spPr>
            <a:xfrm>
              <a:off x="2611999" y="2997047"/>
              <a:ext cx="164107" cy="300027"/>
            </a:xfrm>
            <a:custGeom>
              <a:avLst/>
              <a:gdLst>
                <a:gd name="connsiteX0" fmla="*/ 164107 w 164107"/>
                <a:gd name="connsiteY0" fmla="*/ 300028 h 300027"/>
                <a:gd name="connsiteX1" fmla="*/ 0 w 164107"/>
                <a:gd name="connsiteY1" fmla="*/ 0 h 30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107" h="300027">
                  <a:moveTo>
                    <a:pt x="164107" y="300028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4EDAD924-8DED-BE0A-6EFA-759B09CA17E0}"/>
                </a:ext>
              </a:extLst>
            </p:cNvPr>
            <p:cNvSpPr/>
            <p:nvPr/>
          </p:nvSpPr>
          <p:spPr>
            <a:xfrm>
              <a:off x="2434516" y="2997047"/>
              <a:ext cx="177483" cy="352672"/>
            </a:xfrm>
            <a:custGeom>
              <a:avLst/>
              <a:gdLst>
                <a:gd name="connsiteX0" fmla="*/ 177483 w 177483"/>
                <a:gd name="connsiteY0" fmla="*/ 0 h 352672"/>
                <a:gd name="connsiteX1" fmla="*/ 0 w 177483"/>
                <a:gd name="connsiteY1" fmla="*/ 352672 h 35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83" h="352672">
                  <a:moveTo>
                    <a:pt x="177483" y="0"/>
                  </a:moveTo>
                  <a:lnTo>
                    <a:pt x="0" y="352672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AB40D7D0-B387-D8FC-6C66-79CF61326AEC}"/>
                </a:ext>
              </a:extLst>
            </p:cNvPr>
            <p:cNvSpPr/>
            <p:nvPr/>
          </p:nvSpPr>
          <p:spPr>
            <a:xfrm>
              <a:off x="1881766" y="3033631"/>
              <a:ext cx="375038" cy="22306"/>
            </a:xfrm>
            <a:custGeom>
              <a:avLst/>
              <a:gdLst>
                <a:gd name="connsiteX0" fmla="*/ 0 w 375038"/>
                <a:gd name="connsiteY0" fmla="*/ 0 h 22306"/>
                <a:gd name="connsiteX1" fmla="*/ 375039 w 375038"/>
                <a:gd name="connsiteY1" fmla="*/ 0 h 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038" h="22306">
                  <a:moveTo>
                    <a:pt x="0" y="0"/>
                  </a:moveTo>
                  <a:lnTo>
                    <a:pt x="375039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5377A7FA-79C9-99D8-CD8A-A60A071D93F1}"/>
                </a:ext>
              </a:extLst>
            </p:cNvPr>
            <p:cNvSpPr/>
            <p:nvPr/>
          </p:nvSpPr>
          <p:spPr>
            <a:xfrm>
              <a:off x="2776106" y="2926781"/>
              <a:ext cx="157206" cy="370294"/>
            </a:xfrm>
            <a:custGeom>
              <a:avLst/>
              <a:gdLst>
                <a:gd name="connsiteX0" fmla="*/ 0 w 157206"/>
                <a:gd name="connsiteY0" fmla="*/ 370295 h 370294"/>
                <a:gd name="connsiteX1" fmla="*/ 157206 w 157206"/>
                <a:gd name="connsiteY1" fmla="*/ 0 h 3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206" h="370294">
                  <a:moveTo>
                    <a:pt x="0" y="370295"/>
                  </a:moveTo>
                  <a:lnTo>
                    <a:pt x="157206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3B26F18D-86D0-1090-F98E-5B81CB7A607E}"/>
                </a:ext>
              </a:extLst>
            </p:cNvPr>
            <p:cNvSpPr/>
            <p:nvPr/>
          </p:nvSpPr>
          <p:spPr>
            <a:xfrm>
              <a:off x="702246" y="2700142"/>
              <a:ext cx="55519" cy="268352"/>
            </a:xfrm>
            <a:custGeom>
              <a:avLst/>
              <a:gdLst>
                <a:gd name="connsiteX0" fmla="*/ 55520 w 55519"/>
                <a:gd name="connsiteY0" fmla="*/ 0 h 268352"/>
                <a:gd name="connsiteX1" fmla="*/ 0 w 55519"/>
                <a:gd name="connsiteY1" fmla="*/ 268352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19" h="268352">
                  <a:moveTo>
                    <a:pt x="55520" y="0"/>
                  </a:moveTo>
                  <a:lnTo>
                    <a:pt x="0" y="268352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572B6708-F9B0-D9CC-96B7-6B3FB91EF365}"/>
                </a:ext>
              </a:extLst>
            </p:cNvPr>
            <p:cNvSpPr/>
            <p:nvPr/>
          </p:nvSpPr>
          <p:spPr>
            <a:xfrm>
              <a:off x="643828" y="2418629"/>
              <a:ext cx="8472" cy="405316"/>
            </a:xfrm>
            <a:custGeom>
              <a:avLst/>
              <a:gdLst>
                <a:gd name="connsiteX0" fmla="*/ 8473 w 8472"/>
                <a:gd name="connsiteY0" fmla="*/ 0 h 405316"/>
                <a:gd name="connsiteX1" fmla="*/ 0 w 8472"/>
                <a:gd name="connsiteY1" fmla="*/ 405316 h 40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2" h="405316">
                  <a:moveTo>
                    <a:pt x="8473" y="0"/>
                  </a:moveTo>
                  <a:lnTo>
                    <a:pt x="0" y="405316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62BE7556-93FC-B721-E15F-DCD86B019DBB}"/>
                </a:ext>
              </a:extLst>
            </p:cNvPr>
            <p:cNvSpPr/>
            <p:nvPr/>
          </p:nvSpPr>
          <p:spPr>
            <a:xfrm>
              <a:off x="643828" y="2564740"/>
              <a:ext cx="12932" cy="259206"/>
            </a:xfrm>
            <a:custGeom>
              <a:avLst/>
              <a:gdLst>
                <a:gd name="connsiteX0" fmla="*/ 12932 w 12932"/>
                <a:gd name="connsiteY0" fmla="*/ 0 h 259206"/>
                <a:gd name="connsiteX1" fmla="*/ 0 w 12932"/>
                <a:gd name="connsiteY1" fmla="*/ 259206 h 25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" h="259206">
                  <a:moveTo>
                    <a:pt x="12932" y="0"/>
                  </a:moveTo>
                  <a:lnTo>
                    <a:pt x="0" y="259206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365B9C86-C2EC-20A9-F348-3896ED30FBEE}"/>
                </a:ext>
              </a:extLst>
            </p:cNvPr>
            <p:cNvSpPr/>
            <p:nvPr/>
          </p:nvSpPr>
          <p:spPr>
            <a:xfrm>
              <a:off x="656760" y="2564740"/>
              <a:ext cx="45486" cy="403754"/>
            </a:xfrm>
            <a:custGeom>
              <a:avLst/>
              <a:gdLst>
                <a:gd name="connsiteX0" fmla="*/ 45486 w 45486"/>
                <a:gd name="connsiteY0" fmla="*/ 403755 h 403754"/>
                <a:gd name="connsiteX1" fmla="*/ 0 w 45486"/>
                <a:gd name="connsiteY1" fmla="*/ 0 h 40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6" h="403754">
                  <a:moveTo>
                    <a:pt x="45486" y="40375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B30783ED-376E-718D-3EF8-4D04F69CD7B1}"/>
                </a:ext>
              </a:extLst>
            </p:cNvPr>
            <p:cNvSpPr/>
            <p:nvPr/>
          </p:nvSpPr>
          <p:spPr>
            <a:xfrm>
              <a:off x="1706733" y="3033631"/>
              <a:ext cx="175032" cy="316981"/>
            </a:xfrm>
            <a:custGeom>
              <a:avLst/>
              <a:gdLst>
                <a:gd name="connsiteX0" fmla="*/ 175033 w 175032"/>
                <a:gd name="connsiteY0" fmla="*/ 0 h 316981"/>
                <a:gd name="connsiteX1" fmla="*/ 0 w 175032"/>
                <a:gd name="connsiteY1" fmla="*/ 316981 h 3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032" h="316981">
                  <a:moveTo>
                    <a:pt x="175033" y="0"/>
                  </a:moveTo>
                  <a:lnTo>
                    <a:pt x="0" y="316981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C82AA516-3780-5170-B6EB-E3F3D720C0A2}"/>
                </a:ext>
              </a:extLst>
            </p:cNvPr>
            <p:cNvSpPr/>
            <p:nvPr/>
          </p:nvSpPr>
          <p:spPr>
            <a:xfrm>
              <a:off x="3068434" y="2826176"/>
              <a:ext cx="127316" cy="383901"/>
            </a:xfrm>
            <a:custGeom>
              <a:avLst/>
              <a:gdLst>
                <a:gd name="connsiteX0" fmla="*/ 127317 w 127316"/>
                <a:gd name="connsiteY0" fmla="*/ 0 h 383901"/>
                <a:gd name="connsiteX1" fmla="*/ 0 w 127316"/>
                <a:gd name="connsiteY1" fmla="*/ 383902 h 3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16" h="383901">
                  <a:moveTo>
                    <a:pt x="127317" y="0"/>
                  </a:moveTo>
                  <a:lnTo>
                    <a:pt x="0" y="383902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992AFCD0-FDD8-AC1A-C962-3C64A92BAD63}"/>
                </a:ext>
              </a:extLst>
            </p:cNvPr>
            <p:cNvSpPr/>
            <p:nvPr/>
          </p:nvSpPr>
          <p:spPr>
            <a:xfrm>
              <a:off x="2071292" y="3033631"/>
              <a:ext cx="185512" cy="335049"/>
            </a:xfrm>
            <a:custGeom>
              <a:avLst/>
              <a:gdLst>
                <a:gd name="connsiteX0" fmla="*/ 185513 w 185512"/>
                <a:gd name="connsiteY0" fmla="*/ 0 h 335049"/>
                <a:gd name="connsiteX1" fmla="*/ 0 w 185512"/>
                <a:gd name="connsiteY1" fmla="*/ 335050 h 3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512" h="335049">
                  <a:moveTo>
                    <a:pt x="185513" y="0"/>
                  </a:moveTo>
                  <a:lnTo>
                    <a:pt x="0" y="33505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D54E3A2B-D2CD-43DA-1A93-F629F0908503}"/>
                </a:ext>
              </a:extLst>
            </p:cNvPr>
            <p:cNvSpPr/>
            <p:nvPr/>
          </p:nvSpPr>
          <p:spPr>
            <a:xfrm>
              <a:off x="1706733" y="3350612"/>
              <a:ext cx="364558" cy="18068"/>
            </a:xfrm>
            <a:custGeom>
              <a:avLst/>
              <a:gdLst>
                <a:gd name="connsiteX0" fmla="*/ 364559 w 364558"/>
                <a:gd name="connsiteY0" fmla="*/ 18069 h 18068"/>
                <a:gd name="connsiteX1" fmla="*/ 0 w 364558"/>
                <a:gd name="connsiteY1" fmla="*/ 0 h 1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558" h="18068">
                  <a:moveTo>
                    <a:pt x="364559" y="1806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52" name="グラフィックス 151">
            <a:extLst>
              <a:ext uri="{FF2B5EF4-FFF2-40B4-BE49-F238E27FC236}">
                <a16:creationId xmlns:a16="http://schemas.microsoft.com/office/drawing/2014/main" id="{63C55F71-1B2B-7C70-C1BD-E9F15DB58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588005">
            <a:off x="4002795" y="1686125"/>
            <a:ext cx="6082395" cy="4122835"/>
          </a:xfrm>
          <a:prstGeom prst="rect">
            <a:avLst/>
          </a:prstGeom>
        </p:spPr>
      </p:pic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43906DFD-36A4-F317-6835-18B6A30C9EDC}"/>
              </a:ext>
            </a:extLst>
          </p:cNvPr>
          <p:cNvSpPr/>
          <p:nvPr/>
        </p:nvSpPr>
        <p:spPr>
          <a:xfrm>
            <a:off x="5905109" y="5845184"/>
            <a:ext cx="2668521" cy="846430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Non-overlapping </a:t>
            </a:r>
          </a:p>
          <a:p>
            <a:pPr algn="ctr"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unfolding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0DBC3-AEEB-DA73-8C2C-FECD0084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Overlapping / Non-overlapping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533AB2-20CD-872A-BB60-F90CE6056F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713" y="1302847"/>
            <a:ext cx="8611377" cy="508582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1E219C"/>
              </a:buClr>
            </a:pPr>
            <a:endParaRPr lang="en-US" altLang="ja-JP" sz="800" dirty="0">
              <a:latin typeface="+mj-lt"/>
            </a:endParaRPr>
          </a:p>
          <a:p>
            <a:pPr marL="342900" indent="-34290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dirty="0">
                <a:latin typeface="+mj-lt"/>
              </a:rPr>
              <a:t>Cube </a:t>
            </a:r>
            <a:r>
              <a:rPr lang="ja-JP" altLang="en-US">
                <a:latin typeface="+mj-lt"/>
              </a:rPr>
              <a:t>　　　　</a:t>
            </a:r>
            <a:r>
              <a:rPr lang="en-US" altLang="ja-JP" dirty="0">
                <a:latin typeface="+mj-lt"/>
              </a:rPr>
              <a:t> </a:t>
            </a:r>
            <a:r>
              <a:rPr lang="ja-JP" altLang="en-US">
                <a:latin typeface="+mj-lt"/>
              </a:rPr>
              <a:t>　　</a:t>
            </a:r>
            <a:r>
              <a:rPr lang="en-US" altLang="ja-JP" dirty="0">
                <a:solidFill>
                  <a:srgbClr val="FF0000"/>
                </a:solidFill>
                <a:latin typeface="+mj-lt"/>
                <a:ea typeface="MS PGothic" panose="020B0600070205080204" pitchFamily="34" charset="-128"/>
              </a:rPr>
              <a:t>➡︎</a:t>
            </a:r>
            <a:r>
              <a:rPr lang="ja-JP" altLang="en-US">
                <a:solidFill>
                  <a:srgbClr val="FF0000"/>
                </a:solidFill>
                <a:latin typeface="+mj-lt"/>
                <a:ea typeface="MS PGothic" panose="020B0600070205080204" pitchFamily="34" charset="-128"/>
              </a:rPr>
              <a:t>　</a:t>
            </a:r>
            <a:r>
              <a:rPr lang="en-US" altLang="ja-JP" dirty="0">
                <a:latin typeface="+mj-lt"/>
                <a:ea typeface="MS PGothic" panose="020B0600070205080204" pitchFamily="34" charset="-128"/>
              </a:rPr>
              <a:t>No overlapping edge unfoldings</a:t>
            </a:r>
            <a:br>
              <a:rPr lang="en-US" altLang="ja-JP" dirty="0">
                <a:latin typeface="+mj-lt"/>
              </a:rPr>
            </a:br>
            <a:endParaRPr lang="en-US" altLang="ja-JP" dirty="0">
              <a:latin typeface="+mj-lt"/>
            </a:endParaRPr>
          </a:p>
          <a:p>
            <a:pPr marL="342900" indent="-34290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dirty="0">
                <a:latin typeface="+mj-lt"/>
              </a:rPr>
              <a:t>Polyhedron on the previous page</a:t>
            </a:r>
          </a:p>
          <a:p>
            <a:pPr>
              <a:lnSpc>
                <a:spcPct val="180000"/>
              </a:lnSpc>
              <a:buClr>
                <a:srgbClr val="1E219C"/>
              </a:buClr>
            </a:pPr>
            <a:r>
              <a:rPr lang="en-US" altLang="ja-JP" dirty="0">
                <a:solidFill>
                  <a:srgbClr val="1E219C"/>
                </a:solidFill>
                <a:latin typeface="+mj-lt"/>
              </a:rPr>
              <a:t>  </a:t>
            </a:r>
            <a:r>
              <a:rPr lang="ja-JP" altLang="en-US">
                <a:solidFill>
                  <a:srgbClr val="1E219C"/>
                </a:solidFill>
                <a:latin typeface="+mj-lt"/>
              </a:rPr>
              <a:t>✔︎</a:t>
            </a:r>
            <a:r>
              <a:rPr lang="en-US" altLang="ja-JP" dirty="0">
                <a:solidFill>
                  <a:srgbClr val="1E219C"/>
                </a:solidFill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Non-overlapping unfoldings</a:t>
            </a:r>
          </a:p>
          <a:p>
            <a:pPr>
              <a:lnSpc>
                <a:spcPct val="180000"/>
              </a:lnSpc>
              <a:buClr>
                <a:srgbClr val="1E219C"/>
              </a:buClr>
            </a:pPr>
            <a:r>
              <a:rPr lang="en-US" altLang="ja-JP" dirty="0">
                <a:solidFill>
                  <a:srgbClr val="1E219C"/>
                </a:solidFill>
                <a:latin typeface="+mj-lt"/>
              </a:rPr>
              <a:t>  </a:t>
            </a:r>
            <a:r>
              <a:rPr lang="ja-JP" altLang="en-US">
                <a:solidFill>
                  <a:srgbClr val="1E219C"/>
                </a:solidFill>
                <a:latin typeface="+mj-lt"/>
              </a:rPr>
              <a:t>✔</a:t>
            </a:r>
            <a:r>
              <a:rPr lang="en-US" altLang="ja-JP" dirty="0">
                <a:solidFill>
                  <a:srgbClr val="1E219C"/>
                </a:solidFill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Overlapping unfoldings</a:t>
            </a:r>
            <a:endParaRPr lang="en-US" altLang="ja-JP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A79F9-04A2-07DE-FF6E-DDC9E7604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B436146-2F41-592A-6F62-F2B80DF243F1}"/>
              </a:ext>
            </a:extLst>
          </p:cNvPr>
          <p:cNvGrpSpPr/>
          <p:nvPr/>
        </p:nvGrpSpPr>
        <p:grpSpPr>
          <a:xfrm>
            <a:off x="1666165" y="1302847"/>
            <a:ext cx="900075" cy="949155"/>
            <a:chOff x="970107" y="4173363"/>
            <a:chExt cx="1256120" cy="132461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3F02A2D-6126-D357-733F-04877DDC9466}"/>
                </a:ext>
              </a:extLst>
            </p:cNvPr>
            <p:cNvGrpSpPr/>
            <p:nvPr/>
          </p:nvGrpSpPr>
          <p:grpSpPr>
            <a:xfrm>
              <a:off x="970107" y="4173363"/>
              <a:ext cx="1256120" cy="1297989"/>
              <a:chOff x="988214" y="3923286"/>
              <a:chExt cx="1256120" cy="1297989"/>
            </a:xfrm>
          </p:grpSpPr>
          <p:sp>
            <p:nvSpPr>
              <p:cNvPr id="15" name="フリーフォーム 22">
                <a:extLst>
                  <a:ext uri="{FF2B5EF4-FFF2-40B4-BE49-F238E27FC236}">
                    <a16:creationId xmlns:a16="http://schemas.microsoft.com/office/drawing/2014/main" id="{630DA7A9-E92A-AA6A-AD37-26AC3230C9D6}"/>
                  </a:ext>
                </a:extLst>
              </p:cNvPr>
              <p:cNvSpPr/>
              <p:nvPr/>
            </p:nvSpPr>
            <p:spPr>
              <a:xfrm>
                <a:off x="988214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6" name="フリーフォーム 23">
                <a:extLst>
                  <a:ext uri="{FF2B5EF4-FFF2-40B4-BE49-F238E27FC236}">
                    <a16:creationId xmlns:a16="http://schemas.microsoft.com/office/drawing/2014/main" id="{47F53C29-9C37-0C33-8944-5F6C9752BDF1}"/>
                  </a:ext>
                </a:extLst>
              </p:cNvPr>
              <p:cNvSpPr/>
              <p:nvPr/>
            </p:nvSpPr>
            <p:spPr>
              <a:xfrm>
                <a:off x="988214" y="4315745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7" name="フリーフォーム 24">
                <a:extLst>
                  <a:ext uri="{FF2B5EF4-FFF2-40B4-BE49-F238E27FC236}">
                    <a16:creationId xmlns:a16="http://schemas.microsoft.com/office/drawing/2014/main" id="{2D855DC6-9F13-C7D1-997A-EC809AE08590}"/>
                  </a:ext>
                </a:extLst>
              </p:cNvPr>
              <p:cNvSpPr/>
              <p:nvPr/>
            </p:nvSpPr>
            <p:spPr>
              <a:xfrm>
                <a:off x="1909911" y="4315745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8" name="フリーフォーム 25">
                <a:extLst>
                  <a:ext uri="{FF2B5EF4-FFF2-40B4-BE49-F238E27FC236}">
                    <a16:creationId xmlns:a16="http://schemas.microsoft.com/office/drawing/2014/main" id="{0B431FBF-145C-2AFE-6501-EA31F6779A3B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9" name="フリーフォーム 26">
                <a:extLst>
                  <a:ext uri="{FF2B5EF4-FFF2-40B4-BE49-F238E27FC236}">
                    <a16:creationId xmlns:a16="http://schemas.microsoft.com/office/drawing/2014/main" id="{6D7DF1C2-2D7F-55A2-85B8-B311F2099468}"/>
                  </a:ext>
                </a:extLst>
              </p:cNvPr>
              <p:cNvSpPr/>
              <p:nvPr/>
            </p:nvSpPr>
            <p:spPr>
              <a:xfrm>
                <a:off x="1295537" y="3923286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0" name="フリーフォーム 27">
                <a:extLst>
                  <a:ext uri="{FF2B5EF4-FFF2-40B4-BE49-F238E27FC236}">
                    <a16:creationId xmlns:a16="http://schemas.microsoft.com/office/drawing/2014/main" id="{89F338C8-8067-C29F-3F4C-1036FCF20F3F}"/>
                  </a:ext>
                </a:extLst>
              </p:cNvPr>
              <p:cNvSpPr/>
              <p:nvPr/>
            </p:nvSpPr>
            <p:spPr>
              <a:xfrm>
                <a:off x="2217234" y="3923286"/>
                <a:ext cx="27100" cy="905530"/>
              </a:xfrm>
              <a:custGeom>
                <a:avLst/>
                <a:gdLst>
                  <a:gd name="connsiteX0" fmla="*/ 0 w 27100"/>
                  <a:gd name="connsiteY0" fmla="*/ 905531 h 905530"/>
                  <a:gd name="connsiteX1" fmla="*/ 0 w 27100"/>
                  <a:gd name="connsiteY1" fmla="*/ 0 h 9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100" h="905530">
                    <a:moveTo>
                      <a:pt x="0" y="905531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21" name="フリーフォーム 28">
                <a:extLst>
                  <a:ext uri="{FF2B5EF4-FFF2-40B4-BE49-F238E27FC236}">
                    <a16:creationId xmlns:a16="http://schemas.microsoft.com/office/drawing/2014/main" id="{8EEA813C-AF31-C7DE-60ED-1E823359CDDA}"/>
                  </a:ext>
                </a:extLst>
              </p:cNvPr>
              <p:cNvSpPr/>
              <p:nvPr/>
            </p:nvSpPr>
            <p:spPr>
              <a:xfrm>
                <a:off x="988214" y="3923286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E2C9AF6-FD16-8480-8A4F-70D2459DA899}"/>
                </a:ext>
              </a:extLst>
            </p:cNvPr>
            <p:cNvGrpSpPr/>
            <p:nvPr/>
          </p:nvGrpSpPr>
          <p:grpSpPr>
            <a:xfrm>
              <a:off x="970107" y="4173363"/>
              <a:ext cx="1229020" cy="1324615"/>
              <a:chOff x="966657" y="4676677"/>
              <a:chExt cx="1229020" cy="1324615"/>
            </a:xfrm>
          </p:grpSpPr>
          <p:sp>
            <p:nvSpPr>
              <p:cNvPr id="10" name="フリーフォーム 17">
                <a:extLst>
                  <a:ext uri="{FF2B5EF4-FFF2-40B4-BE49-F238E27FC236}">
                    <a16:creationId xmlns:a16="http://schemas.microsoft.com/office/drawing/2014/main" id="{2AE213F4-0321-35C3-40C8-AEFAB9DA3A82}"/>
                  </a:ext>
                </a:extLst>
              </p:cNvPr>
              <p:cNvSpPr/>
              <p:nvPr/>
            </p:nvSpPr>
            <p:spPr>
              <a:xfrm>
                <a:off x="966657" y="5974667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1" name="フリーフォーム 18">
                <a:extLst>
                  <a:ext uri="{FF2B5EF4-FFF2-40B4-BE49-F238E27FC236}">
                    <a16:creationId xmlns:a16="http://schemas.microsoft.com/office/drawing/2014/main" id="{66569D26-EDD5-5F3D-B729-6DE78A1544F6}"/>
                  </a:ext>
                </a:extLst>
              </p:cNvPr>
              <p:cNvSpPr/>
              <p:nvPr/>
            </p:nvSpPr>
            <p:spPr>
              <a:xfrm>
                <a:off x="1273980" y="5582208"/>
                <a:ext cx="921697" cy="26625"/>
              </a:xfrm>
              <a:custGeom>
                <a:avLst/>
                <a:gdLst>
                  <a:gd name="connsiteX0" fmla="*/ 0 w 921697"/>
                  <a:gd name="connsiteY0" fmla="*/ 0 h 26625"/>
                  <a:gd name="connsiteX1" fmla="*/ 921697 w 921697"/>
                  <a:gd name="connsiteY1" fmla="*/ 0 h 2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697" h="26625">
                    <a:moveTo>
                      <a:pt x="0" y="0"/>
                    </a:moveTo>
                    <a:lnTo>
                      <a:pt x="921697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2" name="フリーフォーム 19">
                <a:extLst>
                  <a:ext uri="{FF2B5EF4-FFF2-40B4-BE49-F238E27FC236}">
                    <a16:creationId xmlns:a16="http://schemas.microsoft.com/office/drawing/2014/main" id="{D7D67F32-D137-2020-921F-0833A439ABC4}"/>
                  </a:ext>
                </a:extLst>
              </p:cNvPr>
              <p:cNvSpPr/>
              <p:nvPr/>
            </p:nvSpPr>
            <p:spPr>
              <a:xfrm>
                <a:off x="966657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custDash>
                  <a:ds d="224160" sp="22416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3" name="フリーフォーム 20">
                <a:extLst>
                  <a:ext uri="{FF2B5EF4-FFF2-40B4-BE49-F238E27FC236}">
                    <a16:creationId xmlns:a16="http://schemas.microsoft.com/office/drawing/2014/main" id="{47695E18-84E3-5710-FE11-F0DF40799BD2}"/>
                  </a:ext>
                </a:extLst>
              </p:cNvPr>
              <p:cNvSpPr/>
              <p:nvPr/>
            </p:nvSpPr>
            <p:spPr>
              <a:xfrm>
                <a:off x="1888354" y="5582208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  <p:sp>
            <p:nvSpPr>
              <p:cNvPr id="14" name="フリーフォーム 21">
                <a:extLst>
                  <a:ext uri="{FF2B5EF4-FFF2-40B4-BE49-F238E27FC236}">
                    <a16:creationId xmlns:a16="http://schemas.microsoft.com/office/drawing/2014/main" id="{B0836C41-9A55-8506-0A13-CB5BCA043344}"/>
                  </a:ext>
                </a:extLst>
              </p:cNvPr>
              <p:cNvSpPr/>
              <p:nvPr/>
            </p:nvSpPr>
            <p:spPr>
              <a:xfrm>
                <a:off x="1888354" y="4676677"/>
                <a:ext cx="307322" cy="392458"/>
              </a:xfrm>
              <a:custGeom>
                <a:avLst/>
                <a:gdLst>
                  <a:gd name="connsiteX0" fmla="*/ 0 w 307322"/>
                  <a:gd name="connsiteY0" fmla="*/ 392459 h 392458"/>
                  <a:gd name="connsiteX1" fmla="*/ 307323 w 307322"/>
                  <a:gd name="connsiteY1" fmla="*/ 0 h 39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322" h="392458">
                    <a:moveTo>
                      <a:pt x="0" y="392459"/>
                    </a:moveTo>
                    <a:lnTo>
                      <a:pt x="307323" y="0"/>
                    </a:lnTo>
                  </a:path>
                </a:pathLst>
              </a:custGeom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E95C18C-80FA-CEC5-1665-E93913FFAA3F}"/>
              </a:ext>
            </a:extLst>
          </p:cNvPr>
          <p:cNvGrpSpPr>
            <a:grpSpLocks noChangeAspect="1"/>
          </p:cNvGrpSpPr>
          <p:nvPr/>
        </p:nvGrpSpPr>
        <p:grpSpPr>
          <a:xfrm>
            <a:off x="5389381" y="2109733"/>
            <a:ext cx="2221445" cy="1109216"/>
            <a:chOff x="643828" y="4769226"/>
            <a:chExt cx="2866759" cy="1431434"/>
          </a:xfrm>
        </p:grpSpPr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3EC69FD-F454-EA38-34AF-EF26552C3B92}"/>
                </a:ext>
              </a:extLst>
            </p:cNvPr>
            <p:cNvSpPr/>
            <p:nvPr/>
          </p:nvSpPr>
          <p:spPr>
            <a:xfrm>
              <a:off x="2256805" y="5865611"/>
              <a:ext cx="177710" cy="316088"/>
            </a:xfrm>
            <a:custGeom>
              <a:avLst/>
              <a:gdLst>
                <a:gd name="connsiteX0" fmla="*/ 177711 w 177710"/>
                <a:gd name="connsiteY0" fmla="*/ 316089 h 316088"/>
                <a:gd name="connsiteX1" fmla="*/ 0 w 177710"/>
                <a:gd name="connsiteY1" fmla="*/ 0 h 3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710" h="316088">
                  <a:moveTo>
                    <a:pt x="177711" y="316089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3FEA6D49-2924-705D-F7E7-5ECEB4412536}"/>
                </a:ext>
              </a:extLst>
            </p:cNvPr>
            <p:cNvSpPr/>
            <p:nvPr/>
          </p:nvSpPr>
          <p:spPr>
            <a:xfrm>
              <a:off x="643828" y="5250609"/>
              <a:ext cx="8472" cy="405316"/>
            </a:xfrm>
            <a:custGeom>
              <a:avLst/>
              <a:gdLst>
                <a:gd name="connsiteX0" fmla="*/ 8473 w 8472"/>
                <a:gd name="connsiteY0" fmla="*/ 0 h 405316"/>
                <a:gd name="connsiteX1" fmla="*/ 0 w 8472"/>
                <a:gd name="connsiteY1" fmla="*/ 405316 h 40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2" h="405316">
                  <a:moveTo>
                    <a:pt x="8473" y="0"/>
                  </a:moveTo>
                  <a:lnTo>
                    <a:pt x="0" y="40531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1FDB289-49A9-3B14-3CAA-41FB3675AB5B}"/>
                </a:ext>
              </a:extLst>
            </p:cNvPr>
            <p:cNvSpPr/>
            <p:nvPr/>
          </p:nvSpPr>
          <p:spPr>
            <a:xfrm>
              <a:off x="643828" y="5396720"/>
              <a:ext cx="12932" cy="259206"/>
            </a:xfrm>
            <a:custGeom>
              <a:avLst/>
              <a:gdLst>
                <a:gd name="connsiteX0" fmla="*/ 12932 w 12932"/>
                <a:gd name="connsiteY0" fmla="*/ 0 h 259206"/>
                <a:gd name="connsiteX1" fmla="*/ 0 w 12932"/>
                <a:gd name="connsiteY1" fmla="*/ 259206 h 25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" h="259206">
                  <a:moveTo>
                    <a:pt x="12932" y="0"/>
                  </a:moveTo>
                  <a:lnTo>
                    <a:pt x="0" y="25920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2074B44-BF1C-5D23-1C36-DD6ADAA4BDED}"/>
                </a:ext>
              </a:extLst>
            </p:cNvPr>
            <p:cNvSpPr/>
            <p:nvPr/>
          </p:nvSpPr>
          <p:spPr>
            <a:xfrm>
              <a:off x="656760" y="5396720"/>
              <a:ext cx="45486" cy="403754"/>
            </a:xfrm>
            <a:custGeom>
              <a:avLst/>
              <a:gdLst>
                <a:gd name="connsiteX0" fmla="*/ 45486 w 45486"/>
                <a:gd name="connsiteY0" fmla="*/ 403755 h 403754"/>
                <a:gd name="connsiteX1" fmla="*/ 0 w 45486"/>
                <a:gd name="connsiteY1" fmla="*/ 0 h 40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6" h="403754">
                  <a:moveTo>
                    <a:pt x="45486" y="403755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3AD8BA8-99EB-850E-7AE4-AFB63E2CF0AA}"/>
                </a:ext>
              </a:extLst>
            </p:cNvPr>
            <p:cNvSpPr/>
            <p:nvPr/>
          </p:nvSpPr>
          <p:spPr>
            <a:xfrm>
              <a:off x="702246" y="5532122"/>
              <a:ext cx="55519" cy="268352"/>
            </a:xfrm>
            <a:custGeom>
              <a:avLst/>
              <a:gdLst>
                <a:gd name="connsiteX0" fmla="*/ 55520 w 55519"/>
                <a:gd name="connsiteY0" fmla="*/ 0 h 268352"/>
                <a:gd name="connsiteX1" fmla="*/ 0 w 55519"/>
                <a:gd name="connsiteY1" fmla="*/ 268352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19" h="268352">
                  <a:moveTo>
                    <a:pt x="55520" y="0"/>
                  </a:moveTo>
                  <a:lnTo>
                    <a:pt x="0" y="268352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72B7ADA1-3C22-7CE2-5E2F-C3705C9165E0}"/>
                </a:ext>
              </a:extLst>
            </p:cNvPr>
            <p:cNvSpPr/>
            <p:nvPr/>
          </p:nvSpPr>
          <p:spPr>
            <a:xfrm>
              <a:off x="757766" y="5532122"/>
              <a:ext cx="95653" cy="401970"/>
            </a:xfrm>
            <a:custGeom>
              <a:avLst/>
              <a:gdLst>
                <a:gd name="connsiteX0" fmla="*/ 95654 w 95653"/>
                <a:gd name="connsiteY0" fmla="*/ 401970 h 401970"/>
                <a:gd name="connsiteX1" fmla="*/ 0 w 95653"/>
                <a:gd name="connsiteY1" fmla="*/ 0 h 4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53" h="401970">
                  <a:moveTo>
                    <a:pt x="95654" y="401970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3DAEB93-94D8-500B-1EF0-97317F2487B7}"/>
                </a:ext>
              </a:extLst>
            </p:cNvPr>
            <p:cNvSpPr/>
            <p:nvPr/>
          </p:nvSpPr>
          <p:spPr>
            <a:xfrm>
              <a:off x="853420" y="5655257"/>
              <a:ext cx="91418" cy="278836"/>
            </a:xfrm>
            <a:custGeom>
              <a:avLst/>
              <a:gdLst>
                <a:gd name="connsiteX0" fmla="*/ 91418 w 91418"/>
                <a:gd name="connsiteY0" fmla="*/ 0 h 278836"/>
                <a:gd name="connsiteX1" fmla="*/ 0 w 91418"/>
                <a:gd name="connsiteY1" fmla="*/ 278836 h 27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18" h="278836">
                  <a:moveTo>
                    <a:pt x="91418" y="0"/>
                  </a:moveTo>
                  <a:lnTo>
                    <a:pt x="0" y="27883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8CF0865-2E47-71AE-EEE4-5C9DA9049F2C}"/>
                </a:ext>
              </a:extLst>
            </p:cNvPr>
            <p:cNvSpPr/>
            <p:nvPr/>
          </p:nvSpPr>
          <p:spPr>
            <a:xfrm>
              <a:off x="944839" y="5655257"/>
              <a:ext cx="120181" cy="380778"/>
            </a:xfrm>
            <a:custGeom>
              <a:avLst/>
              <a:gdLst>
                <a:gd name="connsiteX0" fmla="*/ 120182 w 120181"/>
                <a:gd name="connsiteY0" fmla="*/ 380779 h 380778"/>
                <a:gd name="connsiteX1" fmla="*/ 0 w 120181"/>
                <a:gd name="connsiteY1" fmla="*/ 0 h 3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81" h="380778">
                  <a:moveTo>
                    <a:pt x="120182" y="380779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4D09A67B-84CA-65F7-651E-0E045456061A}"/>
                </a:ext>
              </a:extLst>
            </p:cNvPr>
            <p:cNvSpPr/>
            <p:nvPr/>
          </p:nvSpPr>
          <p:spPr>
            <a:xfrm>
              <a:off x="1065020" y="5756530"/>
              <a:ext cx="142924" cy="279505"/>
            </a:xfrm>
            <a:custGeom>
              <a:avLst/>
              <a:gdLst>
                <a:gd name="connsiteX0" fmla="*/ 142925 w 142924"/>
                <a:gd name="connsiteY0" fmla="*/ 0 h 279505"/>
                <a:gd name="connsiteX1" fmla="*/ 0 w 142924"/>
                <a:gd name="connsiteY1" fmla="*/ 279506 h 2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924" h="279505">
                  <a:moveTo>
                    <a:pt x="142925" y="0"/>
                  </a:moveTo>
                  <a:lnTo>
                    <a:pt x="0" y="27950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F271487-3CA9-5492-31D3-64C1F8E29057}"/>
                </a:ext>
              </a:extLst>
            </p:cNvPr>
            <p:cNvSpPr/>
            <p:nvPr/>
          </p:nvSpPr>
          <p:spPr>
            <a:xfrm>
              <a:off x="1207945" y="5756530"/>
              <a:ext cx="158978" cy="372525"/>
            </a:xfrm>
            <a:custGeom>
              <a:avLst/>
              <a:gdLst>
                <a:gd name="connsiteX0" fmla="*/ 158979 w 158978"/>
                <a:gd name="connsiteY0" fmla="*/ 372525 h 372525"/>
                <a:gd name="connsiteX1" fmla="*/ 0 w 158978"/>
                <a:gd name="connsiteY1" fmla="*/ 0 h 3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978" h="372525">
                  <a:moveTo>
                    <a:pt x="158979" y="372525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E6D3021D-1904-EE09-FB37-7FCA87F5BBD2}"/>
                </a:ext>
              </a:extLst>
            </p:cNvPr>
            <p:cNvSpPr/>
            <p:nvPr/>
          </p:nvSpPr>
          <p:spPr>
            <a:xfrm>
              <a:off x="1366924" y="5829696"/>
              <a:ext cx="163884" cy="299358"/>
            </a:xfrm>
            <a:custGeom>
              <a:avLst/>
              <a:gdLst>
                <a:gd name="connsiteX0" fmla="*/ 163884 w 163884"/>
                <a:gd name="connsiteY0" fmla="*/ 0 h 299358"/>
                <a:gd name="connsiteX1" fmla="*/ 0 w 163884"/>
                <a:gd name="connsiteY1" fmla="*/ 299359 h 29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84" h="299358">
                  <a:moveTo>
                    <a:pt x="163884" y="0"/>
                  </a:moveTo>
                  <a:lnTo>
                    <a:pt x="0" y="299359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09642489-F2F5-1346-73D5-902208E01F37}"/>
                </a:ext>
              </a:extLst>
            </p:cNvPr>
            <p:cNvSpPr/>
            <p:nvPr/>
          </p:nvSpPr>
          <p:spPr>
            <a:xfrm>
              <a:off x="1530809" y="5829696"/>
              <a:ext cx="175924" cy="352895"/>
            </a:xfrm>
            <a:custGeom>
              <a:avLst/>
              <a:gdLst>
                <a:gd name="connsiteX0" fmla="*/ 175925 w 175924"/>
                <a:gd name="connsiteY0" fmla="*/ 352895 h 352895"/>
                <a:gd name="connsiteX1" fmla="*/ 0 w 175924"/>
                <a:gd name="connsiteY1" fmla="*/ 0 h 35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924" h="352895">
                  <a:moveTo>
                    <a:pt x="175925" y="352895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C4E6EC6B-60EC-1949-56C4-BCAE15653036}"/>
                </a:ext>
              </a:extLst>
            </p:cNvPr>
            <p:cNvSpPr/>
            <p:nvPr/>
          </p:nvSpPr>
          <p:spPr>
            <a:xfrm>
              <a:off x="1706733" y="5865611"/>
              <a:ext cx="175032" cy="316981"/>
            </a:xfrm>
            <a:custGeom>
              <a:avLst/>
              <a:gdLst>
                <a:gd name="connsiteX0" fmla="*/ 175033 w 175032"/>
                <a:gd name="connsiteY0" fmla="*/ 0 h 316981"/>
                <a:gd name="connsiteX1" fmla="*/ 0 w 175032"/>
                <a:gd name="connsiteY1" fmla="*/ 316981 h 3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032" h="316981">
                  <a:moveTo>
                    <a:pt x="175033" y="0"/>
                  </a:moveTo>
                  <a:lnTo>
                    <a:pt x="0" y="316981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CB74F7C2-6BBF-8BB6-9802-48BACEC10B80}"/>
                </a:ext>
              </a:extLst>
            </p:cNvPr>
            <p:cNvSpPr/>
            <p:nvPr/>
          </p:nvSpPr>
          <p:spPr>
            <a:xfrm>
              <a:off x="2933313" y="5758761"/>
              <a:ext cx="135120" cy="283297"/>
            </a:xfrm>
            <a:custGeom>
              <a:avLst/>
              <a:gdLst>
                <a:gd name="connsiteX0" fmla="*/ 135121 w 135120"/>
                <a:gd name="connsiteY0" fmla="*/ 283298 h 283297"/>
                <a:gd name="connsiteX1" fmla="*/ 0 w 135120"/>
                <a:gd name="connsiteY1" fmla="*/ 0 h 28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120" h="283297">
                  <a:moveTo>
                    <a:pt x="135121" y="283298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5A5B46F-DA18-9639-982D-213097A17F15}"/>
                </a:ext>
              </a:extLst>
            </p:cNvPr>
            <p:cNvSpPr/>
            <p:nvPr/>
          </p:nvSpPr>
          <p:spPr>
            <a:xfrm>
              <a:off x="3195750" y="5658156"/>
              <a:ext cx="106580" cy="267682"/>
            </a:xfrm>
            <a:custGeom>
              <a:avLst/>
              <a:gdLst>
                <a:gd name="connsiteX0" fmla="*/ 106581 w 106580"/>
                <a:gd name="connsiteY0" fmla="*/ 267683 h 267682"/>
                <a:gd name="connsiteX1" fmla="*/ 0 w 106580"/>
                <a:gd name="connsiteY1" fmla="*/ 0 h 26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80" h="267682">
                  <a:moveTo>
                    <a:pt x="106581" y="267683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C8E6319-70F7-6942-8119-88C500C59B7D}"/>
                </a:ext>
              </a:extLst>
            </p:cNvPr>
            <p:cNvSpPr/>
            <p:nvPr/>
          </p:nvSpPr>
          <p:spPr>
            <a:xfrm>
              <a:off x="3302331" y="5532122"/>
              <a:ext cx="86067" cy="393716"/>
            </a:xfrm>
            <a:custGeom>
              <a:avLst/>
              <a:gdLst>
                <a:gd name="connsiteX0" fmla="*/ 86067 w 86067"/>
                <a:gd name="connsiteY0" fmla="*/ 0 h 393716"/>
                <a:gd name="connsiteX1" fmla="*/ 0 w 86067"/>
                <a:gd name="connsiteY1" fmla="*/ 393717 h 3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7" h="393716">
                  <a:moveTo>
                    <a:pt x="86067" y="0"/>
                  </a:moveTo>
                  <a:lnTo>
                    <a:pt x="0" y="39371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5C6C3BB0-658C-D0F7-7B5B-D5B6C988EF60}"/>
                </a:ext>
              </a:extLst>
            </p:cNvPr>
            <p:cNvSpPr/>
            <p:nvPr/>
          </p:nvSpPr>
          <p:spPr>
            <a:xfrm>
              <a:off x="3388398" y="5532122"/>
              <a:ext cx="54182" cy="269467"/>
            </a:xfrm>
            <a:custGeom>
              <a:avLst/>
              <a:gdLst>
                <a:gd name="connsiteX0" fmla="*/ 54182 w 54182"/>
                <a:gd name="connsiteY0" fmla="*/ 269467 h 269467"/>
                <a:gd name="connsiteX1" fmla="*/ 0 w 54182"/>
                <a:gd name="connsiteY1" fmla="*/ 0 h 26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182" h="269467">
                  <a:moveTo>
                    <a:pt x="54182" y="269467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CD37C9FA-983F-64D1-AB75-BCDAF3957E6A}"/>
                </a:ext>
              </a:extLst>
            </p:cNvPr>
            <p:cNvSpPr/>
            <p:nvPr/>
          </p:nvSpPr>
          <p:spPr>
            <a:xfrm>
              <a:off x="3442580" y="5392704"/>
              <a:ext cx="45709" cy="408885"/>
            </a:xfrm>
            <a:custGeom>
              <a:avLst/>
              <a:gdLst>
                <a:gd name="connsiteX0" fmla="*/ 45709 w 45709"/>
                <a:gd name="connsiteY0" fmla="*/ 0 h 408885"/>
                <a:gd name="connsiteX1" fmla="*/ 0 w 45709"/>
                <a:gd name="connsiteY1" fmla="*/ 408885 h 40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09" h="408885">
                  <a:moveTo>
                    <a:pt x="45709" y="0"/>
                  </a:moveTo>
                  <a:lnTo>
                    <a:pt x="0" y="408885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492F742-7C99-4803-9E04-64AA3FB2F3D6}"/>
                </a:ext>
              </a:extLst>
            </p:cNvPr>
            <p:cNvSpPr/>
            <p:nvPr/>
          </p:nvSpPr>
          <p:spPr>
            <a:xfrm>
              <a:off x="3488290" y="5392704"/>
              <a:ext cx="8695" cy="257198"/>
            </a:xfrm>
            <a:custGeom>
              <a:avLst/>
              <a:gdLst>
                <a:gd name="connsiteX0" fmla="*/ 8696 w 8695"/>
                <a:gd name="connsiteY0" fmla="*/ 257199 h 257198"/>
                <a:gd name="connsiteX1" fmla="*/ 0 w 8695"/>
                <a:gd name="connsiteY1" fmla="*/ 0 h 25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5" h="257198">
                  <a:moveTo>
                    <a:pt x="8696" y="257199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58941F9-32F9-6045-83B4-E9C16843E325}"/>
                </a:ext>
              </a:extLst>
            </p:cNvPr>
            <p:cNvSpPr/>
            <p:nvPr/>
          </p:nvSpPr>
          <p:spPr>
            <a:xfrm>
              <a:off x="2256805" y="5829027"/>
              <a:ext cx="355194" cy="36583"/>
            </a:xfrm>
            <a:custGeom>
              <a:avLst/>
              <a:gdLst>
                <a:gd name="connsiteX0" fmla="*/ 355194 w 355194"/>
                <a:gd name="connsiteY0" fmla="*/ 0 h 36583"/>
                <a:gd name="connsiteX1" fmla="*/ 0 w 355194"/>
                <a:gd name="connsiteY1" fmla="*/ 36583 h 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194" h="36583">
                  <a:moveTo>
                    <a:pt x="355194" y="0"/>
                  </a:moveTo>
                  <a:lnTo>
                    <a:pt x="0" y="36583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18C7ECEF-C37B-C162-1B15-FE1A151A7FD0}"/>
                </a:ext>
              </a:extLst>
            </p:cNvPr>
            <p:cNvSpPr/>
            <p:nvPr/>
          </p:nvSpPr>
          <p:spPr>
            <a:xfrm>
              <a:off x="2071292" y="6181699"/>
              <a:ext cx="363223" cy="18960"/>
            </a:xfrm>
            <a:custGeom>
              <a:avLst/>
              <a:gdLst>
                <a:gd name="connsiteX0" fmla="*/ 363223 w 363223"/>
                <a:gd name="connsiteY0" fmla="*/ 0 h 18960"/>
                <a:gd name="connsiteX1" fmla="*/ 0 w 363223"/>
                <a:gd name="connsiteY1" fmla="*/ 18961 h 1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223" h="18960">
                  <a:moveTo>
                    <a:pt x="363223" y="0"/>
                  </a:moveTo>
                  <a:lnTo>
                    <a:pt x="0" y="18961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2318B6D9-4080-E956-C438-FDEAA4F8E6B8}"/>
                </a:ext>
              </a:extLst>
            </p:cNvPr>
            <p:cNvSpPr/>
            <p:nvPr/>
          </p:nvSpPr>
          <p:spPr>
            <a:xfrm>
              <a:off x="1881766" y="5865611"/>
              <a:ext cx="189526" cy="335049"/>
            </a:xfrm>
            <a:custGeom>
              <a:avLst/>
              <a:gdLst>
                <a:gd name="connsiteX0" fmla="*/ 189526 w 189526"/>
                <a:gd name="connsiteY0" fmla="*/ 335050 h 335049"/>
                <a:gd name="connsiteX1" fmla="*/ 0 w 189526"/>
                <a:gd name="connsiteY1" fmla="*/ 0 h 3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526" h="335049">
                  <a:moveTo>
                    <a:pt x="189526" y="335050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685E4C8-705B-E231-E507-C2BBCBCA36DB}"/>
                </a:ext>
              </a:extLst>
            </p:cNvPr>
            <p:cNvSpPr/>
            <p:nvPr/>
          </p:nvSpPr>
          <p:spPr>
            <a:xfrm>
              <a:off x="2611999" y="5829027"/>
              <a:ext cx="164107" cy="300027"/>
            </a:xfrm>
            <a:custGeom>
              <a:avLst/>
              <a:gdLst>
                <a:gd name="connsiteX0" fmla="*/ 164107 w 164107"/>
                <a:gd name="connsiteY0" fmla="*/ 300028 h 300027"/>
                <a:gd name="connsiteX1" fmla="*/ 0 w 164107"/>
                <a:gd name="connsiteY1" fmla="*/ 0 h 30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107" h="300027">
                  <a:moveTo>
                    <a:pt x="164107" y="300028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37E8EEE5-B3E5-4151-8E8E-ECC01DF28A75}"/>
                </a:ext>
              </a:extLst>
            </p:cNvPr>
            <p:cNvSpPr/>
            <p:nvPr/>
          </p:nvSpPr>
          <p:spPr>
            <a:xfrm>
              <a:off x="2611999" y="5758761"/>
              <a:ext cx="321313" cy="70266"/>
            </a:xfrm>
            <a:custGeom>
              <a:avLst/>
              <a:gdLst>
                <a:gd name="connsiteX0" fmla="*/ 321314 w 321313"/>
                <a:gd name="connsiteY0" fmla="*/ 0 h 70266"/>
                <a:gd name="connsiteX1" fmla="*/ 0 w 321313"/>
                <a:gd name="connsiteY1" fmla="*/ 70267 h 7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13" h="70266">
                  <a:moveTo>
                    <a:pt x="321314" y="0"/>
                  </a:moveTo>
                  <a:lnTo>
                    <a:pt x="0" y="7026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94CE635-A0A8-C977-E2EA-F1FA9C3F7602}"/>
                </a:ext>
              </a:extLst>
            </p:cNvPr>
            <p:cNvSpPr/>
            <p:nvPr/>
          </p:nvSpPr>
          <p:spPr>
            <a:xfrm>
              <a:off x="3068434" y="5658156"/>
              <a:ext cx="127316" cy="383901"/>
            </a:xfrm>
            <a:custGeom>
              <a:avLst/>
              <a:gdLst>
                <a:gd name="connsiteX0" fmla="*/ 127317 w 127316"/>
                <a:gd name="connsiteY0" fmla="*/ 0 h 383901"/>
                <a:gd name="connsiteX1" fmla="*/ 0 w 127316"/>
                <a:gd name="connsiteY1" fmla="*/ 383902 h 3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16" h="383901">
                  <a:moveTo>
                    <a:pt x="127317" y="0"/>
                  </a:moveTo>
                  <a:lnTo>
                    <a:pt x="0" y="383902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49F0AAB-895C-F555-2797-3325962CE519}"/>
                </a:ext>
              </a:extLst>
            </p:cNvPr>
            <p:cNvSpPr/>
            <p:nvPr/>
          </p:nvSpPr>
          <p:spPr>
            <a:xfrm>
              <a:off x="3195750" y="5532122"/>
              <a:ext cx="192647" cy="126033"/>
            </a:xfrm>
            <a:custGeom>
              <a:avLst/>
              <a:gdLst>
                <a:gd name="connsiteX0" fmla="*/ 192648 w 192647"/>
                <a:gd name="connsiteY0" fmla="*/ 0 h 126033"/>
                <a:gd name="connsiteX1" fmla="*/ 0 w 192647"/>
                <a:gd name="connsiteY1" fmla="*/ 126034 h 12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647" h="126033">
                  <a:moveTo>
                    <a:pt x="192648" y="0"/>
                  </a:moveTo>
                  <a:lnTo>
                    <a:pt x="0" y="12603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1326269-790A-D9A2-3637-0C0AC4558DD2}"/>
                </a:ext>
              </a:extLst>
            </p:cNvPr>
            <p:cNvSpPr/>
            <p:nvPr/>
          </p:nvSpPr>
          <p:spPr>
            <a:xfrm>
              <a:off x="3388398" y="5392704"/>
              <a:ext cx="99891" cy="139418"/>
            </a:xfrm>
            <a:custGeom>
              <a:avLst/>
              <a:gdLst>
                <a:gd name="connsiteX0" fmla="*/ 99891 w 99891"/>
                <a:gd name="connsiteY0" fmla="*/ 0 h 139418"/>
                <a:gd name="connsiteX1" fmla="*/ 0 w 99891"/>
                <a:gd name="connsiteY1" fmla="*/ 139418 h 13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891" h="139418">
                  <a:moveTo>
                    <a:pt x="99891" y="0"/>
                  </a:moveTo>
                  <a:lnTo>
                    <a:pt x="0" y="13941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2E1DB34B-5A4A-FC13-75A2-6DFF1C26F24F}"/>
                </a:ext>
              </a:extLst>
            </p:cNvPr>
            <p:cNvSpPr/>
            <p:nvPr/>
          </p:nvSpPr>
          <p:spPr>
            <a:xfrm>
              <a:off x="3488290" y="5249271"/>
              <a:ext cx="22297" cy="143433"/>
            </a:xfrm>
            <a:custGeom>
              <a:avLst/>
              <a:gdLst>
                <a:gd name="connsiteX0" fmla="*/ 0 w 22297"/>
                <a:gd name="connsiteY0" fmla="*/ 0 h 143433"/>
                <a:gd name="connsiteX1" fmla="*/ 0 w 22297"/>
                <a:gd name="connsiteY1" fmla="*/ 143433 h 1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97" h="143433">
                  <a:moveTo>
                    <a:pt x="0" y="0"/>
                  </a:moveTo>
                  <a:lnTo>
                    <a:pt x="0" y="143433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993DB4A-CFBB-9E87-E356-9C2BAECF79DE}"/>
                </a:ext>
              </a:extLst>
            </p:cNvPr>
            <p:cNvSpPr/>
            <p:nvPr/>
          </p:nvSpPr>
          <p:spPr>
            <a:xfrm>
              <a:off x="3397540" y="5105614"/>
              <a:ext cx="90749" cy="143656"/>
            </a:xfrm>
            <a:custGeom>
              <a:avLst/>
              <a:gdLst>
                <a:gd name="connsiteX0" fmla="*/ 0 w 90749"/>
                <a:gd name="connsiteY0" fmla="*/ 0 h 143656"/>
                <a:gd name="connsiteX1" fmla="*/ 90749 w 90749"/>
                <a:gd name="connsiteY1" fmla="*/ 143656 h 14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49" h="143656">
                  <a:moveTo>
                    <a:pt x="0" y="0"/>
                  </a:moveTo>
                  <a:lnTo>
                    <a:pt x="90749" y="14365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B33276D1-682F-2901-89AD-BB3AEADA643E}"/>
                </a:ext>
              </a:extLst>
            </p:cNvPr>
            <p:cNvSpPr/>
            <p:nvPr/>
          </p:nvSpPr>
          <p:spPr>
            <a:xfrm>
              <a:off x="3211804" y="4981142"/>
              <a:ext cx="185735" cy="124472"/>
            </a:xfrm>
            <a:custGeom>
              <a:avLst/>
              <a:gdLst>
                <a:gd name="connsiteX0" fmla="*/ 0 w 185735"/>
                <a:gd name="connsiteY0" fmla="*/ 0 h 124472"/>
                <a:gd name="connsiteX1" fmla="*/ 185736 w 185735"/>
                <a:gd name="connsiteY1" fmla="*/ 124473 h 12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5" h="124472">
                  <a:moveTo>
                    <a:pt x="0" y="0"/>
                  </a:moveTo>
                  <a:lnTo>
                    <a:pt x="185736" y="124473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E96B1F3A-8E82-CAA4-60E2-74C2975237E8}"/>
                </a:ext>
              </a:extLst>
            </p:cNvPr>
            <p:cNvSpPr/>
            <p:nvPr/>
          </p:nvSpPr>
          <p:spPr>
            <a:xfrm>
              <a:off x="2944015" y="4873400"/>
              <a:ext cx="267789" cy="107742"/>
            </a:xfrm>
            <a:custGeom>
              <a:avLst/>
              <a:gdLst>
                <a:gd name="connsiteX0" fmla="*/ 0 w 267789"/>
                <a:gd name="connsiteY0" fmla="*/ 0 h 107742"/>
                <a:gd name="connsiteX1" fmla="*/ 267789 w 267789"/>
                <a:gd name="connsiteY1" fmla="*/ 107742 h 10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789" h="107742">
                  <a:moveTo>
                    <a:pt x="0" y="0"/>
                  </a:moveTo>
                  <a:lnTo>
                    <a:pt x="267789" y="107742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D815AD76-D35A-A5CD-D4F3-C92161B0EB1C}"/>
                </a:ext>
              </a:extLst>
            </p:cNvPr>
            <p:cNvSpPr/>
            <p:nvPr/>
          </p:nvSpPr>
          <p:spPr>
            <a:xfrm>
              <a:off x="2621143" y="4803802"/>
              <a:ext cx="322872" cy="69597"/>
            </a:xfrm>
            <a:custGeom>
              <a:avLst/>
              <a:gdLst>
                <a:gd name="connsiteX0" fmla="*/ 0 w 322872"/>
                <a:gd name="connsiteY0" fmla="*/ 0 h 69597"/>
                <a:gd name="connsiteX1" fmla="*/ 322872 w 322872"/>
                <a:gd name="connsiteY1" fmla="*/ 69598 h 6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872" h="69597">
                  <a:moveTo>
                    <a:pt x="0" y="0"/>
                  </a:moveTo>
                  <a:lnTo>
                    <a:pt x="322872" y="6959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8C2E185D-E9FA-69FD-5EED-48C2E98002FA}"/>
                </a:ext>
              </a:extLst>
            </p:cNvPr>
            <p:cNvSpPr/>
            <p:nvPr/>
          </p:nvSpPr>
          <p:spPr>
            <a:xfrm>
              <a:off x="2275089" y="4769226"/>
              <a:ext cx="346054" cy="34575"/>
            </a:xfrm>
            <a:custGeom>
              <a:avLst/>
              <a:gdLst>
                <a:gd name="connsiteX0" fmla="*/ 0 w 346054"/>
                <a:gd name="connsiteY0" fmla="*/ 0 h 34575"/>
                <a:gd name="connsiteX1" fmla="*/ 346055 w 346054"/>
                <a:gd name="connsiteY1" fmla="*/ 34576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054" h="34575">
                  <a:moveTo>
                    <a:pt x="0" y="0"/>
                  </a:moveTo>
                  <a:lnTo>
                    <a:pt x="346055" y="34576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A9B07B6-D84A-99F5-12AE-4FAC947970E9}"/>
                </a:ext>
              </a:extLst>
            </p:cNvPr>
            <p:cNvSpPr/>
            <p:nvPr/>
          </p:nvSpPr>
          <p:spPr>
            <a:xfrm>
              <a:off x="1879091" y="4769226"/>
              <a:ext cx="395997" cy="22306"/>
            </a:xfrm>
            <a:custGeom>
              <a:avLst/>
              <a:gdLst>
                <a:gd name="connsiteX0" fmla="*/ 0 w 395997"/>
                <a:gd name="connsiteY0" fmla="*/ 0 h 22306"/>
                <a:gd name="connsiteX1" fmla="*/ 395998 w 395997"/>
                <a:gd name="connsiteY1" fmla="*/ 0 h 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997" h="22306">
                  <a:moveTo>
                    <a:pt x="0" y="0"/>
                  </a:moveTo>
                  <a:lnTo>
                    <a:pt x="395998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2C073022-6C01-63B5-DE3A-C2D1EFADFB1E}"/>
                </a:ext>
              </a:extLst>
            </p:cNvPr>
            <p:cNvSpPr/>
            <p:nvPr/>
          </p:nvSpPr>
          <p:spPr>
            <a:xfrm>
              <a:off x="1521667" y="4769226"/>
              <a:ext cx="357423" cy="34575"/>
            </a:xfrm>
            <a:custGeom>
              <a:avLst/>
              <a:gdLst>
                <a:gd name="connsiteX0" fmla="*/ 0 w 357423"/>
                <a:gd name="connsiteY0" fmla="*/ 34576 h 34575"/>
                <a:gd name="connsiteX1" fmla="*/ 357424 w 357423"/>
                <a:gd name="connsiteY1" fmla="*/ 0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423" h="34575">
                  <a:moveTo>
                    <a:pt x="0" y="34576"/>
                  </a:moveTo>
                  <a:lnTo>
                    <a:pt x="357424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C9EC275F-74BC-43DC-F3B3-9263235035EB}"/>
                </a:ext>
              </a:extLst>
            </p:cNvPr>
            <p:cNvSpPr/>
            <p:nvPr/>
          </p:nvSpPr>
          <p:spPr>
            <a:xfrm>
              <a:off x="1194567" y="4803802"/>
              <a:ext cx="327099" cy="73835"/>
            </a:xfrm>
            <a:custGeom>
              <a:avLst/>
              <a:gdLst>
                <a:gd name="connsiteX0" fmla="*/ 0 w 327099"/>
                <a:gd name="connsiteY0" fmla="*/ 73836 h 73835"/>
                <a:gd name="connsiteX1" fmla="*/ 327100 w 327099"/>
                <a:gd name="connsiteY1" fmla="*/ 0 h 7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099" h="73835">
                  <a:moveTo>
                    <a:pt x="0" y="73836"/>
                  </a:moveTo>
                  <a:lnTo>
                    <a:pt x="32710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6BF25E48-86AB-E4F8-F27E-050B23E85019}"/>
                </a:ext>
              </a:extLst>
            </p:cNvPr>
            <p:cNvSpPr/>
            <p:nvPr/>
          </p:nvSpPr>
          <p:spPr>
            <a:xfrm>
              <a:off x="933021" y="4877638"/>
              <a:ext cx="261545" cy="103504"/>
            </a:xfrm>
            <a:custGeom>
              <a:avLst/>
              <a:gdLst>
                <a:gd name="connsiteX0" fmla="*/ 0 w 261545"/>
                <a:gd name="connsiteY0" fmla="*/ 103504 h 103504"/>
                <a:gd name="connsiteX1" fmla="*/ 261546 w 261545"/>
                <a:gd name="connsiteY1" fmla="*/ 0 h 1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545" h="103504">
                  <a:moveTo>
                    <a:pt x="0" y="103504"/>
                  </a:moveTo>
                  <a:lnTo>
                    <a:pt x="261546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099416F0-800C-3F52-8FFD-73E5AF37A08F}"/>
                </a:ext>
              </a:extLst>
            </p:cNvPr>
            <p:cNvSpPr/>
            <p:nvPr/>
          </p:nvSpPr>
          <p:spPr>
            <a:xfrm>
              <a:off x="749293" y="4981142"/>
              <a:ext cx="183727" cy="124472"/>
            </a:xfrm>
            <a:custGeom>
              <a:avLst/>
              <a:gdLst>
                <a:gd name="connsiteX0" fmla="*/ 0 w 183727"/>
                <a:gd name="connsiteY0" fmla="*/ 124473 h 124472"/>
                <a:gd name="connsiteX1" fmla="*/ 183728 w 183727"/>
                <a:gd name="connsiteY1" fmla="*/ 0 h 12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727" h="124472">
                  <a:moveTo>
                    <a:pt x="0" y="124473"/>
                  </a:moveTo>
                  <a:lnTo>
                    <a:pt x="183728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04C73E83-E493-A8E8-7529-981EF1881A13}"/>
                </a:ext>
              </a:extLst>
            </p:cNvPr>
            <p:cNvSpPr/>
            <p:nvPr/>
          </p:nvSpPr>
          <p:spPr>
            <a:xfrm>
              <a:off x="652301" y="5105614"/>
              <a:ext cx="96992" cy="144994"/>
            </a:xfrm>
            <a:custGeom>
              <a:avLst/>
              <a:gdLst>
                <a:gd name="connsiteX0" fmla="*/ 0 w 96992"/>
                <a:gd name="connsiteY0" fmla="*/ 144995 h 144994"/>
                <a:gd name="connsiteX1" fmla="*/ 96993 w 96992"/>
                <a:gd name="connsiteY1" fmla="*/ 0 h 14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992" h="144994">
                  <a:moveTo>
                    <a:pt x="0" y="144995"/>
                  </a:moveTo>
                  <a:lnTo>
                    <a:pt x="96993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6328637C-E719-6BFA-167B-B7573027459C}"/>
                </a:ext>
              </a:extLst>
            </p:cNvPr>
            <p:cNvSpPr/>
            <p:nvPr/>
          </p:nvSpPr>
          <p:spPr>
            <a:xfrm>
              <a:off x="652301" y="5250609"/>
              <a:ext cx="4459" cy="146110"/>
            </a:xfrm>
            <a:custGeom>
              <a:avLst/>
              <a:gdLst>
                <a:gd name="connsiteX0" fmla="*/ 4459 w 4459"/>
                <a:gd name="connsiteY0" fmla="*/ 146110 h 146110"/>
                <a:gd name="connsiteX1" fmla="*/ 0 w 4459"/>
                <a:gd name="connsiteY1" fmla="*/ 0 h 14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9" h="146110">
                  <a:moveTo>
                    <a:pt x="4459" y="146110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05FE6AFB-D89A-F60E-DFD5-9B1A8AA07CC3}"/>
                </a:ext>
              </a:extLst>
            </p:cNvPr>
            <p:cNvSpPr/>
            <p:nvPr/>
          </p:nvSpPr>
          <p:spPr>
            <a:xfrm>
              <a:off x="656760" y="5396720"/>
              <a:ext cx="101006" cy="135402"/>
            </a:xfrm>
            <a:custGeom>
              <a:avLst/>
              <a:gdLst>
                <a:gd name="connsiteX0" fmla="*/ 101006 w 101006"/>
                <a:gd name="connsiteY0" fmla="*/ 135403 h 135402"/>
                <a:gd name="connsiteX1" fmla="*/ 0 w 101006"/>
                <a:gd name="connsiteY1" fmla="*/ 0 h 13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06" h="135402">
                  <a:moveTo>
                    <a:pt x="101006" y="135403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75951628-2341-4081-6572-C9A40E2037AA}"/>
                </a:ext>
              </a:extLst>
            </p:cNvPr>
            <p:cNvSpPr/>
            <p:nvPr/>
          </p:nvSpPr>
          <p:spPr>
            <a:xfrm>
              <a:off x="757766" y="5532122"/>
              <a:ext cx="187072" cy="123134"/>
            </a:xfrm>
            <a:custGeom>
              <a:avLst/>
              <a:gdLst>
                <a:gd name="connsiteX0" fmla="*/ 187072 w 187072"/>
                <a:gd name="connsiteY0" fmla="*/ 123134 h 123134"/>
                <a:gd name="connsiteX1" fmla="*/ 0 w 187072"/>
                <a:gd name="connsiteY1" fmla="*/ 0 h 1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072" h="123134">
                  <a:moveTo>
                    <a:pt x="187072" y="123134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93EB7940-6125-D9E1-0BEA-9D6641F44C41}"/>
                </a:ext>
              </a:extLst>
            </p:cNvPr>
            <p:cNvSpPr/>
            <p:nvPr/>
          </p:nvSpPr>
          <p:spPr>
            <a:xfrm>
              <a:off x="944839" y="5655257"/>
              <a:ext cx="263106" cy="101273"/>
            </a:xfrm>
            <a:custGeom>
              <a:avLst/>
              <a:gdLst>
                <a:gd name="connsiteX0" fmla="*/ 263107 w 263106"/>
                <a:gd name="connsiteY0" fmla="*/ 101273 h 101273"/>
                <a:gd name="connsiteX1" fmla="*/ 0 w 263106"/>
                <a:gd name="connsiteY1" fmla="*/ 0 h 10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106" h="101273">
                  <a:moveTo>
                    <a:pt x="263107" y="101273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C4E07A8E-F9A0-C355-B625-871DE6761BB7}"/>
                </a:ext>
              </a:extLst>
            </p:cNvPr>
            <p:cNvSpPr/>
            <p:nvPr/>
          </p:nvSpPr>
          <p:spPr>
            <a:xfrm>
              <a:off x="1207945" y="5756530"/>
              <a:ext cx="322863" cy="73166"/>
            </a:xfrm>
            <a:custGeom>
              <a:avLst/>
              <a:gdLst>
                <a:gd name="connsiteX0" fmla="*/ 322863 w 322863"/>
                <a:gd name="connsiteY0" fmla="*/ 73167 h 73166"/>
                <a:gd name="connsiteX1" fmla="*/ 0 w 322863"/>
                <a:gd name="connsiteY1" fmla="*/ 0 h 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863" h="73166">
                  <a:moveTo>
                    <a:pt x="322863" y="73167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A46FB5A4-CF3A-F447-9887-3B419093D32C}"/>
                </a:ext>
              </a:extLst>
            </p:cNvPr>
            <p:cNvSpPr/>
            <p:nvPr/>
          </p:nvSpPr>
          <p:spPr>
            <a:xfrm>
              <a:off x="1530809" y="5829696"/>
              <a:ext cx="350957" cy="35914"/>
            </a:xfrm>
            <a:custGeom>
              <a:avLst/>
              <a:gdLst>
                <a:gd name="connsiteX0" fmla="*/ 350958 w 350957"/>
                <a:gd name="connsiteY0" fmla="*/ 35914 h 35914"/>
                <a:gd name="connsiteX1" fmla="*/ 0 w 350957"/>
                <a:gd name="connsiteY1" fmla="*/ 0 h 3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957" h="35914">
                  <a:moveTo>
                    <a:pt x="350958" y="35914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76E31F04-3B19-FC46-8D3B-AF28A5A22BCC}"/>
                </a:ext>
              </a:extLst>
            </p:cNvPr>
            <p:cNvSpPr/>
            <p:nvPr/>
          </p:nvSpPr>
          <p:spPr>
            <a:xfrm>
              <a:off x="1706733" y="6182592"/>
              <a:ext cx="364558" cy="18068"/>
            </a:xfrm>
            <a:custGeom>
              <a:avLst/>
              <a:gdLst>
                <a:gd name="connsiteX0" fmla="*/ 364559 w 364558"/>
                <a:gd name="connsiteY0" fmla="*/ 18069 h 18068"/>
                <a:gd name="connsiteX1" fmla="*/ 0 w 364558"/>
                <a:gd name="connsiteY1" fmla="*/ 0 h 1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558" h="18068">
                  <a:moveTo>
                    <a:pt x="364559" y="18069"/>
                  </a:moveTo>
                  <a:lnTo>
                    <a:pt x="0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9725F6E4-ED1A-299D-D02D-9FAA791990DA}"/>
                </a:ext>
              </a:extLst>
            </p:cNvPr>
            <p:cNvSpPr/>
            <p:nvPr/>
          </p:nvSpPr>
          <p:spPr>
            <a:xfrm>
              <a:off x="1366924" y="6129055"/>
              <a:ext cx="339809" cy="53536"/>
            </a:xfrm>
            <a:custGeom>
              <a:avLst/>
              <a:gdLst>
                <a:gd name="connsiteX0" fmla="*/ 0 w 339809"/>
                <a:gd name="connsiteY0" fmla="*/ 0 h 53536"/>
                <a:gd name="connsiteX1" fmla="*/ 339809 w 339809"/>
                <a:gd name="connsiteY1" fmla="*/ 53537 h 5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809" h="53536">
                  <a:moveTo>
                    <a:pt x="0" y="0"/>
                  </a:moveTo>
                  <a:lnTo>
                    <a:pt x="339809" y="5353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4162D8D0-E2CE-CFBB-44C5-85E0B53D22EF}"/>
                </a:ext>
              </a:extLst>
            </p:cNvPr>
            <p:cNvSpPr/>
            <p:nvPr/>
          </p:nvSpPr>
          <p:spPr>
            <a:xfrm>
              <a:off x="1065020" y="6036035"/>
              <a:ext cx="301903" cy="93019"/>
            </a:xfrm>
            <a:custGeom>
              <a:avLst/>
              <a:gdLst>
                <a:gd name="connsiteX0" fmla="*/ 0 w 301903"/>
                <a:gd name="connsiteY0" fmla="*/ 0 h 93019"/>
                <a:gd name="connsiteX1" fmla="*/ 301904 w 301903"/>
                <a:gd name="connsiteY1" fmla="*/ 9302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903" h="93019">
                  <a:moveTo>
                    <a:pt x="0" y="0"/>
                  </a:moveTo>
                  <a:lnTo>
                    <a:pt x="301904" y="9302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D38AC14C-67A5-4C25-00B2-396E8D0CF999}"/>
                </a:ext>
              </a:extLst>
            </p:cNvPr>
            <p:cNvSpPr/>
            <p:nvPr/>
          </p:nvSpPr>
          <p:spPr>
            <a:xfrm>
              <a:off x="853420" y="5934093"/>
              <a:ext cx="211600" cy="101942"/>
            </a:xfrm>
            <a:custGeom>
              <a:avLst/>
              <a:gdLst>
                <a:gd name="connsiteX0" fmla="*/ 0 w 211600"/>
                <a:gd name="connsiteY0" fmla="*/ 0 h 101942"/>
                <a:gd name="connsiteX1" fmla="*/ 211600 w 211600"/>
                <a:gd name="connsiteY1" fmla="*/ 101943 h 1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00" h="101942">
                  <a:moveTo>
                    <a:pt x="0" y="0"/>
                  </a:moveTo>
                  <a:lnTo>
                    <a:pt x="211600" y="101943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745C5709-B71E-300B-4DEB-8782FAEA9576}"/>
                </a:ext>
              </a:extLst>
            </p:cNvPr>
            <p:cNvSpPr/>
            <p:nvPr/>
          </p:nvSpPr>
          <p:spPr>
            <a:xfrm>
              <a:off x="702246" y="5800474"/>
              <a:ext cx="151173" cy="133618"/>
            </a:xfrm>
            <a:custGeom>
              <a:avLst/>
              <a:gdLst>
                <a:gd name="connsiteX0" fmla="*/ 0 w 151173"/>
                <a:gd name="connsiteY0" fmla="*/ 0 h 133618"/>
                <a:gd name="connsiteX1" fmla="*/ 151174 w 151173"/>
                <a:gd name="connsiteY1" fmla="*/ 133618 h 13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173" h="133618">
                  <a:moveTo>
                    <a:pt x="0" y="0"/>
                  </a:moveTo>
                  <a:lnTo>
                    <a:pt x="151174" y="133618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24F530DE-DB0C-F2B8-93FE-24656DD24E59}"/>
                </a:ext>
              </a:extLst>
            </p:cNvPr>
            <p:cNvSpPr/>
            <p:nvPr/>
          </p:nvSpPr>
          <p:spPr>
            <a:xfrm>
              <a:off x="643828" y="5655926"/>
              <a:ext cx="58418" cy="144548"/>
            </a:xfrm>
            <a:custGeom>
              <a:avLst/>
              <a:gdLst>
                <a:gd name="connsiteX0" fmla="*/ 0 w 58418"/>
                <a:gd name="connsiteY0" fmla="*/ 0 h 144548"/>
                <a:gd name="connsiteX1" fmla="*/ 58419 w 58418"/>
                <a:gd name="connsiteY1" fmla="*/ 144549 h 1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8" h="144548">
                  <a:moveTo>
                    <a:pt x="0" y="0"/>
                  </a:moveTo>
                  <a:lnTo>
                    <a:pt x="58419" y="144549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FCE035DC-DCF1-2447-47BB-0B028E5D6649}"/>
                </a:ext>
              </a:extLst>
            </p:cNvPr>
            <p:cNvSpPr/>
            <p:nvPr/>
          </p:nvSpPr>
          <p:spPr>
            <a:xfrm>
              <a:off x="2776106" y="6042058"/>
              <a:ext cx="292327" cy="86996"/>
            </a:xfrm>
            <a:custGeom>
              <a:avLst/>
              <a:gdLst>
                <a:gd name="connsiteX0" fmla="*/ 292327 w 292327"/>
                <a:gd name="connsiteY0" fmla="*/ 0 h 86996"/>
                <a:gd name="connsiteX1" fmla="*/ 0 w 292327"/>
                <a:gd name="connsiteY1" fmla="*/ 86997 h 8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327" h="86996">
                  <a:moveTo>
                    <a:pt x="292327" y="0"/>
                  </a:moveTo>
                  <a:lnTo>
                    <a:pt x="0" y="8699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BB5996C4-2253-116F-39F9-86F576C7EB28}"/>
                </a:ext>
              </a:extLst>
            </p:cNvPr>
            <p:cNvSpPr/>
            <p:nvPr/>
          </p:nvSpPr>
          <p:spPr>
            <a:xfrm>
              <a:off x="3068434" y="5925839"/>
              <a:ext cx="233897" cy="116218"/>
            </a:xfrm>
            <a:custGeom>
              <a:avLst/>
              <a:gdLst>
                <a:gd name="connsiteX0" fmla="*/ 233897 w 233897"/>
                <a:gd name="connsiteY0" fmla="*/ 0 h 116218"/>
                <a:gd name="connsiteX1" fmla="*/ 0 w 233897"/>
                <a:gd name="connsiteY1" fmla="*/ 116219 h 11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97" h="116218">
                  <a:moveTo>
                    <a:pt x="233897" y="0"/>
                  </a:moveTo>
                  <a:lnTo>
                    <a:pt x="0" y="116219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61CFA39F-2174-CE0C-268B-80FEC49870ED}"/>
                </a:ext>
              </a:extLst>
            </p:cNvPr>
            <p:cNvSpPr/>
            <p:nvPr/>
          </p:nvSpPr>
          <p:spPr>
            <a:xfrm>
              <a:off x="3302331" y="5801590"/>
              <a:ext cx="140249" cy="124249"/>
            </a:xfrm>
            <a:custGeom>
              <a:avLst/>
              <a:gdLst>
                <a:gd name="connsiteX0" fmla="*/ 140249 w 140249"/>
                <a:gd name="connsiteY0" fmla="*/ 0 h 124249"/>
                <a:gd name="connsiteX1" fmla="*/ 0 w 140249"/>
                <a:gd name="connsiteY1" fmla="*/ 124249 h 12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249" h="124249">
                  <a:moveTo>
                    <a:pt x="140249" y="0"/>
                  </a:moveTo>
                  <a:lnTo>
                    <a:pt x="0" y="124249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06C55B45-6F47-1F68-E8E9-8F654EF526CA}"/>
                </a:ext>
              </a:extLst>
            </p:cNvPr>
            <p:cNvSpPr/>
            <p:nvPr/>
          </p:nvSpPr>
          <p:spPr>
            <a:xfrm>
              <a:off x="3442580" y="5649903"/>
              <a:ext cx="54405" cy="151686"/>
            </a:xfrm>
            <a:custGeom>
              <a:avLst/>
              <a:gdLst>
                <a:gd name="connsiteX0" fmla="*/ 54405 w 54405"/>
                <a:gd name="connsiteY0" fmla="*/ 0 h 151686"/>
                <a:gd name="connsiteX1" fmla="*/ 0 w 54405"/>
                <a:gd name="connsiteY1" fmla="*/ 151687 h 15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5" h="151686">
                  <a:moveTo>
                    <a:pt x="54405" y="0"/>
                  </a:moveTo>
                  <a:lnTo>
                    <a:pt x="0" y="151687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937811FE-6E20-CDBC-0681-E5DC01422703}"/>
                </a:ext>
              </a:extLst>
            </p:cNvPr>
            <p:cNvSpPr/>
            <p:nvPr/>
          </p:nvSpPr>
          <p:spPr>
            <a:xfrm>
              <a:off x="2434516" y="5829027"/>
              <a:ext cx="177483" cy="352672"/>
            </a:xfrm>
            <a:custGeom>
              <a:avLst/>
              <a:gdLst>
                <a:gd name="connsiteX0" fmla="*/ 177483 w 177483"/>
                <a:gd name="connsiteY0" fmla="*/ 0 h 352672"/>
                <a:gd name="connsiteX1" fmla="*/ 0 w 177483"/>
                <a:gd name="connsiteY1" fmla="*/ 352672 h 35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83" h="352672">
                  <a:moveTo>
                    <a:pt x="177483" y="0"/>
                  </a:moveTo>
                  <a:lnTo>
                    <a:pt x="0" y="352672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DAB3F250-3DAA-A6E1-B1E5-247F53B448A1}"/>
                </a:ext>
              </a:extLst>
            </p:cNvPr>
            <p:cNvSpPr/>
            <p:nvPr/>
          </p:nvSpPr>
          <p:spPr>
            <a:xfrm>
              <a:off x="1881766" y="5865611"/>
              <a:ext cx="375038" cy="22306"/>
            </a:xfrm>
            <a:custGeom>
              <a:avLst/>
              <a:gdLst>
                <a:gd name="connsiteX0" fmla="*/ 0 w 375038"/>
                <a:gd name="connsiteY0" fmla="*/ 0 h 22306"/>
                <a:gd name="connsiteX1" fmla="*/ 375039 w 375038"/>
                <a:gd name="connsiteY1" fmla="*/ 0 h 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038" h="22306">
                  <a:moveTo>
                    <a:pt x="0" y="0"/>
                  </a:moveTo>
                  <a:lnTo>
                    <a:pt x="375039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00153E24-40D0-55F6-5FB6-D110A10C6241}"/>
                </a:ext>
              </a:extLst>
            </p:cNvPr>
            <p:cNvSpPr/>
            <p:nvPr/>
          </p:nvSpPr>
          <p:spPr>
            <a:xfrm>
              <a:off x="2434516" y="6129055"/>
              <a:ext cx="341590" cy="52644"/>
            </a:xfrm>
            <a:custGeom>
              <a:avLst/>
              <a:gdLst>
                <a:gd name="connsiteX0" fmla="*/ 341591 w 341590"/>
                <a:gd name="connsiteY0" fmla="*/ 0 h 52644"/>
                <a:gd name="connsiteX1" fmla="*/ 0 w 341590"/>
                <a:gd name="connsiteY1" fmla="*/ 52644 h 5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590" h="52644">
                  <a:moveTo>
                    <a:pt x="341591" y="0"/>
                  </a:moveTo>
                  <a:lnTo>
                    <a:pt x="0" y="5264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EE550589-1CD6-4965-E080-9245FA962564}"/>
                </a:ext>
              </a:extLst>
            </p:cNvPr>
            <p:cNvSpPr/>
            <p:nvPr/>
          </p:nvSpPr>
          <p:spPr>
            <a:xfrm>
              <a:off x="2071292" y="5865611"/>
              <a:ext cx="185512" cy="335049"/>
            </a:xfrm>
            <a:custGeom>
              <a:avLst/>
              <a:gdLst>
                <a:gd name="connsiteX0" fmla="*/ 185513 w 185512"/>
                <a:gd name="connsiteY0" fmla="*/ 0 h 335049"/>
                <a:gd name="connsiteX1" fmla="*/ 0 w 185512"/>
                <a:gd name="connsiteY1" fmla="*/ 335050 h 33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512" h="335049">
                  <a:moveTo>
                    <a:pt x="185513" y="0"/>
                  </a:moveTo>
                  <a:lnTo>
                    <a:pt x="0" y="33505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9DB0E197-07E1-A894-3F0A-A0D204620088}"/>
                </a:ext>
              </a:extLst>
            </p:cNvPr>
            <p:cNvSpPr/>
            <p:nvPr/>
          </p:nvSpPr>
          <p:spPr>
            <a:xfrm>
              <a:off x="2933313" y="5658156"/>
              <a:ext cx="262437" cy="100604"/>
            </a:xfrm>
            <a:custGeom>
              <a:avLst/>
              <a:gdLst>
                <a:gd name="connsiteX0" fmla="*/ 262438 w 262437"/>
                <a:gd name="connsiteY0" fmla="*/ 0 h 100604"/>
                <a:gd name="connsiteX1" fmla="*/ 0 w 262437"/>
                <a:gd name="connsiteY1" fmla="*/ 100604 h 10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437" h="100604">
                  <a:moveTo>
                    <a:pt x="262438" y="0"/>
                  </a:moveTo>
                  <a:lnTo>
                    <a:pt x="0" y="100604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9F7F5E6C-979F-A6D8-D27E-C84A2555B3D3}"/>
                </a:ext>
              </a:extLst>
            </p:cNvPr>
            <p:cNvSpPr/>
            <p:nvPr/>
          </p:nvSpPr>
          <p:spPr>
            <a:xfrm>
              <a:off x="2776106" y="5758761"/>
              <a:ext cx="157206" cy="370294"/>
            </a:xfrm>
            <a:custGeom>
              <a:avLst/>
              <a:gdLst>
                <a:gd name="connsiteX0" fmla="*/ 0 w 157206"/>
                <a:gd name="connsiteY0" fmla="*/ 370295 h 370294"/>
                <a:gd name="connsiteX1" fmla="*/ 157206 w 157206"/>
                <a:gd name="connsiteY1" fmla="*/ 0 h 3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206" h="370294">
                  <a:moveTo>
                    <a:pt x="0" y="370295"/>
                  </a:moveTo>
                  <a:lnTo>
                    <a:pt x="157206" y="0"/>
                  </a:lnTo>
                </a:path>
              </a:pathLst>
            </a:custGeom>
            <a:ln w="285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872AEADF-6041-16CA-610B-D9E9C479FCA1}"/>
                  </a:ext>
                </a:extLst>
              </p:cNvPr>
              <p:cNvSpPr txBox="1"/>
              <p:nvPr/>
            </p:nvSpPr>
            <p:spPr>
              <a:xfrm>
                <a:off x="4831829" y="3317381"/>
                <a:ext cx="3911380" cy="743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altLang="ja-JP" sz="20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1,109,391,149,998,449,819,648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altLang="ja-JP" sz="20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≈1.1×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)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872AEADF-6041-16CA-610B-D9E9C479F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29" y="3317381"/>
                <a:ext cx="3911380" cy="743089"/>
              </a:xfrm>
              <a:prstGeom prst="rect">
                <a:avLst/>
              </a:prstGeom>
              <a:blipFill>
                <a:blip r:embed="rId2"/>
                <a:stretch>
                  <a:fillRect t="-3390" r="-1618" b="-13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FF27B04-544B-B5FA-B86B-BCC6A44FC1DA}"/>
              </a:ext>
            </a:extLst>
          </p:cNvPr>
          <p:cNvSpPr txBox="1"/>
          <p:nvPr/>
        </p:nvSpPr>
        <p:spPr>
          <a:xfrm>
            <a:off x="926349" y="3545136"/>
            <a:ext cx="3911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➡︎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162,941,846,136,285,049,392</a:t>
            </a:r>
            <a:endParaRPr lang="ja-JP" altLang="en-US" sz="2000"/>
          </a:p>
        </p:txBody>
      </p:sp>
      <p:sp>
        <p:nvSpPr>
          <p:cNvPr id="95" name="雲形吹き出し 94">
            <a:extLst>
              <a:ext uri="{FF2B5EF4-FFF2-40B4-BE49-F238E27FC236}">
                <a16:creationId xmlns:a16="http://schemas.microsoft.com/office/drawing/2014/main" id="{FC2FE336-224E-AD4F-FFFD-9527306406A5}"/>
              </a:ext>
            </a:extLst>
          </p:cNvPr>
          <p:cNvSpPr/>
          <p:nvPr/>
        </p:nvSpPr>
        <p:spPr>
          <a:xfrm>
            <a:off x="0" y="5030869"/>
            <a:ext cx="2546242" cy="1660502"/>
          </a:xfrm>
          <a:prstGeom prst="cloudCallout">
            <a:avLst>
              <a:gd name="adj1" fmla="val -22742"/>
              <a:gd name="adj2" fmla="val -91302"/>
            </a:avLst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0" rIns="0" bIns="0"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How many 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are there 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for each?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A6E03D02-D7FD-91E5-D500-DB692AA1B0CD}"/>
              </a:ext>
            </a:extLst>
          </p:cNvPr>
          <p:cNvSpPr txBox="1"/>
          <p:nvPr/>
        </p:nvSpPr>
        <p:spPr>
          <a:xfrm>
            <a:off x="926349" y="4328060"/>
            <a:ext cx="3911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➡︎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946,449,303,862,164,770,256</a:t>
            </a:r>
            <a:endParaRPr lang="ja-JP" altLang="en-US" sz="2000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17D367AA-EF49-801F-5B0D-D376A11C7301}"/>
              </a:ext>
            </a:extLst>
          </p:cNvPr>
          <p:cNvSpPr/>
          <p:nvPr/>
        </p:nvSpPr>
        <p:spPr>
          <a:xfrm>
            <a:off x="2777955" y="5333568"/>
            <a:ext cx="6113498" cy="995318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 proposed an approach for counting the number of non-overlapping unfoldings.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3A53C71-512A-F18F-155A-857BFDEEBC4E}"/>
              </a:ext>
            </a:extLst>
          </p:cNvPr>
          <p:cNvSpPr txBox="1"/>
          <p:nvPr/>
        </p:nvSpPr>
        <p:spPr>
          <a:xfrm>
            <a:off x="2777955" y="4859340"/>
            <a:ext cx="6113498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Main results</a:t>
            </a:r>
            <a:r>
              <a:rPr lang="ja-JP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this study</a:t>
            </a:r>
          </a:p>
        </p:txBody>
      </p:sp>
    </p:spTree>
    <p:extLst>
      <p:ext uri="{BB962C8B-B14F-4D97-AF65-F5344CB8AC3E}">
        <p14:creationId xmlns:p14="http://schemas.microsoft.com/office/powerpoint/2010/main" val="17986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  <p:bldP spid="95" grpId="0" animBg="1"/>
      <p:bldP spid="96" grpId="0"/>
      <p:bldP spid="9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46BAD-B00C-50A9-0C0B-22ABFFD67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1D3E0C-873A-D8A9-74D1-D49FE2A3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Target polyhedra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7D7121-158B-FF76-B294-636510E1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95FAA42E-F518-1ECD-A09A-D47AB413D7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737388"/>
                  </p:ext>
                </p:extLst>
              </p:nvPr>
            </p:nvGraphicFramePr>
            <p:xfrm>
              <a:off x="1868213" y="2801288"/>
              <a:ext cx="5494284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1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274714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Platonic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  <m:r>
                                <a:rPr kumimoji="1" lang="en-US" altLang="ja-JP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types)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Archimedean solids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13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types)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95FAA42E-F518-1ECD-A09A-D47AB413D7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737388"/>
                  </p:ext>
                </p:extLst>
              </p:nvPr>
            </p:nvGraphicFramePr>
            <p:xfrm>
              <a:off x="1868213" y="2801288"/>
              <a:ext cx="5494284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1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274714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1" t="-217391" r="-99539" b="-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926" t="-217391" b="-2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926AB121-CD19-9914-5D88-99911B14F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3833" y="2952011"/>
            <a:ext cx="1040722" cy="1040722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25445AC-8330-ACED-B446-352BD7CF2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2311" y="2952011"/>
            <a:ext cx="1132552" cy="104072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48B0477-0E6F-10CE-9DBD-7433C4A6D7F6}"/>
              </a:ext>
            </a:extLst>
          </p:cNvPr>
          <p:cNvSpPr/>
          <p:nvPr/>
        </p:nvSpPr>
        <p:spPr>
          <a:xfrm>
            <a:off x="266311" y="1746884"/>
            <a:ext cx="8611377" cy="917156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all faces of a convex polyhedron are regular polygons, it is called a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convex regular-faced polyhedron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FFB551-1D81-0FDA-F121-3C66D6934C56}"/>
              </a:ext>
            </a:extLst>
          </p:cNvPr>
          <p:cNvSpPr txBox="1"/>
          <p:nvPr/>
        </p:nvSpPr>
        <p:spPr>
          <a:xfrm>
            <a:off x="266311" y="1272662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Definition 2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E0E9511-328D-94CC-3B9C-12A95152EA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2762933"/>
            <a:ext cx="8611377" cy="37215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5 classes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 21">
                <a:extLst>
                  <a:ext uri="{FF2B5EF4-FFF2-40B4-BE49-F238E27FC236}">
                    <a16:creationId xmlns:a16="http://schemas.microsoft.com/office/drawing/2014/main" id="{557C7C02-F466-64F2-B96B-C232B1DFB9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715876"/>
                  </p:ext>
                </p:extLst>
              </p:nvPr>
            </p:nvGraphicFramePr>
            <p:xfrm>
              <a:off x="40199" y="4588276"/>
              <a:ext cx="8823087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346601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  <a:gridCol w="2305733">
                      <a:extLst>
                        <a:ext uri="{9D8B030D-6E8A-4147-A177-3AD203B41FA5}">
                          <a16:colId xmlns:a16="http://schemas.microsoft.com/office/drawing/2014/main" val="1462140962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-gonal Archimedean prisms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≥3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800"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-gonal Archimedean antiprisms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≥3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en-US" altLang="ja-JP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Johnson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92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 21">
                <a:extLst>
                  <a:ext uri="{FF2B5EF4-FFF2-40B4-BE49-F238E27FC236}">
                    <a16:creationId xmlns:a16="http://schemas.microsoft.com/office/drawing/2014/main" id="{557C7C02-F466-64F2-B96B-C232B1DFB9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715876"/>
                  </p:ext>
                </p:extLst>
              </p:nvPr>
            </p:nvGraphicFramePr>
            <p:xfrm>
              <a:off x="40199" y="4588276"/>
              <a:ext cx="8823087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346601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  <a:gridCol w="2305733">
                      <a:extLst>
                        <a:ext uri="{9D8B030D-6E8A-4147-A177-3AD203B41FA5}">
                          <a16:colId xmlns:a16="http://schemas.microsoft.com/office/drawing/2014/main" val="1462140962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7" t="-219565" r="-189583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8278" t="-219565" r="-6666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82418" t="-21956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50CB6518-FDBC-8C22-8486-A95895DD5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3339" y="4774930"/>
            <a:ext cx="1198304" cy="978207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F03976B0-19B1-90E5-04E7-D1E008F2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3175" y="4779964"/>
            <a:ext cx="1227205" cy="978207"/>
          </a:xfrm>
          <a:prstGeom prst="rect">
            <a:avLst/>
          </a:prstGeom>
        </p:spPr>
      </p:pic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C5BCF898-BFE6-F61F-C4F9-7576D013A3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41726" y="4870115"/>
            <a:ext cx="1124938" cy="786014"/>
          </a:xfrm>
          <a:prstGeom prst="rect">
            <a:avLst/>
          </a:prstGeom>
        </p:spPr>
      </p:pic>
      <p:sp>
        <p:nvSpPr>
          <p:cNvPr id="6" name="角丸四角形吹き出し 14">
            <a:extLst>
              <a:ext uri="{FF2B5EF4-FFF2-40B4-BE49-F238E27FC236}">
                <a16:creationId xmlns:a16="http://schemas.microsoft.com/office/drawing/2014/main" id="{99079D38-0811-F5BD-0FF2-A905ABDF7F2D}"/>
              </a:ext>
            </a:extLst>
          </p:cNvPr>
          <p:cNvSpPr/>
          <p:nvPr/>
        </p:nvSpPr>
        <p:spPr>
          <a:xfrm>
            <a:off x="1211283" y="974562"/>
            <a:ext cx="7817471" cy="1258822"/>
          </a:xfrm>
          <a:custGeom>
            <a:avLst/>
            <a:gdLst>
              <a:gd name="connsiteX0" fmla="*/ 0 w 7817471"/>
              <a:gd name="connsiteY0" fmla="*/ 144455 h 866714"/>
              <a:gd name="connsiteX1" fmla="*/ 144455 w 7817471"/>
              <a:gd name="connsiteY1" fmla="*/ 0 h 866714"/>
              <a:gd name="connsiteX2" fmla="*/ 4560191 w 7817471"/>
              <a:gd name="connsiteY2" fmla="*/ 0 h 866714"/>
              <a:gd name="connsiteX3" fmla="*/ 4560191 w 7817471"/>
              <a:gd name="connsiteY3" fmla="*/ 0 h 866714"/>
              <a:gd name="connsiteX4" fmla="*/ 6514559 w 7817471"/>
              <a:gd name="connsiteY4" fmla="*/ 0 h 866714"/>
              <a:gd name="connsiteX5" fmla="*/ 7673016 w 7817471"/>
              <a:gd name="connsiteY5" fmla="*/ 0 h 866714"/>
              <a:gd name="connsiteX6" fmla="*/ 7817471 w 7817471"/>
              <a:gd name="connsiteY6" fmla="*/ 144455 h 866714"/>
              <a:gd name="connsiteX7" fmla="*/ 7817471 w 7817471"/>
              <a:gd name="connsiteY7" fmla="*/ 505583 h 866714"/>
              <a:gd name="connsiteX8" fmla="*/ 7817471 w 7817471"/>
              <a:gd name="connsiteY8" fmla="*/ 505583 h 866714"/>
              <a:gd name="connsiteX9" fmla="*/ 7817471 w 7817471"/>
              <a:gd name="connsiteY9" fmla="*/ 722262 h 866714"/>
              <a:gd name="connsiteX10" fmla="*/ 7817471 w 7817471"/>
              <a:gd name="connsiteY10" fmla="*/ 722259 h 866714"/>
              <a:gd name="connsiteX11" fmla="*/ 7673016 w 7817471"/>
              <a:gd name="connsiteY11" fmla="*/ 866714 h 866714"/>
              <a:gd name="connsiteX12" fmla="*/ 6514559 w 7817471"/>
              <a:gd name="connsiteY12" fmla="*/ 866714 h 866714"/>
              <a:gd name="connsiteX13" fmla="*/ 4252626 w 7817471"/>
              <a:gd name="connsiteY13" fmla="*/ 1325934 h 866714"/>
              <a:gd name="connsiteX14" fmla="*/ 4560191 w 7817471"/>
              <a:gd name="connsiteY14" fmla="*/ 866714 h 866714"/>
              <a:gd name="connsiteX15" fmla="*/ 144455 w 7817471"/>
              <a:gd name="connsiteY15" fmla="*/ 866714 h 866714"/>
              <a:gd name="connsiteX16" fmla="*/ 0 w 7817471"/>
              <a:gd name="connsiteY16" fmla="*/ 722259 h 866714"/>
              <a:gd name="connsiteX17" fmla="*/ 0 w 7817471"/>
              <a:gd name="connsiteY17" fmla="*/ 722262 h 866714"/>
              <a:gd name="connsiteX18" fmla="*/ 0 w 7817471"/>
              <a:gd name="connsiteY18" fmla="*/ 505583 h 866714"/>
              <a:gd name="connsiteX19" fmla="*/ 0 w 7817471"/>
              <a:gd name="connsiteY19" fmla="*/ 505583 h 866714"/>
              <a:gd name="connsiteX20" fmla="*/ 0 w 7817471"/>
              <a:gd name="connsiteY20" fmla="*/ 144455 h 866714"/>
              <a:gd name="connsiteX0" fmla="*/ 0 w 7817471"/>
              <a:gd name="connsiteY0" fmla="*/ 144455 h 1325934"/>
              <a:gd name="connsiteX1" fmla="*/ 144455 w 7817471"/>
              <a:gd name="connsiteY1" fmla="*/ 0 h 1325934"/>
              <a:gd name="connsiteX2" fmla="*/ 4560191 w 7817471"/>
              <a:gd name="connsiteY2" fmla="*/ 0 h 1325934"/>
              <a:gd name="connsiteX3" fmla="*/ 4560191 w 7817471"/>
              <a:gd name="connsiteY3" fmla="*/ 0 h 1325934"/>
              <a:gd name="connsiteX4" fmla="*/ 6514559 w 7817471"/>
              <a:gd name="connsiteY4" fmla="*/ 0 h 1325934"/>
              <a:gd name="connsiteX5" fmla="*/ 7673016 w 7817471"/>
              <a:gd name="connsiteY5" fmla="*/ 0 h 1325934"/>
              <a:gd name="connsiteX6" fmla="*/ 7817471 w 7817471"/>
              <a:gd name="connsiteY6" fmla="*/ 144455 h 1325934"/>
              <a:gd name="connsiteX7" fmla="*/ 7817471 w 7817471"/>
              <a:gd name="connsiteY7" fmla="*/ 505583 h 1325934"/>
              <a:gd name="connsiteX8" fmla="*/ 7817471 w 7817471"/>
              <a:gd name="connsiteY8" fmla="*/ 505583 h 1325934"/>
              <a:gd name="connsiteX9" fmla="*/ 7817471 w 7817471"/>
              <a:gd name="connsiteY9" fmla="*/ 722262 h 1325934"/>
              <a:gd name="connsiteX10" fmla="*/ 7817471 w 7817471"/>
              <a:gd name="connsiteY10" fmla="*/ 722259 h 1325934"/>
              <a:gd name="connsiteX11" fmla="*/ 7673016 w 7817471"/>
              <a:gd name="connsiteY11" fmla="*/ 866714 h 1325934"/>
              <a:gd name="connsiteX12" fmla="*/ 5121986 w 7817471"/>
              <a:gd name="connsiteY12" fmla="*/ 866714 h 1325934"/>
              <a:gd name="connsiteX13" fmla="*/ 4252626 w 7817471"/>
              <a:gd name="connsiteY13" fmla="*/ 1325934 h 1325934"/>
              <a:gd name="connsiteX14" fmla="*/ 4560191 w 7817471"/>
              <a:gd name="connsiteY14" fmla="*/ 866714 h 1325934"/>
              <a:gd name="connsiteX15" fmla="*/ 144455 w 7817471"/>
              <a:gd name="connsiteY15" fmla="*/ 866714 h 1325934"/>
              <a:gd name="connsiteX16" fmla="*/ 0 w 7817471"/>
              <a:gd name="connsiteY16" fmla="*/ 722259 h 1325934"/>
              <a:gd name="connsiteX17" fmla="*/ 0 w 7817471"/>
              <a:gd name="connsiteY17" fmla="*/ 722262 h 1325934"/>
              <a:gd name="connsiteX18" fmla="*/ 0 w 7817471"/>
              <a:gd name="connsiteY18" fmla="*/ 505583 h 1325934"/>
              <a:gd name="connsiteX19" fmla="*/ 0 w 7817471"/>
              <a:gd name="connsiteY19" fmla="*/ 505583 h 1325934"/>
              <a:gd name="connsiteX20" fmla="*/ 0 w 7817471"/>
              <a:gd name="connsiteY20" fmla="*/ 144455 h 1325934"/>
              <a:gd name="connsiteX0" fmla="*/ 0 w 7817471"/>
              <a:gd name="connsiteY0" fmla="*/ 144455 h 1258822"/>
              <a:gd name="connsiteX1" fmla="*/ 144455 w 7817471"/>
              <a:gd name="connsiteY1" fmla="*/ 0 h 1258822"/>
              <a:gd name="connsiteX2" fmla="*/ 4560191 w 7817471"/>
              <a:gd name="connsiteY2" fmla="*/ 0 h 1258822"/>
              <a:gd name="connsiteX3" fmla="*/ 4560191 w 7817471"/>
              <a:gd name="connsiteY3" fmla="*/ 0 h 1258822"/>
              <a:gd name="connsiteX4" fmla="*/ 6514559 w 7817471"/>
              <a:gd name="connsiteY4" fmla="*/ 0 h 1258822"/>
              <a:gd name="connsiteX5" fmla="*/ 7673016 w 7817471"/>
              <a:gd name="connsiteY5" fmla="*/ 0 h 1258822"/>
              <a:gd name="connsiteX6" fmla="*/ 7817471 w 7817471"/>
              <a:gd name="connsiteY6" fmla="*/ 144455 h 1258822"/>
              <a:gd name="connsiteX7" fmla="*/ 7817471 w 7817471"/>
              <a:gd name="connsiteY7" fmla="*/ 505583 h 1258822"/>
              <a:gd name="connsiteX8" fmla="*/ 7817471 w 7817471"/>
              <a:gd name="connsiteY8" fmla="*/ 505583 h 1258822"/>
              <a:gd name="connsiteX9" fmla="*/ 7817471 w 7817471"/>
              <a:gd name="connsiteY9" fmla="*/ 722262 h 1258822"/>
              <a:gd name="connsiteX10" fmla="*/ 7817471 w 7817471"/>
              <a:gd name="connsiteY10" fmla="*/ 722259 h 1258822"/>
              <a:gd name="connsiteX11" fmla="*/ 7673016 w 7817471"/>
              <a:gd name="connsiteY11" fmla="*/ 866714 h 1258822"/>
              <a:gd name="connsiteX12" fmla="*/ 5121986 w 7817471"/>
              <a:gd name="connsiteY12" fmla="*/ 866714 h 1258822"/>
              <a:gd name="connsiteX13" fmla="*/ 4328127 w 7817471"/>
              <a:gd name="connsiteY13" fmla="*/ 1258822 h 1258822"/>
              <a:gd name="connsiteX14" fmla="*/ 4560191 w 7817471"/>
              <a:gd name="connsiteY14" fmla="*/ 866714 h 1258822"/>
              <a:gd name="connsiteX15" fmla="*/ 144455 w 7817471"/>
              <a:gd name="connsiteY15" fmla="*/ 866714 h 1258822"/>
              <a:gd name="connsiteX16" fmla="*/ 0 w 7817471"/>
              <a:gd name="connsiteY16" fmla="*/ 722259 h 1258822"/>
              <a:gd name="connsiteX17" fmla="*/ 0 w 7817471"/>
              <a:gd name="connsiteY17" fmla="*/ 722262 h 1258822"/>
              <a:gd name="connsiteX18" fmla="*/ 0 w 7817471"/>
              <a:gd name="connsiteY18" fmla="*/ 505583 h 1258822"/>
              <a:gd name="connsiteX19" fmla="*/ 0 w 7817471"/>
              <a:gd name="connsiteY19" fmla="*/ 505583 h 1258822"/>
              <a:gd name="connsiteX20" fmla="*/ 0 w 7817471"/>
              <a:gd name="connsiteY20" fmla="*/ 144455 h 125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17471" h="1258822">
                <a:moveTo>
                  <a:pt x="0" y="144455"/>
                </a:moveTo>
                <a:cubicBezTo>
                  <a:pt x="0" y="64675"/>
                  <a:pt x="64675" y="0"/>
                  <a:pt x="144455" y="0"/>
                </a:cubicBezTo>
                <a:lnTo>
                  <a:pt x="4560191" y="0"/>
                </a:lnTo>
                <a:lnTo>
                  <a:pt x="4560191" y="0"/>
                </a:lnTo>
                <a:lnTo>
                  <a:pt x="6514559" y="0"/>
                </a:lnTo>
                <a:lnTo>
                  <a:pt x="7673016" y="0"/>
                </a:lnTo>
                <a:cubicBezTo>
                  <a:pt x="7752796" y="0"/>
                  <a:pt x="7817471" y="64675"/>
                  <a:pt x="7817471" y="144455"/>
                </a:cubicBezTo>
                <a:lnTo>
                  <a:pt x="7817471" y="505583"/>
                </a:lnTo>
                <a:lnTo>
                  <a:pt x="7817471" y="505583"/>
                </a:lnTo>
                <a:lnTo>
                  <a:pt x="7817471" y="722262"/>
                </a:lnTo>
                <a:lnTo>
                  <a:pt x="7817471" y="722259"/>
                </a:lnTo>
                <a:cubicBezTo>
                  <a:pt x="7817471" y="802039"/>
                  <a:pt x="7752796" y="866714"/>
                  <a:pt x="7673016" y="866714"/>
                </a:cubicBezTo>
                <a:lnTo>
                  <a:pt x="5121986" y="866714"/>
                </a:lnTo>
                <a:lnTo>
                  <a:pt x="4328127" y="1258822"/>
                </a:lnTo>
                <a:lnTo>
                  <a:pt x="4560191" y="866714"/>
                </a:lnTo>
                <a:lnTo>
                  <a:pt x="144455" y="866714"/>
                </a:lnTo>
                <a:cubicBezTo>
                  <a:pt x="64675" y="866714"/>
                  <a:pt x="0" y="802039"/>
                  <a:pt x="0" y="722259"/>
                </a:cubicBezTo>
                <a:lnTo>
                  <a:pt x="0" y="722262"/>
                </a:lnTo>
                <a:lnTo>
                  <a:pt x="0" y="505583"/>
                </a:lnTo>
                <a:lnTo>
                  <a:pt x="0" y="505583"/>
                </a:lnTo>
                <a:lnTo>
                  <a:pt x="0" y="144455"/>
                </a:lnTo>
                <a:close/>
              </a:path>
            </a:pathLst>
          </a:cu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3200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 existence of overlapping edge unfoldings is known.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[T. Horiyama and W. Shoji, 2011; T. Shiota and T. Saitoh, 2024; …]</a:t>
            </a:r>
          </a:p>
        </p:txBody>
      </p:sp>
    </p:spTree>
    <p:extLst>
      <p:ext uri="{BB962C8B-B14F-4D97-AF65-F5344CB8AC3E}">
        <p14:creationId xmlns:p14="http://schemas.microsoft.com/office/powerpoint/2010/main" val="20154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C7BF-79B3-2451-4154-18530B9C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C9BC78-7C92-5944-B573-AF4B02E4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Target polyhedra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F8F62-50A7-AB76-8B0B-C8E051172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0605CD15-09A9-4697-0DB0-5C0DEB0BBC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976019"/>
                  </p:ext>
                </p:extLst>
              </p:nvPr>
            </p:nvGraphicFramePr>
            <p:xfrm>
              <a:off x="40199" y="4588276"/>
              <a:ext cx="8823087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346601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  <a:gridCol w="2305733">
                      <a:extLst>
                        <a:ext uri="{9D8B030D-6E8A-4147-A177-3AD203B41FA5}">
                          <a16:colId xmlns:a16="http://schemas.microsoft.com/office/drawing/2014/main" val="1462140962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-gonal Archimedean prisms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≤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≤23</m:t>
                              </m:r>
                            </m:oMath>
                          </a14:m>
                          <a:r>
                            <a:rPr kumimoji="1" lang="en-US" altLang="ja-JP" sz="2000" b="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</a:rPr>
                            <a:t> </a:t>
                          </a:r>
                          <a:r>
                            <a:rPr kumimoji="1" lang="en-US" altLang="ja-JP" sz="20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kumimoji="1" lang="en-US" altLang="ja-JP" sz="2000" b="0" i="1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Kaku Gothic Pro W3" panose="020B0300000000000000" pitchFamily="34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𝑛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≥24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ja-JP" altLang="en-US" sz="1600"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-gonal Archimedean antiprisms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3≤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≤11</m:t>
                              </m:r>
                            </m:oMath>
                          </a14:m>
                          <a:r>
                            <a:rPr kumimoji="1" lang="en-US" altLang="ja-JP" sz="2000" b="0" i="1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≥12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en-US" altLang="ja-JP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Johnson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48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44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0605CD15-09A9-4697-0DB0-5C0DEB0BBC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976019"/>
                  </p:ext>
                </p:extLst>
              </p:nvPr>
            </p:nvGraphicFramePr>
            <p:xfrm>
              <a:off x="40199" y="4588276"/>
              <a:ext cx="8823087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13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346601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  <a:gridCol w="2305733">
                      <a:extLst>
                        <a:ext uri="{9D8B030D-6E8A-4147-A177-3AD203B41FA5}">
                          <a16:colId xmlns:a16="http://schemas.microsoft.com/office/drawing/2014/main" val="1462140962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" t="-219565" r="-189583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278" t="-219565" r="-6666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2418" t="-21956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EF398A8B-097F-99DA-57A5-7082ECDAC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339" y="4774930"/>
            <a:ext cx="1198304" cy="978207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31D39994-7D56-7CF1-0DF4-387DFB07B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3175" y="4779964"/>
            <a:ext cx="1227205" cy="978207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CD7CF88A-86E1-5D86-3414-29B7CA7B0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41726" y="4870115"/>
            <a:ext cx="1124938" cy="786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CC575856-E0BB-9FA3-5088-03777902A8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854279"/>
                  </p:ext>
                </p:extLst>
              </p:nvPr>
            </p:nvGraphicFramePr>
            <p:xfrm>
              <a:off x="1868213" y="2801288"/>
              <a:ext cx="5494284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1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274714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Platonic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5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  <a:cs typeface="Arial" panose="020B0604020202020204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  <a:endParaRPr kumimoji="1" lang="en-US" altLang="ja-JP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Hiragino Kaku Gothic Pro W3" panose="020B0300000000000000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Archimedean solids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7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 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iragino Kaku Gothic Pro W3" panose="020B0300000000000000" pitchFamily="34" charset="-128"/>
                                </a:rPr>
                                <m:t>6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 types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Hiragino Kaku Gothic Pro W3" panose="020B0300000000000000" pitchFamily="34" charset="-128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CC575856-E0BB-9FA3-5088-03777902A8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854279"/>
                  </p:ext>
                </p:extLst>
              </p:nvPr>
            </p:nvGraphicFramePr>
            <p:xfrm>
              <a:off x="1868213" y="2801288"/>
              <a:ext cx="5494284" cy="183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142">
                      <a:extLst>
                        <a:ext uri="{9D8B030D-6E8A-4147-A177-3AD203B41FA5}">
                          <a16:colId xmlns:a16="http://schemas.microsoft.com/office/drawing/2014/main" val="870599380"/>
                        </a:ext>
                      </a:extLst>
                    </a:gridCol>
                    <a:gridCol w="2747142">
                      <a:extLst>
                        <a:ext uri="{9D8B030D-6E8A-4147-A177-3AD203B41FA5}">
                          <a16:colId xmlns:a16="http://schemas.microsoft.com/office/drawing/2014/main" val="4122108156"/>
                        </a:ext>
                      </a:extLst>
                    </a:gridCol>
                  </a:tblGrid>
                  <a:tr h="1260000"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66321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61" t="-217391" r="-99539" b="-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926" t="-217391" b="-2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341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8028EBE7-C6FF-DB6D-485F-34BC07CA9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3833" y="2952011"/>
            <a:ext cx="1040722" cy="1040722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FBB9EE16-2075-A411-89F8-D38525A049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72311" y="2952011"/>
            <a:ext cx="1132552" cy="104072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671E798-C8D3-0995-8A4B-A94BAC337815}"/>
              </a:ext>
            </a:extLst>
          </p:cNvPr>
          <p:cNvSpPr/>
          <p:nvPr/>
        </p:nvSpPr>
        <p:spPr>
          <a:xfrm>
            <a:off x="266311" y="1746884"/>
            <a:ext cx="8611377" cy="917156"/>
          </a:xfrm>
          <a:prstGeom prst="rect">
            <a:avLst/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all faces of a convex polyhedron are regular polygons, it is called a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convex regular-faced polyhedron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A6B6F4-8028-85EA-96C2-0BD4562E8C1A}"/>
              </a:ext>
            </a:extLst>
          </p:cNvPr>
          <p:cNvSpPr txBox="1"/>
          <p:nvPr/>
        </p:nvSpPr>
        <p:spPr>
          <a:xfrm>
            <a:off x="266311" y="1272662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Definition 2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5BDE587-8066-A0E9-3CDE-83F60533E7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2762933"/>
            <a:ext cx="8611377" cy="37215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5 classes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179821-BCB8-EF29-2B7E-C3CBCE6804D9}"/>
              </a:ext>
            </a:extLst>
          </p:cNvPr>
          <p:cNvSpPr txBox="1"/>
          <p:nvPr/>
        </p:nvSpPr>
        <p:spPr>
          <a:xfrm>
            <a:off x="20098" y="14221"/>
            <a:ext cx="9103801" cy="461665"/>
          </a:xfrm>
          <a:prstGeom prst="rect">
            <a:avLst/>
          </a:prstGeom>
          <a:solidFill>
            <a:srgbClr val="FAFFFE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1E20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No unfolding results in overlap </a:t>
            </a:r>
            <a:r>
              <a:rPr lang="en-US" altLang="ja-JP" sz="2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/</a:t>
            </a:r>
            <a:r>
              <a:rPr lang="en-US" altLang="ja-JP" sz="2400" dirty="0">
                <a:solidFill>
                  <a:srgbClr val="1E209C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Some unfolding results in overlap</a:t>
            </a:r>
            <a:endParaRPr lang="ja-JP" altLang="en-US" sz="2400">
              <a:solidFill>
                <a:srgbClr val="FF000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" name="角丸四角形吹き出し 14">
            <a:extLst>
              <a:ext uri="{FF2B5EF4-FFF2-40B4-BE49-F238E27FC236}">
                <a16:creationId xmlns:a16="http://schemas.microsoft.com/office/drawing/2014/main" id="{1602F776-9A5F-50DA-41B0-B61A14D8E3F8}"/>
              </a:ext>
            </a:extLst>
          </p:cNvPr>
          <p:cNvSpPr/>
          <p:nvPr/>
        </p:nvSpPr>
        <p:spPr>
          <a:xfrm>
            <a:off x="1211283" y="974562"/>
            <a:ext cx="7817471" cy="1258822"/>
          </a:xfrm>
          <a:custGeom>
            <a:avLst/>
            <a:gdLst>
              <a:gd name="connsiteX0" fmla="*/ 0 w 7817471"/>
              <a:gd name="connsiteY0" fmla="*/ 144455 h 866714"/>
              <a:gd name="connsiteX1" fmla="*/ 144455 w 7817471"/>
              <a:gd name="connsiteY1" fmla="*/ 0 h 866714"/>
              <a:gd name="connsiteX2" fmla="*/ 4560191 w 7817471"/>
              <a:gd name="connsiteY2" fmla="*/ 0 h 866714"/>
              <a:gd name="connsiteX3" fmla="*/ 4560191 w 7817471"/>
              <a:gd name="connsiteY3" fmla="*/ 0 h 866714"/>
              <a:gd name="connsiteX4" fmla="*/ 6514559 w 7817471"/>
              <a:gd name="connsiteY4" fmla="*/ 0 h 866714"/>
              <a:gd name="connsiteX5" fmla="*/ 7673016 w 7817471"/>
              <a:gd name="connsiteY5" fmla="*/ 0 h 866714"/>
              <a:gd name="connsiteX6" fmla="*/ 7817471 w 7817471"/>
              <a:gd name="connsiteY6" fmla="*/ 144455 h 866714"/>
              <a:gd name="connsiteX7" fmla="*/ 7817471 w 7817471"/>
              <a:gd name="connsiteY7" fmla="*/ 505583 h 866714"/>
              <a:gd name="connsiteX8" fmla="*/ 7817471 w 7817471"/>
              <a:gd name="connsiteY8" fmla="*/ 505583 h 866714"/>
              <a:gd name="connsiteX9" fmla="*/ 7817471 w 7817471"/>
              <a:gd name="connsiteY9" fmla="*/ 722262 h 866714"/>
              <a:gd name="connsiteX10" fmla="*/ 7817471 w 7817471"/>
              <a:gd name="connsiteY10" fmla="*/ 722259 h 866714"/>
              <a:gd name="connsiteX11" fmla="*/ 7673016 w 7817471"/>
              <a:gd name="connsiteY11" fmla="*/ 866714 h 866714"/>
              <a:gd name="connsiteX12" fmla="*/ 6514559 w 7817471"/>
              <a:gd name="connsiteY12" fmla="*/ 866714 h 866714"/>
              <a:gd name="connsiteX13" fmla="*/ 4252626 w 7817471"/>
              <a:gd name="connsiteY13" fmla="*/ 1325934 h 866714"/>
              <a:gd name="connsiteX14" fmla="*/ 4560191 w 7817471"/>
              <a:gd name="connsiteY14" fmla="*/ 866714 h 866714"/>
              <a:gd name="connsiteX15" fmla="*/ 144455 w 7817471"/>
              <a:gd name="connsiteY15" fmla="*/ 866714 h 866714"/>
              <a:gd name="connsiteX16" fmla="*/ 0 w 7817471"/>
              <a:gd name="connsiteY16" fmla="*/ 722259 h 866714"/>
              <a:gd name="connsiteX17" fmla="*/ 0 w 7817471"/>
              <a:gd name="connsiteY17" fmla="*/ 722262 h 866714"/>
              <a:gd name="connsiteX18" fmla="*/ 0 w 7817471"/>
              <a:gd name="connsiteY18" fmla="*/ 505583 h 866714"/>
              <a:gd name="connsiteX19" fmla="*/ 0 w 7817471"/>
              <a:gd name="connsiteY19" fmla="*/ 505583 h 866714"/>
              <a:gd name="connsiteX20" fmla="*/ 0 w 7817471"/>
              <a:gd name="connsiteY20" fmla="*/ 144455 h 866714"/>
              <a:gd name="connsiteX0" fmla="*/ 0 w 7817471"/>
              <a:gd name="connsiteY0" fmla="*/ 144455 h 1325934"/>
              <a:gd name="connsiteX1" fmla="*/ 144455 w 7817471"/>
              <a:gd name="connsiteY1" fmla="*/ 0 h 1325934"/>
              <a:gd name="connsiteX2" fmla="*/ 4560191 w 7817471"/>
              <a:gd name="connsiteY2" fmla="*/ 0 h 1325934"/>
              <a:gd name="connsiteX3" fmla="*/ 4560191 w 7817471"/>
              <a:gd name="connsiteY3" fmla="*/ 0 h 1325934"/>
              <a:gd name="connsiteX4" fmla="*/ 6514559 w 7817471"/>
              <a:gd name="connsiteY4" fmla="*/ 0 h 1325934"/>
              <a:gd name="connsiteX5" fmla="*/ 7673016 w 7817471"/>
              <a:gd name="connsiteY5" fmla="*/ 0 h 1325934"/>
              <a:gd name="connsiteX6" fmla="*/ 7817471 w 7817471"/>
              <a:gd name="connsiteY6" fmla="*/ 144455 h 1325934"/>
              <a:gd name="connsiteX7" fmla="*/ 7817471 w 7817471"/>
              <a:gd name="connsiteY7" fmla="*/ 505583 h 1325934"/>
              <a:gd name="connsiteX8" fmla="*/ 7817471 w 7817471"/>
              <a:gd name="connsiteY8" fmla="*/ 505583 h 1325934"/>
              <a:gd name="connsiteX9" fmla="*/ 7817471 w 7817471"/>
              <a:gd name="connsiteY9" fmla="*/ 722262 h 1325934"/>
              <a:gd name="connsiteX10" fmla="*/ 7817471 w 7817471"/>
              <a:gd name="connsiteY10" fmla="*/ 722259 h 1325934"/>
              <a:gd name="connsiteX11" fmla="*/ 7673016 w 7817471"/>
              <a:gd name="connsiteY11" fmla="*/ 866714 h 1325934"/>
              <a:gd name="connsiteX12" fmla="*/ 5121986 w 7817471"/>
              <a:gd name="connsiteY12" fmla="*/ 866714 h 1325934"/>
              <a:gd name="connsiteX13" fmla="*/ 4252626 w 7817471"/>
              <a:gd name="connsiteY13" fmla="*/ 1325934 h 1325934"/>
              <a:gd name="connsiteX14" fmla="*/ 4560191 w 7817471"/>
              <a:gd name="connsiteY14" fmla="*/ 866714 h 1325934"/>
              <a:gd name="connsiteX15" fmla="*/ 144455 w 7817471"/>
              <a:gd name="connsiteY15" fmla="*/ 866714 h 1325934"/>
              <a:gd name="connsiteX16" fmla="*/ 0 w 7817471"/>
              <a:gd name="connsiteY16" fmla="*/ 722259 h 1325934"/>
              <a:gd name="connsiteX17" fmla="*/ 0 w 7817471"/>
              <a:gd name="connsiteY17" fmla="*/ 722262 h 1325934"/>
              <a:gd name="connsiteX18" fmla="*/ 0 w 7817471"/>
              <a:gd name="connsiteY18" fmla="*/ 505583 h 1325934"/>
              <a:gd name="connsiteX19" fmla="*/ 0 w 7817471"/>
              <a:gd name="connsiteY19" fmla="*/ 505583 h 1325934"/>
              <a:gd name="connsiteX20" fmla="*/ 0 w 7817471"/>
              <a:gd name="connsiteY20" fmla="*/ 144455 h 1325934"/>
              <a:gd name="connsiteX0" fmla="*/ 0 w 7817471"/>
              <a:gd name="connsiteY0" fmla="*/ 144455 h 1258822"/>
              <a:gd name="connsiteX1" fmla="*/ 144455 w 7817471"/>
              <a:gd name="connsiteY1" fmla="*/ 0 h 1258822"/>
              <a:gd name="connsiteX2" fmla="*/ 4560191 w 7817471"/>
              <a:gd name="connsiteY2" fmla="*/ 0 h 1258822"/>
              <a:gd name="connsiteX3" fmla="*/ 4560191 w 7817471"/>
              <a:gd name="connsiteY3" fmla="*/ 0 h 1258822"/>
              <a:gd name="connsiteX4" fmla="*/ 6514559 w 7817471"/>
              <a:gd name="connsiteY4" fmla="*/ 0 h 1258822"/>
              <a:gd name="connsiteX5" fmla="*/ 7673016 w 7817471"/>
              <a:gd name="connsiteY5" fmla="*/ 0 h 1258822"/>
              <a:gd name="connsiteX6" fmla="*/ 7817471 w 7817471"/>
              <a:gd name="connsiteY6" fmla="*/ 144455 h 1258822"/>
              <a:gd name="connsiteX7" fmla="*/ 7817471 w 7817471"/>
              <a:gd name="connsiteY7" fmla="*/ 505583 h 1258822"/>
              <a:gd name="connsiteX8" fmla="*/ 7817471 w 7817471"/>
              <a:gd name="connsiteY8" fmla="*/ 505583 h 1258822"/>
              <a:gd name="connsiteX9" fmla="*/ 7817471 w 7817471"/>
              <a:gd name="connsiteY9" fmla="*/ 722262 h 1258822"/>
              <a:gd name="connsiteX10" fmla="*/ 7817471 w 7817471"/>
              <a:gd name="connsiteY10" fmla="*/ 722259 h 1258822"/>
              <a:gd name="connsiteX11" fmla="*/ 7673016 w 7817471"/>
              <a:gd name="connsiteY11" fmla="*/ 866714 h 1258822"/>
              <a:gd name="connsiteX12" fmla="*/ 5121986 w 7817471"/>
              <a:gd name="connsiteY12" fmla="*/ 866714 h 1258822"/>
              <a:gd name="connsiteX13" fmla="*/ 4328127 w 7817471"/>
              <a:gd name="connsiteY13" fmla="*/ 1258822 h 1258822"/>
              <a:gd name="connsiteX14" fmla="*/ 4560191 w 7817471"/>
              <a:gd name="connsiteY14" fmla="*/ 866714 h 1258822"/>
              <a:gd name="connsiteX15" fmla="*/ 144455 w 7817471"/>
              <a:gd name="connsiteY15" fmla="*/ 866714 h 1258822"/>
              <a:gd name="connsiteX16" fmla="*/ 0 w 7817471"/>
              <a:gd name="connsiteY16" fmla="*/ 722259 h 1258822"/>
              <a:gd name="connsiteX17" fmla="*/ 0 w 7817471"/>
              <a:gd name="connsiteY17" fmla="*/ 722262 h 1258822"/>
              <a:gd name="connsiteX18" fmla="*/ 0 w 7817471"/>
              <a:gd name="connsiteY18" fmla="*/ 505583 h 1258822"/>
              <a:gd name="connsiteX19" fmla="*/ 0 w 7817471"/>
              <a:gd name="connsiteY19" fmla="*/ 505583 h 1258822"/>
              <a:gd name="connsiteX20" fmla="*/ 0 w 7817471"/>
              <a:gd name="connsiteY20" fmla="*/ 144455 h 125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17471" h="1258822">
                <a:moveTo>
                  <a:pt x="0" y="144455"/>
                </a:moveTo>
                <a:cubicBezTo>
                  <a:pt x="0" y="64675"/>
                  <a:pt x="64675" y="0"/>
                  <a:pt x="144455" y="0"/>
                </a:cubicBezTo>
                <a:lnTo>
                  <a:pt x="4560191" y="0"/>
                </a:lnTo>
                <a:lnTo>
                  <a:pt x="4560191" y="0"/>
                </a:lnTo>
                <a:lnTo>
                  <a:pt x="6514559" y="0"/>
                </a:lnTo>
                <a:lnTo>
                  <a:pt x="7673016" y="0"/>
                </a:lnTo>
                <a:cubicBezTo>
                  <a:pt x="7752796" y="0"/>
                  <a:pt x="7817471" y="64675"/>
                  <a:pt x="7817471" y="144455"/>
                </a:cubicBezTo>
                <a:lnTo>
                  <a:pt x="7817471" y="505583"/>
                </a:lnTo>
                <a:lnTo>
                  <a:pt x="7817471" y="505583"/>
                </a:lnTo>
                <a:lnTo>
                  <a:pt x="7817471" y="722262"/>
                </a:lnTo>
                <a:lnTo>
                  <a:pt x="7817471" y="722259"/>
                </a:lnTo>
                <a:cubicBezTo>
                  <a:pt x="7817471" y="802039"/>
                  <a:pt x="7752796" y="866714"/>
                  <a:pt x="7673016" y="866714"/>
                </a:cubicBezTo>
                <a:lnTo>
                  <a:pt x="5121986" y="866714"/>
                </a:lnTo>
                <a:lnTo>
                  <a:pt x="4328127" y="1258822"/>
                </a:lnTo>
                <a:lnTo>
                  <a:pt x="4560191" y="866714"/>
                </a:lnTo>
                <a:lnTo>
                  <a:pt x="144455" y="866714"/>
                </a:lnTo>
                <a:cubicBezTo>
                  <a:pt x="64675" y="866714"/>
                  <a:pt x="0" y="802039"/>
                  <a:pt x="0" y="722259"/>
                </a:cubicBezTo>
                <a:lnTo>
                  <a:pt x="0" y="722262"/>
                </a:lnTo>
                <a:lnTo>
                  <a:pt x="0" y="505583"/>
                </a:lnTo>
                <a:lnTo>
                  <a:pt x="0" y="505583"/>
                </a:lnTo>
                <a:lnTo>
                  <a:pt x="0" y="144455"/>
                </a:lnTo>
                <a:close/>
              </a:path>
            </a:pathLst>
          </a:cu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3200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 existence of overlapping edge unfoldings is known.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[T. Horiyama and W. Shoji, 2011; T. Shiota and T. Saitoh, 2024; …]</a:t>
            </a:r>
          </a:p>
        </p:txBody>
      </p:sp>
      <p:sp>
        <p:nvSpPr>
          <p:cNvPr id="30" name="円形吹き出し 29">
            <a:extLst>
              <a:ext uri="{FF2B5EF4-FFF2-40B4-BE49-F238E27FC236}">
                <a16:creationId xmlns:a16="http://schemas.microsoft.com/office/drawing/2014/main" id="{5BB1936B-F2E0-2038-47C2-C27AAD252DD9}"/>
              </a:ext>
            </a:extLst>
          </p:cNvPr>
          <p:cNvSpPr/>
          <p:nvPr/>
        </p:nvSpPr>
        <p:spPr>
          <a:xfrm>
            <a:off x="7705980" y="5024157"/>
            <a:ext cx="1417990" cy="681414"/>
          </a:xfrm>
          <a:prstGeom prst="wedgeEllipseCallout">
            <a:avLst>
              <a:gd name="adj1" fmla="val -23439"/>
              <a:gd name="adj2" fmla="val 73797"/>
            </a:avLst>
          </a:prstGeom>
          <a:solidFill>
            <a:srgbClr val="EFDA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円形吹き出し 32">
            <a:extLst>
              <a:ext uri="{FF2B5EF4-FFF2-40B4-BE49-F238E27FC236}">
                <a16:creationId xmlns:a16="http://schemas.microsoft.com/office/drawing/2014/main" id="{51C90115-46EE-ACE1-75D7-702970C5564A}"/>
              </a:ext>
            </a:extLst>
          </p:cNvPr>
          <p:cNvSpPr/>
          <p:nvPr/>
        </p:nvSpPr>
        <p:spPr>
          <a:xfrm>
            <a:off x="5236109" y="5024157"/>
            <a:ext cx="1417990" cy="681414"/>
          </a:xfrm>
          <a:prstGeom prst="wedgeEllipseCallout">
            <a:avLst>
              <a:gd name="adj1" fmla="val -23439"/>
              <a:gd name="adj2" fmla="val 73797"/>
            </a:avLst>
          </a:prstGeom>
          <a:solidFill>
            <a:schemeClr val="accent6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円形吹き出し 33">
            <a:extLst>
              <a:ext uri="{FF2B5EF4-FFF2-40B4-BE49-F238E27FC236}">
                <a16:creationId xmlns:a16="http://schemas.microsoft.com/office/drawing/2014/main" id="{54EE54DF-C451-9F97-ECAF-F18E824DAA7A}"/>
              </a:ext>
            </a:extLst>
          </p:cNvPr>
          <p:cNvSpPr/>
          <p:nvPr/>
        </p:nvSpPr>
        <p:spPr>
          <a:xfrm>
            <a:off x="1963316" y="5024157"/>
            <a:ext cx="1417990" cy="681414"/>
          </a:xfrm>
          <a:prstGeom prst="wedgeEllipseCallout">
            <a:avLst>
              <a:gd name="adj1" fmla="val -23439"/>
              <a:gd name="adj2" fmla="val 73797"/>
            </a:avLst>
          </a:prstGeom>
          <a:solidFill>
            <a:srgbClr val="FFF8D8"/>
          </a:solidFill>
          <a:ln w="28575">
            <a:solidFill>
              <a:srgbClr val="FF8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円形吹き出し 34">
            <a:extLst>
              <a:ext uri="{FF2B5EF4-FFF2-40B4-BE49-F238E27FC236}">
                <a16:creationId xmlns:a16="http://schemas.microsoft.com/office/drawing/2014/main" id="{96C2A3E3-7351-1872-FFA6-84A447295CAC}"/>
              </a:ext>
            </a:extLst>
          </p:cNvPr>
          <p:cNvSpPr/>
          <p:nvPr/>
        </p:nvSpPr>
        <p:spPr>
          <a:xfrm>
            <a:off x="6996985" y="3503867"/>
            <a:ext cx="1417990" cy="681414"/>
          </a:xfrm>
          <a:prstGeom prst="wedgeEllipseCallout">
            <a:avLst>
              <a:gd name="adj1" fmla="val -45934"/>
              <a:gd name="adj2" fmla="val 62874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types</a:t>
            </a:r>
            <a:endParaRPr kumimoji="1"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D8EF6-22A9-139D-D52C-43B9B023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for Archimedean solids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1001F4-35CA-7025-44E3-08E671E75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graphicFrame>
        <p:nvGraphicFramePr>
          <p:cNvPr id="5" name="表 44">
            <a:extLst>
              <a:ext uri="{FF2B5EF4-FFF2-40B4-BE49-F238E27FC236}">
                <a16:creationId xmlns:a16="http://schemas.microsoft.com/office/drawing/2014/main" id="{ACAE555C-3177-ED50-43D4-D662B120B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55612"/>
              </p:ext>
            </p:extLst>
          </p:nvPr>
        </p:nvGraphicFramePr>
        <p:xfrm>
          <a:off x="266311" y="1266122"/>
          <a:ext cx="86113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744">
                  <a:extLst>
                    <a:ext uri="{9D8B030D-6E8A-4147-A177-3AD203B41FA5}">
                      <a16:colId xmlns:a16="http://schemas.microsoft.com/office/drawing/2014/main" val="431759777"/>
                    </a:ext>
                  </a:extLst>
                </a:gridCol>
                <a:gridCol w="3294784">
                  <a:extLst>
                    <a:ext uri="{9D8B030D-6E8A-4147-A177-3AD203B41FA5}">
                      <a16:colId xmlns:a16="http://schemas.microsoft.com/office/drawing/2014/main" val="3210297906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4057510148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Archimedean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solids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#(Edge unfoldings)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[T. Horiyama and W. Shoji, 2013]</a:t>
                      </a:r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#(Non-overlapping </a:t>
                      </a: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edge unfoldings)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1929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Snub cube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latin typeface="Helvetica" pitchFamily="2" charset="0"/>
                        </a:rPr>
                        <a:t>89,904,012,853,248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Helvetica" pitchFamily="2" charset="0"/>
                        <a:ea typeface="Hiragino Kaku Gothic Pro W3" panose="020B0300000000000000" pitchFamily="34" charset="-12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latin typeface="Helvetica" pitchFamily="2" charset="0"/>
                        </a:rPr>
                        <a:t>85,967,688,920,076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67143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Helvetica" pitchFamily="2" charset="0"/>
                          <a:ea typeface="Hiragino Kaku Gothic Pro W3" panose="020B0300000000000000" pitchFamily="34" charset="-128"/>
                        </a:rPr>
                        <a:t>Truncated dodecahedron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Helvetica" pitchFamily="2" charset="0"/>
                        <a:ea typeface="Hiragino Kaku Gothic Pro W3" panose="020B0300000000000000" pitchFamily="34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latin typeface="Helvetica" pitchFamily="2" charset="0"/>
                        </a:rPr>
                        <a:t>4,982,259,375,000,000,000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Helvetica" pitchFamily="2" charset="0"/>
                        <a:ea typeface="Hiragino Kaku Gothic Pro W3" panose="020B0300000000000000" pitchFamily="34" charset="-12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latin typeface="Helvetica" pitchFamily="2" charset="0"/>
                        </a:rPr>
                        <a:t>1,173,681,002,295,455,040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30648"/>
                  </a:ext>
                </a:extLst>
              </a:tr>
              <a:tr h="305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Helvetica" pitchFamily="2" charset="0"/>
                          <a:ea typeface="Hiragino Kaku Gothic Pro W3" panose="020B0300000000000000" pitchFamily="34" charset="-128"/>
                        </a:rPr>
                        <a:t>Truncated icosahedron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Helvetica" pitchFamily="2" charset="0"/>
                        <a:ea typeface="Hiragino Kaku Gothic Pro W3" panose="020B0300000000000000" pitchFamily="34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latin typeface="Helvetica" pitchFamily="2" charset="0"/>
                        </a:rPr>
                        <a:t>375,291,866,372,898,816,000</a:t>
                      </a:r>
                      <a:endParaRPr kumimoji="1" lang="ja-JP" altLang="en-US" sz="1800">
                        <a:solidFill>
                          <a:schemeClr val="tx1"/>
                        </a:solidFill>
                        <a:latin typeface="Helvetica" pitchFamily="2" charset="0"/>
                        <a:ea typeface="Hiragino Kaku Gothic Pro W3" panose="020B0300000000000000" pitchFamily="34" charset="-12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1800" dirty="0">
                          <a:latin typeface="Helvetica" pitchFamily="2" charset="0"/>
                        </a:rPr>
                        <a:t>371,723,160,733,469,233,260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4393"/>
                  </a:ext>
                </a:extLst>
              </a:tr>
            </a:tbl>
          </a:graphicData>
        </a:graphic>
      </p:graphicFrame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CAC9B3EC-F799-69B2-7DE9-0F63D57F5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493" y="3837630"/>
            <a:ext cx="1856147" cy="1856147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53B2945B-E9FA-EBE9-4FB0-056670C8E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400" y="3877981"/>
            <a:ext cx="1775445" cy="1775445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36FC8A0F-88DC-20CC-7588-CF3F78FD7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1820" y="3918332"/>
            <a:ext cx="1694743" cy="1694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円形吹き出し 8">
                <a:extLst>
                  <a:ext uri="{FF2B5EF4-FFF2-40B4-BE49-F238E27FC236}">
                    <a16:creationId xmlns:a16="http://schemas.microsoft.com/office/drawing/2014/main" id="{9B3E82BD-9B82-BA31-4811-B0D819022DBB}"/>
                  </a:ext>
                </a:extLst>
              </p:cNvPr>
              <p:cNvSpPr/>
              <p:nvPr/>
            </p:nvSpPr>
            <p:spPr>
              <a:xfrm>
                <a:off x="2186138" y="3625384"/>
                <a:ext cx="1227016" cy="653029"/>
              </a:xfrm>
              <a:prstGeom prst="wedgeEllipseCallout">
                <a:avLst>
                  <a:gd name="adj1" fmla="val -43763"/>
                  <a:gd name="adj2" fmla="val 648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95.6%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9" name="円形吹き出し 8">
                <a:extLst>
                  <a:ext uri="{FF2B5EF4-FFF2-40B4-BE49-F238E27FC236}">
                    <a16:creationId xmlns:a16="http://schemas.microsoft.com/office/drawing/2014/main" id="{9B3E82BD-9B82-BA31-4811-B0D819022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138" y="3625384"/>
                <a:ext cx="1227016" cy="653029"/>
              </a:xfrm>
              <a:prstGeom prst="wedgeEllipseCallout">
                <a:avLst>
                  <a:gd name="adj1" fmla="val -43763"/>
                  <a:gd name="adj2" fmla="val 6489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円形吹き出し 9">
                <a:extLst>
                  <a:ext uri="{FF2B5EF4-FFF2-40B4-BE49-F238E27FC236}">
                    <a16:creationId xmlns:a16="http://schemas.microsoft.com/office/drawing/2014/main" id="{74AA62D4-BEAE-B753-1325-999F4F3C85D4}"/>
                  </a:ext>
                </a:extLst>
              </p:cNvPr>
              <p:cNvSpPr/>
              <p:nvPr/>
            </p:nvSpPr>
            <p:spPr>
              <a:xfrm>
                <a:off x="4973426" y="3625384"/>
                <a:ext cx="1227016" cy="653029"/>
              </a:xfrm>
              <a:prstGeom prst="wedgeEllipseCallout">
                <a:avLst>
                  <a:gd name="adj1" fmla="val -43763"/>
                  <a:gd name="adj2" fmla="val 648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2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3.6%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0" name="円形吹き出し 9">
                <a:extLst>
                  <a:ext uri="{FF2B5EF4-FFF2-40B4-BE49-F238E27FC236}">
                    <a16:creationId xmlns:a16="http://schemas.microsoft.com/office/drawing/2014/main" id="{74AA62D4-BEAE-B753-1325-999F4F3C8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26" y="3625384"/>
                <a:ext cx="1227016" cy="653029"/>
              </a:xfrm>
              <a:prstGeom prst="wedgeEllipseCallout">
                <a:avLst>
                  <a:gd name="adj1" fmla="val -43763"/>
                  <a:gd name="adj2" fmla="val 64894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0B3E8E4B-92D9-2EE7-CC04-7017F4B42F79}"/>
                  </a:ext>
                </a:extLst>
              </p:cNvPr>
              <p:cNvSpPr/>
              <p:nvPr/>
            </p:nvSpPr>
            <p:spPr>
              <a:xfrm>
                <a:off x="7644049" y="3625384"/>
                <a:ext cx="1227016" cy="653029"/>
              </a:xfrm>
              <a:prstGeom prst="wedgeEllipseCallout">
                <a:avLst>
                  <a:gd name="adj1" fmla="val -43763"/>
                  <a:gd name="adj2" fmla="val 648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Kaku Gothic Pro W3" panose="020B0300000000000000" pitchFamily="34" charset="-128"/>
                        </a:rPr>
                        <m:t>99.1%</m:t>
                      </m:r>
                    </m:oMath>
                  </m:oMathPara>
                </a14:m>
                <a:endParaRPr kumimoji="1" lang="ja-JP" altLang="en-US" sz="2400">
                  <a:solidFill>
                    <a:schemeClr val="tx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mc:Choice>
        <mc:Fallback xmlns="">
          <p:sp>
            <p:nvSpPr>
              <p:cNvPr id="11" name="円形吹き出し 10">
                <a:extLst>
                  <a:ext uri="{FF2B5EF4-FFF2-40B4-BE49-F238E27FC236}">
                    <a16:creationId xmlns:a16="http://schemas.microsoft.com/office/drawing/2014/main" id="{0B3E8E4B-92D9-2EE7-CC04-7017F4B42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049" y="3625384"/>
                <a:ext cx="1227016" cy="653029"/>
              </a:xfrm>
              <a:prstGeom prst="wedgeEllipseCallout">
                <a:avLst>
                  <a:gd name="adj1" fmla="val -43763"/>
                  <a:gd name="adj2" fmla="val 6489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42608B-7A50-205E-5C67-ED01132B5D0F}"/>
              </a:ext>
            </a:extLst>
          </p:cNvPr>
          <p:cNvSpPr txBox="1"/>
          <p:nvPr/>
        </p:nvSpPr>
        <p:spPr>
          <a:xfrm>
            <a:off x="652953" y="5834669"/>
            <a:ext cx="195122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Sunb</a:t>
            </a:r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cube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63222C-CA61-ED30-3944-3C9B4AC9237E}"/>
              </a:ext>
            </a:extLst>
          </p:cNvPr>
          <p:cNvSpPr txBox="1"/>
          <p:nvPr/>
        </p:nvSpPr>
        <p:spPr>
          <a:xfrm>
            <a:off x="3308384" y="5650004"/>
            <a:ext cx="232947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Truncated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dodecahedron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BD5633-7B1B-5C87-F972-07EB1FB1A864}"/>
              </a:ext>
            </a:extLst>
          </p:cNvPr>
          <p:cNvSpPr txBox="1"/>
          <p:nvPr/>
        </p:nvSpPr>
        <p:spPr>
          <a:xfrm>
            <a:off x="6026352" y="5656167"/>
            <a:ext cx="246567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Truncated</a:t>
            </a:r>
          </a:p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icosahedron</a:t>
            </a:r>
          </a:p>
        </p:txBody>
      </p:sp>
    </p:spTree>
    <p:extLst>
      <p:ext uri="{BB962C8B-B14F-4D97-AF65-F5344CB8AC3E}">
        <p14:creationId xmlns:p14="http://schemas.microsoft.com/office/powerpoint/2010/main" val="41367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兵庫県立大">
      <a:dk1>
        <a:srgbClr val="000000"/>
      </a:dk1>
      <a:lt1>
        <a:srgbClr val="FFFFFF"/>
      </a:lt1>
      <a:dk2>
        <a:srgbClr val="1B1C82"/>
      </a:dk2>
      <a:lt2>
        <a:srgbClr val="FFFDFD"/>
      </a:lt2>
      <a:accent1>
        <a:srgbClr val="1D81E9"/>
      </a:accent1>
      <a:accent2>
        <a:srgbClr val="D5EDFA"/>
      </a:accent2>
      <a:accent3>
        <a:srgbClr val="E5325F"/>
      </a:accent3>
      <a:accent4>
        <a:srgbClr val="F0CCDA"/>
      </a:accent4>
      <a:accent5>
        <a:srgbClr val="23B102"/>
      </a:accent5>
      <a:accent6>
        <a:srgbClr val="C5E8D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19272</TotalTime>
  <Words>2986</Words>
  <Application>Microsoft Macintosh PowerPoint</Application>
  <PresentationFormat>画面に合わせる (4:3)</PresentationFormat>
  <Paragraphs>1049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3" baseType="lpstr">
      <vt:lpstr>Hiragino Kaku Gothic Pro W3</vt:lpstr>
      <vt:lpstr>MS PGothic</vt:lpstr>
      <vt:lpstr>NimbusSan</vt:lpstr>
      <vt:lpstr>游ゴシック</vt:lpstr>
      <vt:lpstr>Arial</vt:lpstr>
      <vt:lpstr>Arial Narrow</vt:lpstr>
      <vt:lpstr>Cambria Math</vt:lpstr>
      <vt:lpstr>Helvetica</vt:lpstr>
      <vt:lpstr>Times New Roman</vt:lpstr>
      <vt:lpstr>Wingdings</vt:lpstr>
      <vt:lpstr>Office テーマ</vt:lpstr>
      <vt:lpstr>The Number of  Non-overlapping Unfoldings  in Convex Polyhedra</vt:lpstr>
      <vt:lpstr>Unfoldings</vt:lpstr>
      <vt:lpstr>#(Edge unfoldings)</vt:lpstr>
      <vt:lpstr>Overlapping / Non-overlapping</vt:lpstr>
      <vt:lpstr>Overlapping / Non-overlapping</vt:lpstr>
      <vt:lpstr>Overlapping / Non-overlapping</vt:lpstr>
      <vt:lpstr>Target polyhedra</vt:lpstr>
      <vt:lpstr>Target polyhedra</vt:lpstr>
      <vt:lpstr>Results for Archimedean solids</vt:lpstr>
      <vt:lpstr>Results for Johnson solids (1)</vt:lpstr>
      <vt:lpstr>Results for Johnson solids (2)</vt:lpstr>
      <vt:lpstr>Results for Johnson solids (3)</vt:lpstr>
      <vt:lpstr>Results for Johnson solids (4)</vt:lpstr>
      <vt:lpstr>Results for Johnson solids (5)</vt:lpstr>
      <vt:lpstr>Results for Johnson solids (6)</vt:lpstr>
      <vt:lpstr>Results for Archimedean prisms (1)</vt:lpstr>
      <vt:lpstr>Results for Archimedean prisms (2)</vt:lpstr>
      <vt:lpstr>Results for Archimedean prisms (3)</vt:lpstr>
      <vt:lpstr>Results for Archimedean prisms (4)</vt:lpstr>
      <vt:lpstr>Results for Archimedean prisms</vt:lpstr>
      <vt:lpstr>Results for Archimedean antiprisms (1)</vt:lpstr>
      <vt:lpstr>Results for Archimedean antiprisms (2)</vt:lpstr>
      <vt:lpstr>Results for Archimedean antiprisms (3)</vt:lpstr>
      <vt:lpstr>Results for Archimedean antiprisms (4)</vt:lpstr>
      <vt:lpstr>Results for Archimedean antiprisms</vt:lpstr>
      <vt:lpstr>#(Edge unfoldings) include overlaps</vt:lpstr>
      <vt:lpstr>#(Edge unfoldings) include overlaps</vt:lpstr>
      <vt:lpstr>Operations over ZDDs</vt:lpstr>
      <vt:lpstr>#(Non-overlapping edge unfoldings)</vt:lpstr>
      <vt:lpstr>#(Non-overlapping edge unfoldings)</vt:lpstr>
      <vt:lpstr>#(Non-overlapping edge unfoldings)</vt:lpstr>
      <vt:lpstr>#(Non-overlapping edge unfoldings)</vt:lpstr>
      <vt:lpstr>#(Non-overlapping edge unfoldings)</vt:lpstr>
      <vt:lpstr>#(Non-overlapping edge unfoldings)</vt:lpstr>
      <vt:lpstr>Conclusion</vt:lpstr>
      <vt:lpstr>Appendix</vt:lpstr>
      <vt:lpstr>Cause of the sharp percentage drop</vt:lpstr>
      <vt:lpstr>Cause of the sharp percentage drop</vt:lpstr>
      <vt:lpstr>Cause of the sharp percentage drop</vt:lpstr>
      <vt:lpstr>Cause of the sharp percentage drop</vt:lpstr>
      <vt:lpstr>Background of this study</vt:lpstr>
      <vt:lpstr>Background of this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Takumi SHIOTA</dc:creator>
  <cp:lastModifiedBy>塩田 拓海(s929t025)</cp:lastModifiedBy>
  <cp:revision>374</cp:revision>
  <cp:lastPrinted>2025-08-08T09:15:31Z</cp:lastPrinted>
  <dcterms:created xsi:type="dcterms:W3CDTF">2024-08-23T05:45:55Z</dcterms:created>
  <dcterms:modified xsi:type="dcterms:W3CDTF">2025-08-14T14:07:22Z</dcterms:modified>
</cp:coreProperties>
</file>